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5505" y="84835"/>
            <a:ext cx="6892988" cy="15936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14835" y="3524174"/>
            <a:ext cx="3914328" cy="1375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26788" y="6104369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 h="0">
                <a:moveTo>
                  <a:pt x="0" y="0"/>
                </a:moveTo>
                <a:lnTo>
                  <a:pt x="8723083" y="0"/>
                </a:lnTo>
              </a:path>
            </a:pathLst>
          </a:custGeom>
          <a:ln w="6350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7906" y="6355889"/>
            <a:ext cx="2941010" cy="2132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19" y="42640"/>
            <a:ext cx="7982584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6284" y="1619895"/>
            <a:ext cx="7713980" cy="410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077245" y="6318879"/>
            <a:ext cx="43180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78323" y="6318879"/>
            <a:ext cx="231902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AEABAB"/>
                </a:solidFill>
                <a:latin typeface="Trebuchet MS"/>
                <a:cs typeface="Trebuchet MS"/>
              </a:defRPr>
            </a:lvl1pPr>
          </a:lstStyle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wolf@cornell.edu" TargetMode="External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552" y="286511"/>
            <a:ext cx="7291070" cy="2988945"/>
            <a:chOff x="987552" y="286511"/>
            <a:chExt cx="7291070" cy="2988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4452" y="286511"/>
              <a:ext cx="3747515" cy="1507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0552" y="1027176"/>
              <a:ext cx="5004815" cy="15072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552" y="1767840"/>
              <a:ext cx="7290815" cy="1507235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398521" y="472981"/>
            <a:ext cx="6424930" cy="23298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6155"/>
              </a:lnSpc>
              <a:spcBef>
                <a:spcPts val="100"/>
              </a:spcBef>
            </a:pPr>
            <a:r>
              <a:rPr dirty="0" sz="5400">
                <a:latin typeface="Arial"/>
                <a:cs typeface="Arial"/>
              </a:rPr>
              <a:t>2026</a:t>
            </a:r>
            <a:r>
              <a:rPr dirty="0" sz="5400" spc="-25">
                <a:latin typeface="Arial"/>
                <a:cs typeface="Arial"/>
              </a:rPr>
              <a:t> US</a:t>
            </a:r>
            <a:endParaRPr sz="5400">
              <a:latin typeface="Arial"/>
              <a:cs typeface="Arial"/>
            </a:endParaRPr>
          </a:p>
          <a:p>
            <a:pPr algn="ctr" marL="12065" marR="5080">
              <a:lnSpc>
                <a:spcPts val="5830"/>
              </a:lnSpc>
              <a:spcBef>
                <a:spcPts val="409"/>
              </a:spcBef>
              <a:tabLst>
                <a:tab pos="3822065" algn="l"/>
              </a:tabLst>
            </a:pPr>
            <a:r>
              <a:rPr dirty="0" sz="5400">
                <a:latin typeface="Arial"/>
                <a:cs typeface="Arial"/>
              </a:rPr>
              <a:t>Dairy</a:t>
            </a:r>
            <a:r>
              <a:rPr dirty="0" sz="5400" spc="-65">
                <a:latin typeface="Arial"/>
                <a:cs typeface="Arial"/>
              </a:rPr>
              <a:t> </a:t>
            </a:r>
            <a:r>
              <a:rPr dirty="0" sz="5400" spc="-10">
                <a:latin typeface="Arial"/>
                <a:cs typeface="Arial"/>
              </a:rPr>
              <a:t>Market </a:t>
            </a:r>
            <a:r>
              <a:rPr dirty="0" sz="5400">
                <a:latin typeface="Arial"/>
                <a:cs typeface="Arial"/>
              </a:rPr>
              <a:t>Situation</a:t>
            </a:r>
            <a:r>
              <a:rPr dirty="0" sz="5400" spc="-125">
                <a:latin typeface="Arial"/>
                <a:cs typeface="Arial"/>
              </a:rPr>
              <a:t> </a:t>
            </a:r>
            <a:r>
              <a:rPr dirty="0" sz="5400" spc="-50">
                <a:latin typeface="Arial"/>
                <a:cs typeface="Arial"/>
              </a:rPr>
              <a:t>&amp;</a:t>
            </a:r>
            <a:r>
              <a:rPr dirty="0" sz="5400">
                <a:latin typeface="Arial"/>
                <a:cs typeface="Arial"/>
              </a:rPr>
              <a:t>	</a:t>
            </a:r>
            <a:r>
              <a:rPr dirty="0" sz="5400" spc="-10">
                <a:latin typeface="Arial"/>
                <a:cs typeface="Arial"/>
              </a:rPr>
              <a:t>Outlook</a:t>
            </a:r>
            <a:endParaRPr sz="5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031" y="2948186"/>
            <a:ext cx="7927340" cy="290830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304415">
              <a:lnSpc>
                <a:spcPct val="100000"/>
              </a:lnSpc>
              <a:spcBef>
                <a:spcPts val="495"/>
              </a:spcBef>
            </a:pPr>
            <a:r>
              <a:rPr dirty="0" sz="3200" b="1">
                <a:solidFill>
                  <a:srgbClr val="404040"/>
                </a:solidFill>
                <a:latin typeface="Calibri"/>
                <a:cs typeface="Calibri"/>
              </a:rPr>
              <a:t>Christopher</a:t>
            </a:r>
            <a:r>
              <a:rPr dirty="0" sz="32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404040"/>
                </a:solidFill>
                <a:latin typeface="Calibri"/>
                <a:cs typeface="Calibri"/>
              </a:rPr>
              <a:t>A.</a:t>
            </a:r>
            <a:r>
              <a:rPr dirty="0" sz="32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404040"/>
                </a:solidFill>
                <a:latin typeface="Calibri"/>
                <a:cs typeface="Calibri"/>
              </a:rPr>
              <a:t>Wolf</a:t>
            </a:r>
            <a:endParaRPr sz="3200">
              <a:latin typeface="Calibri"/>
              <a:cs typeface="Calibri"/>
            </a:endParaRPr>
          </a:p>
          <a:p>
            <a:pPr marL="12700" marR="5080" indent="584835">
              <a:lnSpc>
                <a:spcPct val="110000"/>
              </a:lnSpc>
              <a:spcBef>
                <a:spcPts val="5"/>
              </a:spcBef>
            </a:pPr>
            <a:r>
              <a:rPr dirty="0" sz="2800" spc="-105" b="1">
                <a:solidFill>
                  <a:srgbClr val="404040"/>
                </a:solidFill>
                <a:latin typeface="Calibri"/>
                <a:cs typeface="Calibri"/>
              </a:rPr>
              <a:t>E.V.</a:t>
            </a:r>
            <a:r>
              <a:rPr dirty="0" sz="28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Baker</a:t>
            </a:r>
            <a:r>
              <a:rPr dirty="0" sz="2800" spc="-11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Professor</a:t>
            </a:r>
            <a:r>
              <a:rPr dirty="0" sz="2800" spc="-8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800" spc="-9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04040"/>
                </a:solidFill>
                <a:latin typeface="Calibri"/>
                <a:cs typeface="Calibri"/>
              </a:rPr>
              <a:t>Agricultural</a:t>
            </a:r>
            <a:r>
              <a:rPr dirty="0" sz="28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404040"/>
                </a:solidFill>
                <a:latin typeface="Calibri"/>
                <a:cs typeface="Calibri"/>
              </a:rPr>
              <a:t>Economics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Dyson</a:t>
            </a:r>
            <a:r>
              <a:rPr dirty="0" sz="2800" spc="-60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School</a:t>
            </a:r>
            <a:r>
              <a:rPr dirty="0" sz="2800" spc="-60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of</a:t>
            </a:r>
            <a:r>
              <a:rPr dirty="0" sz="2800" spc="-50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Applied</a:t>
            </a:r>
            <a:r>
              <a:rPr dirty="0" sz="2800" spc="-30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Economics</a:t>
            </a:r>
            <a:r>
              <a:rPr dirty="0" sz="2800" spc="-65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and</a:t>
            </a:r>
            <a:r>
              <a:rPr dirty="0" sz="2800" spc="-60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B31B1B"/>
                </a:solidFill>
                <a:latin typeface="Calibri"/>
                <a:cs typeface="Calibri"/>
              </a:rPr>
              <a:t>Management</a:t>
            </a:r>
            <a:endParaRPr sz="2800">
              <a:latin typeface="Calibri"/>
              <a:cs typeface="Calibri"/>
            </a:endParaRPr>
          </a:p>
          <a:p>
            <a:pPr marL="2651760">
              <a:lnSpc>
                <a:spcPct val="100000"/>
              </a:lnSpc>
              <a:spcBef>
                <a:spcPts val="325"/>
              </a:spcBef>
            </a:pPr>
            <a:r>
              <a:rPr dirty="0" sz="2800" b="1">
                <a:solidFill>
                  <a:srgbClr val="B31B1B"/>
                </a:solidFill>
                <a:latin typeface="Calibri"/>
                <a:cs typeface="Calibri"/>
              </a:rPr>
              <a:t>Cornell</a:t>
            </a:r>
            <a:r>
              <a:rPr dirty="0" sz="2800" spc="-75" b="1">
                <a:solidFill>
                  <a:srgbClr val="B31B1B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B31B1B"/>
                </a:solidFill>
                <a:latin typeface="Calibri"/>
                <a:cs typeface="Calibri"/>
              </a:rPr>
              <a:t>University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800">
              <a:latin typeface="Calibri"/>
              <a:cs typeface="Calibri"/>
            </a:endParaRPr>
          </a:p>
          <a:p>
            <a:pPr marL="2723515">
              <a:lnSpc>
                <a:spcPct val="100000"/>
              </a:lnSpc>
            </a:pPr>
            <a:r>
              <a:rPr dirty="0" sz="2800" b="1">
                <a:latin typeface="Calibri"/>
                <a:cs typeface="Calibri"/>
              </a:rPr>
              <a:t>January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12,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2026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3153" y="6313928"/>
            <a:ext cx="405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AEABAB"/>
                </a:solidFill>
                <a:latin typeface="Arial"/>
                <a:cs typeface="Arial"/>
              </a:rPr>
              <a:t>C.</a:t>
            </a:r>
            <a:r>
              <a:rPr dirty="0" sz="900" spc="-15">
                <a:solidFill>
                  <a:srgbClr val="AEABAB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AEABAB"/>
                </a:solidFill>
                <a:latin typeface="Arial"/>
                <a:cs typeface="Arial"/>
              </a:rPr>
              <a:t>Wolf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1183" y="6310841"/>
            <a:ext cx="70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AEABAB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5722" y="6079802"/>
            <a:ext cx="3428999" cy="773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3439" rIns="0" bIns="0" rtlCol="0" vert="horz">
            <a:spAutoFit/>
          </a:bodyPr>
          <a:lstStyle/>
          <a:p>
            <a:pPr marL="695325">
              <a:lnSpc>
                <a:spcPct val="100000"/>
              </a:lnSpc>
              <a:spcBef>
                <a:spcPts val="105"/>
              </a:spcBef>
            </a:pPr>
            <a:r>
              <a:rPr dirty="0" sz="4400" spc="285">
                <a:solidFill>
                  <a:srgbClr val="353635"/>
                </a:solidFill>
              </a:rPr>
              <a:t>New</a:t>
            </a:r>
            <a:r>
              <a:rPr dirty="0" sz="4400" spc="-60">
                <a:solidFill>
                  <a:srgbClr val="353635"/>
                </a:solidFill>
              </a:rPr>
              <a:t> </a:t>
            </a:r>
            <a:r>
              <a:rPr dirty="0" sz="4400" spc="160">
                <a:solidFill>
                  <a:srgbClr val="353635"/>
                </a:solidFill>
              </a:rPr>
              <a:t>York</a:t>
            </a:r>
            <a:r>
              <a:rPr dirty="0" sz="4400" spc="-75">
                <a:solidFill>
                  <a:srgbClr val="353635"/>
                </a:solidFill>
              </a:rPr>
              <a:t> </a:t>
            </a:r>
            <a:r>
              <a:rPr dirty="0" sz="4400" spc="110">
                <a:solidFill>
                  <a:srgbClr val="353635"/>
                </a:solidFill>
              </a:rPr>
              <a:t>Dairy</a:t>
            </a:r>
            <a:r>
              <a:rPr dirty="0" sz="4400" spc="-90">
                <a:solidFill>
                  <a:srgbClr val="353635"/>
                </a:solidFill>
              </a:rPr>
              <a:t> </a:t>
            </a:r>
            <a:r>
              <a:rPr dirty="0" sz="4400" spc="140">
                <a:solidFill>
                  <a:srgbClr val="353635"/>
                </a:solidFill>
              </a:rPr>
              <a:t>Situation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42593" y="1680207"/>
            <a:ext cx="8027034" cy="3589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600" spc="155">
                <a:solidFill>
                  <a:srgbClr val="353635"/>
                </a:solidFill>
                <a:latin typeface="Palatino Linotype"/>
                <a:cs typeface="Palatino Linotype"/>
              </a:rPr>
              <a:t>2024:</a:t>
            </a:r>
            <a:r>
              <a:rPr dirty="0" sz="3600" spc="11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-160">
                <a:solidFill>
                  <a:srgbClr val="353635"/>
                </a:solidFill>
                <a:latin typeface="Palatino Linotype"/>
                <a:cs typeface="Palatino Linotype"/>
              </a:rPr>
              <a:t>16.1</a:t>
            </a:r>
            <a:r>
              <a:rPr dirty="0" sz="3600" spc="11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billion</a:t>
            </a:r>
            <a:r>
              <a:rPr dirty="0" sz="3600" spc="8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pounds</a:t>
            </a:r>
            <a:r>
              <a:rPr dirty="0" sz="3600" spc="9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-20">
                <a:solidFill>
                  <a:srgbClr val="353635"/>
                </a:solidFill>
                <a:latin typeface="Palatino Linotype"/>
                <a:cs typeface="Palatino Linotype"/>
              </a:rPr>
              <a:t>milk</a:t>
            </a:r>
            <a:endParaRPr sz="3600">
              <a:latin typeface="Palatino Linotype"/>
              <a:cs typeface="Palatino Linotype"/>
            </a:endParaRPr>
          </a:p>
          <a:p>
            <a:pPr marL="354965" marR="127635" indent="-342900">
              <a:lnSpc>
                <a:spcPts val="3890"/>
              </a:lnSpc>
              <a:spcBef>
                <a:spcPts val="41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New</a:t>
            </a:r>
            <a:r>
              <a:rPr dirty="0" sz="3600" spc="5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65">
                <a:solidFill>
                  <a:srgbClr val="353635"/>
                </a:solidFill>
                <a:latin typeface="Palatino Linotype"/>
                <a:cs typeface="Palatino Linotype"/>
              </a:rPr>
              <a:t>plants</a:t>
            </a:r>
            <a:r>
              <a:rPr dirty="0" sz="3600" spc="2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105">
                <a:solidFill>
                  <a:srgbClr val="353635"/>
                </a:solidFill>
                <a:latin typeface="Palatino Linotype"/>
                <a:cs typeface="Palatino Linotype"/>
              </a:rPr>
              <a:t>+</a:t>
            </a:r>
            <a:r>
              <a:rPr dirty="0" sz="3600" spc="2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80">
                <a:solidFill>
                  <a:srgbClr val="353635"/>
                </a:solidFill>
                <a:latin typeface="Palatino Linotype"/>
                <a:cs typeface="Palatino Linotype"/>
              </a:rPr>
              <a:t>expansions</a:t>
            </a:r>
            <a:r>
              <a:rPr dirty="0" sz="3600" spc="2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355">
                <a:solidFill>
                  <a:srgbClr val="353635"/>
                </a:solidFill>
                <a:latin typeface="Palatino Linotype"/>
                <a:cs typeface="Palatino Linotype"/>
              </a:rPr>
              <a:t>5-</a:t>
            </a:r>
            <a:r>
              <a:rPr dirty="0" sz="3600" spc="270">
                <a:solidFill>
                  <a:srgbClr val="353635"/>
                </a:solidFill>
                <a:latin typeface="Palatino Linotype"/>
                <a:cs typeface="Palatino Linotype"/>
              </a:rPr>
              <a:t>6</a:t>
            </a:r>
            <a:r>
              <a:rPr dirty="0" sz="3600" spc="1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-10">
                <a:solidFill>
                  <a:srgbClr val="353635"/>
                </a:solidFill>
                <a:latin typeface="Palatino Linotype"/>
                <a:cs typeface="Palatino Linotype"/>
              </a:rPr>
              <a:t>billion </a:t>
            </a:r>
            <a:r>
              <a:rPr dirty="0" sz="3600" spc="-25">
                <a:solidFill>
                  <a:srgbClr val="353635"/>
                </a:solidFill>
                <a:latin typeface="Palatino Linotype"/>
                <a:cs typeface="Palatino Linotype"/>
              </a:rPr>
              <a:t>lbs</a:t>
            </a:r>
            <a:endParaRPr sz="3600">
              <a:latin typeface="Palatino Linotype"/>
              <a:cs typeface="Palatino Linotype"/>
            </a:endParaRPr>
          </a:p>
          <a:p>
            <a:pPr marL="354965" marR="5080" indent="-342900">
              <a:lnSpc>
                <a:spcPts val="3890"/>
              </a:lnSpc>
              <a:spcBef>
                <a:spcPts val="40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In</a:t>
            </a:r>
            <a:r>
              <a:rPr dirty="0" sz="3600" spc="11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155">
                <a:solidFill>
                  <a:srgbClr val="353635"/>
                </a:solidFill>
                <a:latin typeface="Palatino Linotype"/>
                <a:cs typeface="Palatino Linotype"/>
              </a:rPr>
              <a:t>2024,</a:t>
            </a:r>
            <a:r>
              <a:rPr dirty="0" sz="3600" spc="15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135">
                <a:solidFill>
                  <a:srgbClr val="353635"/>
                </a:solidFill>
                <a:latin typeface="Palatino Linotype"/>
                <a:cs typeface="Palatino Linotype"/>
              </a:rPr>
              <a:t>~3.9</a:t>
            </a:r>
            <a:r>
              <a:rPr dirty="0" sz="3600" spc="114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billion</a:t>
            </a:r>
            <a:r>
              <a:rPr dirty="0" sz="3600" spc="10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>
                <a:solidFill>
                  <a:srgbClr val="353635"/>
                </a:solidFill>
                <a:latin typeface="Palatino Linotype"/>
                <a:cs typeface="Palatino Linotype"/>
              </a:rPr>
              <a:t>pounds</a:t>
            </a:r>
            <a:r>
              <a:rPr dirty="0" sz="3600" spc="125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90">
                <a:solidFill>
                  <a:srgbClr val="353635"/>
                </a:solidFill>
                <a:latin typeface="Palatino Linotype"/>
                <a:cs typeface="Palatino Linotype"/>
              </a:rPr>
              <a:t>left</a:t>
            </a:r>
            <a:r>
              <a:rPr dirty="0" sz="3600" spc="10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-25">
                <a:solidFill>
                  <a:srgbClr val="353635"/>
                </a:solidFill>
                <a:latin typeface="Palatino Linotype"/>
                <a:cs typeface="Palatino Linotype"/>
              </a:rPr>
              <a:t>NYS </a:t>
            </a:r>
            <a:r>
              <a:rPr dirty="0" sz="3600" spc="90">
                <a:solidFill>
                  <a:srgbClr val="353635"/>
                </a:solidFill>
                <a:latin typeface="Palatino Linotype"/>
                <a:cs typeface="Palatino Linotype"/>
              </a:rPr>
              <a:t>for</a:t>
            </a:r>
            <a:r>
              <a:rPr dirty="0" sz="3600" spc="40">
                <a:solidFill>
                  <a:srgbClr val="353635"/>
                </a:solidFill>
                <a:latin typeface="Palatino Linotype"/>
                <a:cs typeface="Palatino Linotype"/>
              </a:rPr>
              <a:t> </a:t>
            </a:r>
            <a:r>
              <a:rPr dirty="0" sz="3600" spc="90">
                <a:solidFill>
                  <a:srgbClr val="353635"/>
                </a:solidFill>
                <a:latin typeface="Palatino Linotype"/>
                <a:cs typeface="Palatino Linotype"/>
              </a:rPr>
              <a:t>processing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3363"/>
            <a:ext cx="8975704" cy="5071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98" y="1158911"/>
            <a:ext cx="8521669" cy="44411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85" y="1687283"/>
            <a:ext cx="8824230" cy="35650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4310" y="4133088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14310" y="1249593"/>
            <a:ext cx="7775575" cy="2505075"/>
            <a:chOff x="1114310" y="1249593"/>
            <a:chExt cx="7775575" cy="2505075"/>
          </a:xfrm>
        </p:grpSpPr>
        <p:sp>
          <p:nvSpPr>
            <p:cNvPr id="4" name="object 4"/>
            <p:cNvSpPr/>
            <p:nvPr/>
          </p:nvSpPr>
          <p:spPr>
            <a:xfrm>
              <a:off x="1114310" y="1534668"/>
              <a:ext cx="7775575" cy="2165985"/>
            </a:xfrm>
            <a:custGeom>
              <a:avLst/>
              <a:gdLst/>
              <a:ahLst/>
              <a:cxnLst/>
              <a:rect l="l" t="t" r="r" b="b"/>
              <a:pathLst>
                <a:path w="7775575" h="2165985">
                  <a:moveTo>
                    <a:pt x="0" y="2165604"/>
                  </a:moveTo>
                  <a:lnTo>
                    <a:pt x="7775295" y="2165604"/>
                  </a:lnTo>
                </a:path>
                <a:path w="7775575" h="2165985">
                  <a:moveTo>
                    <a:pt x="0" y="1732787"/>
                  </a:moveTo>
                  <a:lnTo>
                    <a:pt x="7775295" y="1732787"/>
                  </a:lnTo>
                </a:path>
                <a:path w="7775575" h="2165985">
                  <a:moveTo>
                    <a:pt x="0" y="1299971"/>
                  </a:moveTo>
                  <a:lnTo>
                    <a:pt x="7775295" y="1299971"/>
                  </a:lnTo>
                </a:path>
                <a:path w="7775575" h="2165985">
                  <a:moveTo>
                    <a:pt x="0" y="867155"/>
                  </a:moveTo>
                  <a:lnTo>
                    <a:pt x="7775295" y="867155"/>
                  </a:lnTo>
                </a:path>
                <a:path w="7775575" h="2165985">
                  <a:moveTo>
                    <a:pt x="0" y="434339"/>
                  </a:moveTo>
                  <a:lnTo>
                    <a:pt x="7775295" y="434339"/>
                  </a:lnTo>
                </a:path>
                <a:path w="7775575" h="2165985">
                  <a:moveTo>
                    <a:pt x="0" y="0"/>
                  </a:moveTo>
                  <a:lnTo>
                    <a:pt x="77752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83337" y="1678166"/>
              <a:ext cx="7437755" cy="1769110"/>
            </a:xfrm>
            <a:custGeom>
              <a:avLst/>
              <a:gdLst/>
              <a:ahLst/>
              <a:cxnLst/>
              <a:rect l="l" t="t" r="r" b="b"/>
              <a:pathLst>
                <a:path w="7437755" h="1769110">
                  <a:moveTo>
                    <a:pt x="0" y="1769033"/>
                  </a:moveTo>
                  <a:lnTo>
                    <a:pt x="338201" y="1572526"/>
                  </a:lnTo>
                  <a:lnTo>
                    <a:pt x="676529" y="1516138"/>
                  </a:lnTo>
                  <a:lnTo>
                    <a:pt x="1014857" y="1697494"/>
                  </a:lnTo>
                  <a:lnTo>
                    <a:pt x="1351661" y="1037602"/>
                  </a:lnTo>
                  <a:lnTo>
                    <a:pt x="1689989" y="751090"/>
                  </a:lnTo>
                  <a:lnTo>
                    <a:pt x="2028317" y="769378"/>
                  </a:lnTo>
                  <a:lnTo>
                    <a:pt x="2366645" y="580402"/>
                  </a:lnTo>
                  <a:lnTo>
                    <a:pt x="2704973" y="0"/>
                  </a:lnTo>
                  <a:lnTo>
                    <a:pt x="3041777" y="106438"/>
                  </a:lnTo>
                  <a:lnTo>
                    <a:pt x="3380104" y="734326"/>
                  </a:lnTo>
                  <a:lnTo>
                    <a:pt x="3718433" y="1022362"/>
                  </a:lnTo>
                  <a:lnTo>
                    <a:pt x="4056761" y="648982"/>
                  </a:lnTo>
                  <a:lnTo>
                    <a:pt x="4395089" y="684034"/>
                  </a:lnTo>
                  <a:lnTo>
                    <a:pt x="4733417" y="1022362"/>
                  </a:lnTo>
                  <a:lnTo>
                    <a:pt x="5070221" y="1269250"/>
                  </a:lnTo>
                  <a:lnTo>
                    <a:pt x="5408549" y="1033030"/>
                  </a:lnTo>
                  <a:lnTo>
                    <a:pt x="5746877" y="978166"/>
                  </a:lnTo>
                  <a:lnTo>
                    <a:pt x="6085205" y="1302778"/>
                  </a:lnTo>
                  <a:lnTo>
                    <a:pt x="6423533" y="1321066"/>
                  </a:lnTo>
                  <a:lnTo>
                    <a:pt x="6761860" y="1244866"/>
                  </a:lnTo>
                  <a:lnTo>
                    <a:pt x="7098665" y="1392694"/>
                  </a:lnTo>
                  <a:lnTo>
                    <a:pt x="7437234" y="1333258"/>
                  </a:lnTo>
                </a:path>
              </a:pathLst>
            </a:custGeom>
            <a:ln w="539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3337" y="1905533"/>
              <a:ext cx="7437755" cy="1819275"/>
            </a:xfrm>
            <a:custGeom>
              <a:avLst/>
              <a:gdLst/>
              <a:ahLst/>
              <a:cxnLst/>
              <a:rect l="l" t="t" r="r" b="b"/>
              <a:pathLst>
                <a:path w="7437755" h="1819275">
                  <a:moveTo>
                    <a:pt x="0" y="627354"/>
                  </a:moveTo>
                  <a:lnTo>
                    <a:pt x="338201" y="528294"/>
                  </a:lnTo>
                  <a:lnTo>
                    <a:pt x="676529" y="476478"/>
                  </a:lnTo>
                  <a:lnTo>
                    <a:pt x="1014857" y="471906"/>
                  </a:lnTo>
                  <a:lnTo>
                    <a:pt x="1351661" y="388086"/>
                  </a:lnTo>
                  <a:lnTo>
                    <a:pt x="1689989" y="261594"/>
                  </a:lnTo>
                  <a:lnTo>
                    <a:pt x="2028317" y="212826"/>
                  </a:lnTo>
                  <a:lnTo>
                    <a:pt x="2366645" y="153390"/>
                  </a:lnTo>
                  <a:lnTo>
                    <a:pt x="2704973" y="0"/>
                  </a:lnTo>
                  <a:lnTo>
                    <a:pt x="3041777" y="301218"/>
                  </a:lnTo>
                  <a:lnTo>
                    <a:pt x="3380104" y="253974"/>
                  </a:lnTo>
                  <a:lnTo>
                    <a:pt x="3718433" y="336270"/>
                  </a:lnTo>
                  <a:lnTo>
                    <a:pt x="4056761" y="337794"/>
                  </a:lnTo>
                  <a:lnTo>
                    <a:pt x="4395089" y="517626"/>
                  </a:lnTo>
                  <a:lnTo>
                    <a:pt x="4733417" y="883386"/>
                  </a:lnTo>
                  <a:lnTo>
                    <a:pt x="5070221" y="945870"/>
                  </a:lnTo>
                  <a:lnTo>
                    <a:pt x="5408549" y="900150"/>
                  </a:lnTo>
                  <a:lnTo>
                    <a:pt x="5746877" y="863574"/>
                  </a:lnTo>
                  <a:lnTo>
                    <a:pt x="6085205" y="735558"/>
                  </a:lnTo>
                  <a:lnTo>
                    <a:pt x="6423533" y="820902"/>
                  </a:lnTo>
                  <a:lnTo>
                    <a:pt x="6761860" y="1325346"/>
                  </a:lnTo>
                  <a:lnTo>
                    <a:pt x="7098665" y="1730730"/>
                  </a:lnTo>
                  <a:lnTo>
                    <a:pt x="7437234" y="1818817"/>
                  </a:lnTo>
                </a:path>
              </a:pathLst>
            </a:custGeom>
            <a:ln w="6032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83337" y="1279756"/>
              <a:ext cx="6423660" cy="918210"/>
            </a:xfrm>
            <a:custGeom>
              <a:avLst/>
              <a:gdLst/>
              <a:ahLst/>
              <a:cxnLst/>
              <a:rect l="l" t="t" r="r" b="b"/>
              <a:pathLst>
                <a:path w="6423659" h="918210">
                  <a:moveTo>
                    <a:pt x="0" y="918083"/>
                  </a:moveTo>
                  <a:lnTo>
                    <a:pt x="338201" y="826414"/>
                  </a:lnTo>
                  <a:lnTo>
                    <a:pt x="676529" y="721258"/>
                  </a:lnTo>
                  <a:lnTo>
                    <a:pt x="1014857" y="768502"/>
                  </a:lnTo>
                  <a:lnTo>
                    <a:pt x="1351661" y="664870"/>
                  </a:lnTo>
                  <a:lnTo>
                    <a:pt x="1689989" y="552094"/>
                  </a:lnTo>
                  <a:lnTo>
                    <a:pt x="2028317" y="500278"/>
                  </a:lnTo>
                  <a:lnTo>
                    <a:pt x="2366645" y="366166"/>
                  </a:lnTo>
                  <a:lnTo>
                    <a:pt x="2704973" y="0"/>
                  </a:lnTo>
                  <a:lnTo>
                    <a:pt x="3041777" y="62890"/>
                  </a:lnTo>
                  <a:lnTo>
                    <a:pt x="3380104" y="136042"/>
                  </a:lnTo>
                  <a:lnTo>
                    <a:pt x="3718433" y="326542"/>
                  </a:lnTo>
                  <a:lnTo>
                    <a:pt x="4056761" y="181762"/>
                  </a:lnTo>
                  <a:lnTo>
                    <a:pt x="4395089" y="195478"/>
                  </a:lnTo>
                  <a:lnTo>
                    <a:pt x="4733417" y="571906"/>
                  </a:lnTo>
                  <a:lnTo>
                    <a:pt x="5070221" y="800506"/>
                  </a:lnTo>
                  <a:lnTo>
                    <a:pt x="5408549" y="859942"/>
                  </a:lnTo>
                  <a:lnTo>
                    <a:pt x="5746877" y="861466"/>
                  </a:lnTo>
                  <a:lnTo>
                    <a:pt x="6085205" y="853846"/>
                  </a:lnTo>
                  <a:lnTo>
                    <a:pt x="6423063" y="846226"/>
                  </a:lnTo>
                </a:path>
              </a:pathLst>
            </a:custGeom>
            <a:ln w="603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114310" y="1102207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29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4310" y="4566648"/>
            <a:ext cx="7775575" cy="80645"/>
          </a:xfrm>
          <a:custGeom>
            <a:avLst/>
            <a:gdLst/>
            <a:ahLst/>
            <a:cxnLst/>
            <a:rect l="l" t="t" r="r" b="b"/>
            <a:pathLst>
              <a:path w="7775575" h="80645">
                <a:moveTo>
                  <a:pt x="0" y="0"/>
                </a:moveTo>
                <a:lnTo>
                  <a:pt x="7775295" y="0"/>
                </a:lnTo>
              </a:path>
              <a:path w="7775575" h="80645">
                <a:moveTo>
                  <a:pt x="0" y="0"/>
                </a:moveTo>
                <a:lnTo>
                  <a:pt x="0" y="80619"/>
                </a:lnTo>
              </a:path>
              <a:path w="7775575" h="80645">
                <a:moveTo>
                  <a:pt x="676389" y="0"/>
                </a:moveTo>
                <a:lnTo>
                  <a:pt x="676389" y="80619"/>
                </a:lnTo>
              </a:path>
              <a:path w="7775575" h="80645">
                <a:moveTo>
                  <a:pt x="1351521" y="0"/>
                </a:moveTo>
                <a:lnTo>
                  <a:pt x="1351521" y="80619"/>
                </a:lnTo>
              </a:path>
              <a:path w="7775575" h="80645">
                <a:moveTo>
                  <a:pt x="2028177" y="0"/>
                </a:moveTo>
                <a:lnTo>
                  <a:pt x="2028177" y="80619"/>
                </a:lnTo>
              </a:path>
              <a:path w="7775575" h="80645">
                <a:moveTo>
                  <a:pt x="2704833" y="0"/>
                </a:moveTo>
                <a:lnTo>
                  <a:pt x="2704833" y="80619"/>
                </a:lnTo>
              </a:path>
              <a:path w="7775575" h="80645">
                <a:moveTo>
                  <a:pt x="3379965" y="0"/>
                </a:moveTo>
                <a:lnTo>
                  <a:pt x="3379965" y="80619"/>
                </a:lnTo>
              </a:path>
              <a:path w="7775575" h="80645">
                <a:moveTo>
                  <a:pt x="4056621" y="0"/>
                </a:moveTo>
                <a:lnTo>
                  <a:pt x="4056621" y="80619"/>
                </a:lnTo>
              </a:path>
              <a:path w="7775575" h="80645">
                <a:moveTo>
                  <a:pt x="4733277" y="0"/>
                </a:moveTo>
                <a:lnTo>
                  <a:pt x="4733277" y="80619"/>
                </a:lnTo>
              </a:path>
              <a:path w="7775575" h="80645">
                <a:moveTo>
                  <a:pt x="5408409" y="0"/>
                </a:moveTo>
                <a:lnTo>
                  <a:pt x="5408409" y="80619"/>
                </a:lnTo>
              </a:path>
              <a:path w="7775575" h="80645">
                <a:moveTo>
                  <a:pt x="6085065" y="0"/>
                </a:moveTo>
                <a:lnTo>
                  <a:pt x="6085065" y="80619"/>
                </a:lnTo>
              </a:path>
              <a:path w="7775575" h="80645">
                <a:moveTo>
                  <a:pt x="6761721" y="0"/>
                </a:moveTo>
                <a:lnTo>
                  <a:pt x="6761721" y="80619"/>
                </a:lnTo>
              </a:path>
              <a:path w="7775575" h="80645">
                <a:moveTo>
                  <a:pt x="7437234" y="0"/>
                </a:moveTo>
                <a:lnTo>
                  <a:pt x="7437234" y="8061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8520" y="779559"/>
            <a:ext cx="281940" cy="392430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26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24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22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18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473" y="4809022"/>
            <a:ext cx="537210" cy="560070"/>
          </a:xfrm>
          <a:custGeom>
            <a:avLst/>
            <a:gdLst/>
            <a:ahLst/>
            <a:cxnLst/>
            <a:rect l="l" t="t" r="r" b="b"/>
            <a:pathLst>
              <a:path w="537210" h="560070">
                <a:moveTo>
                  <a:pt x="14986" y="410210"/>
                </a:moveTo>
                <a:lnTo>
                  <a:pt x="13042" y="410210"/>
                </a:lnTo>
                <a:lnTo>
                  <a:pt x="11468" y="411480"/>
                </a:lnTo>
                <a:lnTo>
                  <a:pt x="10515" y="411480"/>
                </a:lnTo>
                <a:lnTo>
                  <a:pt x="8293" y="414020"/>
                </a:lnTo>
                <a:lnTo>
                  <a:pt x="7023" y="415290"/>
                </a:lnTo>
                <a:lnTo>
                  <a:pt x="4152" y="417830"/>
                </a:lnTo>
                <a:lnTo>
                  <a:pt x="2997" y="419100"/>
                </a:lnTo>
                <a:lnTo>
                  <a:pt x="1308" y="421640"/>
                </a:lnTo>
                <a:lnTo>
                  <a:pt x="698" y="421640"/>
                </a:lnTo>
                <a:lnTo>
                  <a:pt x="0" y="424180"/>
                </a:lnTo>
                <a:lnTo>
                  <a:pt x="114" y="425450"/>
                </a:lnTo>
                <a:lnTo>
                  <a:pt x="381" y="426720"/>
                </a:lnTo>
                <a:lnTo>
                  <a:pt x="85966" y="511810"/>
                </a:lnTo>
                <a:lnTo>
                  <a:pt x="92633" y="520700"/>
                </a:lnTo>
                <a:lnTo>
                  <a:pt x="93789" y="523240"/>
                </a:lnTo>
                <a:lnTo>
                  <a:pt x="94615" y="528320"/>
                </a:lnTo>
                <a:lnTo>
                  <a:pt x="94361" y="529590"/>
                </a:lnTo>
                <a:lnTo>
                  <a:pt x="81915" y="542290"/>
                </a:lnTo>
                <a:lnTo>
                  <a:pt x="80238" y="543560"/>
                </a:lnTo>
                <a:lnTo>
                  <a:pt x="77139" y="544830"/>
                </a:lnTo>
                <a:lnTo>
                  <a:pt x="73431" y="544830"/>
                </a:lnTo>
                <a:lnTo>
                  <a:pt x="72605" y="546100"/>
                </a:lnTo>
                <a:lnTo>
                  <a:pt x="71678" y="547370"/>
                </a:lnTo>
                <a:lnTo>
                  <a:pt x="71386" y="547370"/>
                </a:lnTo>
                <a:lnTo>
                  <a:pt x="71221" y="548640"/>
                </a:lnTo>
                <a:lnTo>
                  <a:pt x="72263" y="551180"/>
                </a:lnTo>
                <a:lnTo>
                  <a:pt x="73787" y="553720"/>
                </a:lnTo>
                <a:lnTo>
                  <a:pt x="74803" y="553720"/>
                </a:lnTo>
                <a:lnTo>
                  <a:pt x="77152" y="556260"/>
                </a:lnTo>
                <a:lnTo>
                  <a:pt x="78079" y="557530"/>
                </a:lnTo>
                <a:lnTo>
                  <a:pt x="79654" y="558800"/>
                </a:lnTo>
                <a:lnTo>
                  <a:pt x="80378" y="558800"/>
                </a:lnTo>
                <a:lnTo>
                  <a:pt x="81661" y="560070"/>
                </a:lnTo>
                <a:lnTo>
                  <a:pt x="89408" y="560070"/>
                </a:lnTo>
                <a:lnTo>
                  <a:pt x="91046" y="558800"/>
                </a:lnTo>
                <a:lnTo>
                  <a:pt x="94627" y="557530"/>
                </a:lnTo>
                <a:lnTo>
                  <a:pt x="96456" y="556260"/>
                </a:lnTo>
                <a:lnTo>
                  <a:pt x="100203" y="553720"/>
                </a:lnTo>
                <a:lnTo>
                  <a:pt x="101955" y="551180"/>
                </a:lnTo>
                <a:lnTo>
                  <a:pt x="108407" y="544830"/>
                </a:lnTo>
                <a:lnTo>
                  <a:pt x="111709" y="541020"/>
                </a:lnTo>
                <a:lnTo>
                  <a:pt x="115341" y="530860"/>
                </a:lnTo>
                <a:lnTo>
                  <a:pt x="115938" y="527050"/>
                </a:lnTo>
                <a:lnTo>
                  <a:pt x="114642" y="516890"/>
                </a:lnTo>
                <a:lnTo>
                  <a:pt x="112852" y="513080"/>
                </a:lnTo>
                <a:lnTo>
                  <a:pt x="106997" y="502920"/>
                </a:lnTo>
                <a:lnTo>
                  <a:pt x="103276" y="499110"/>
                </a:lnTo>
                <a:lnTo>
                  <a:pt x="98767" y="494030"/>
                </a:lnTo>
                <a:lnTo>
                  <a:pt x="15494" y="411480"/>
                </a:lnTo>
                <a:lnTo>
                  <a:pt x="14986" y="410210"/>
                </a:lnTo>
                <a:close/>
              </a:path>
              <a:path w="537210" h="560070">
                <a:moveTo>
                  <a:pt x="164781" y="384810"/>
                </a:moveTo>
                <a:lnTo>
                  <a:pt x="130746" y="384810"/>
                </a:lnTo>
                <a:lnTo>
                  <a:pt x="133743" y="386080"/>
                </a:lnTo>
                <a:lnTo>
                  <a:pt x="139712" y="389890"/>
                </a:lnTo>
                <a:lnTo>
                  <a:pt x="142735" y="392430"/>
                </a:lnTo>
                <a:lnTo>
                  <a:pt x="151930" y="401320"/>
                </a:lnTo>
                <a:lnTo>
                  <a:pt x="134886" y="417830"/>
                </a:lnTo>
                <a:lnTo>
                  <a:pt x="129882" y="424180"/>
                </a:lnTo>
                <a:lnTo>
                  <a:pt x="122212" y="436880"/>
                </a:lnTo>
                <a:lnTo>
                  <a:pt x="119684" y="441960"/>
                </a:lnTo>
                <a:lnTo>
                  <a:pt x="117221" y="453390"/>
                </a:lnTo>
                <a:lnTo>
                  <a:pt x="117335" y="458470"/>
                </a:lnTo>
                <a:lnTo>
                  <a:pt x="144157" y="487680"/>
                </a:lnTo>
                <a:lnTo>
                  <a:pt x="148513" y="488950"/>
                </a:lnTo>
                <a:lnTo>
                  <a:pt x="157365" y="487680"/>
                </a:lnTo>
                <a:lnTo>
                  <a:pt x="184778" y="468630"/>
                </a:lnTo>
                <a:lnTo>
                  <a:pt x="150495" y="468630"/>
                </a:lnTo>
                <a:lnTo>
                  <a:pt x="145923" y="466090"/>
                </a:lnTo>
                <a:lnTo>
                  <a:pt x="139420" y="459740"/>
                </a:lnTo>
                <a:lnTo>
                  <a:pt x="137756" y="457200"/>
                </a:lnTo>
                <a:lnTo>
                  <a:pt x="135877" y="452120"/>
                </a:lnTo>
                <a:lnTo>
                  <a:pt x="135712" y="448310"/>
                </a:lnTo>
                <a:lnTo>
                  <a:pt x="136944" y="441960"/>
                </a:lnTo>
                <a:lnTo>
                  <a:pt x="138379" y="439420"/>
                </a:lnTo>
                <a:lnTo>
                  <a:pt x="142887" y="431800"/>
                </a:lnTo>
                <a:lnTo>
                  <a:pt x="146011" y="427990"/>
                </a:lnTo>
                <a:lnTo>
                  <a:pt x="162382" y="411480"/>
                </a:lnTo>
                <a:lnTo>
                  <a:pt x="191381" y="411480"/>
                </a:lnTo>
                <a:lnTo>
                  <a:pt x="164781" y="384810"/>
                </a:lnTo>
                <a:close/>
              </a:path>
              <a:path w="537210" h="560070">
                <a:moveTo>
                  <a:pt x="191381" y="411480"/>
                </a:moveTo>
                <a:lnTo>
                  <a:pt x="162382" y="411480"/>
                </a:lnTo>
                <a:lnTo>
                  <a:pt x="179171" y="427990"/>
                </a:lnTo>
                <a:lnTo>
                  <a:pt x="179374" y="431800"/>
                </a:lnTo>
                <a:lnTo>
                  <a:pt x="179303" y="439420"/>
                </a:lnTo>
                <a:lnTo>
                  <a:pt x="179212" y="440690"/>
                </a:lnTo>
                <a:lnTo>
                  <a:pt x="179120" y="441960"/>
                </a:lnTo>
                <a:lnTo>
                  <a:pt x="176491" y="452120"/>
                </a:lnTo>
                <a:lnTo>
                  <a:pt x="173926" y="457200"/>
                </a:lnTo>
                <a:lnTo>
                  <a:pt x="165430" y="466090"/>
                </a:lnTo>
                <a:lnTo>
                  <a:pt x="160566" y="468630"/>
                </a:lnTo>
                <a:lnTo>
                  <a:pt x="184778" y="468630"/>
                </a:lnTo>
                <a:lnTo>
                  <a:pt x="187388" y="464820"/>
                </a:lnTo>
                <a:lnTo>
                  <a:pt x="191782" y="452120"/>
                </a:lnTo>
                <a:lnTo>
                  <a:pt x="192760" y="444500"/>
                </a:lnTo>
                <a:lnTo>
                  <a:pt x="192664" y="441960"/>
                </a:lnTo>
                <a:lnTo>
                  <a:pt x="192567" y="439420"/>
                </a:lnTo>
                <a:lnTo>
                  <a:pt x="192519" y="438150"/>
                </a:lnTo>
                <a:lnTo>
                  <a:pt x="212648" y="438150"/>
                </a:lnTo>
                <a:lnTo>
                  <a:pt x="213296" y="436880"/>
                </a:lnTo>
                <a:lnTo>
                  <a:pt x="213677" y="436880"/>
                </a:lnTo>
                <a:lnTo>
                  <a:pt x="213791" y="435610"/>
                </a:lnTo>
                <a:lnTo>
                  <a:pt x="213906" y="434340"/>
                </a:lnTo>
                <a:lnTo>
                  <a:pt x="213614" y="434340"/>
                </a:lnTo>
                <a:lnTo>
                  <a:pt x="212915" y="433070"/>
                </a:lnTo>
                <a:lnTo>
                  <a:pt x="191381" y="411480"/>
                </a:lnTo>
                <a:close/>
              </a:path>
              <a:path w="537210" h="560070">
                <a:moveTo>
                  <a:pt x="212648" y="438150"/>
                </a:moveTo>
                <a:lnTo>
                  <a:pt x="192519" y="438150"/>
                </a:lnTo>
                <a:lnTo>
                  <a:pt x="201142" y="447040"/>
                </a:lnTo>
                <a:lnTo>
                  <a:pt x="203390" y="447040"/>
                </a:lnTo>
                <a:lnTo>
                  <a:pt x="204317" y="445770"/>
                </a:lnTo>
                <a:lnTo>
                  <a:pt x="206476" y="444500"/>
                </a:lnTo>
                <a:lnTo>
                  <a:pt x="207784" y="443230"/>
                </a:lnTo>
                <a:lnTo>
                  <a:pt x="210896" y="440690"/>
                </a:lnTo>
                <a:lnTo>
                  <a:pt x="212001" y="439420"/>
                </a:lnTo>
                <a:lnTo>
                  <a:pt x="212648" y="438150"/>
                </a:lnTo>
                <a:close/>
              </a:path>
              <a:path w="537210" h="560070">
                <a:moveTo>
                  <a:pt x="135305" y="364490"/>
                </a:moveTo>
                <a:lnTo>
                  <a:pt x="125399" y="364490"/>
                </a:lnTo>
                <a:lnTo>
                  <a:pt x="120294" y="365760"/>
                </a:lnTo>
                <a:lnTo>
                  <a:pt x="109753" y="372110"/>
                </a:lnTo>
                <a:lnTo>
                  <a:pt x="104267" y="375920"/>
                </a:lnTo>
                <a:lnTo>
                  <a:pt x="95542" y="384810"/>
                </a:lnTo>
                <a:lnTo>
                  <a:pt x="92798" y="387350"/>
                </a:lnTo>
                <a:lnTo>
                  <a:pt x="78917" y="419100"/>
                </a:lnTo>
                <a:lnTo>
                  <a:pt x="79222" y="420370"/>
                </a:lnTo>
                <a:lnTo>
                  <a:pt x="80518" y="422910"/>
                </a:lnTo>
                <a:lnTo>
                  <a:pt x="81572" y="424180"/>
                </a:lnTo>
                <a:lnTo>
                  <a:pt x="83908" y="426720"/>
                </a:lnTo>
                <a:lnTo>
                  <a:pt x="84772" y="426720"/>
                </a:lnTo>
                <a:lnTo>
                  <a:pt x="86474" y="427990"/>
                </a:lnTo>
                <a:lnTo>
                  <a:pt x="87261" y="429260"/>
                </a:lnTo>
                <a:lnTo>
                  <a:pt x="91084" y="429260"/>
                </a:lnTo>
                <a:lnTo>
                  <a:pt x="92265" y="427990"/>
                </a:lnTo>
                <a:lnTo>
                  <a:pt x="92900" y="426720"/>
                </a:lnTo>
                <a:lnTo>
                  <a:pt x="94081" y="421640"/>
                </a:lnTo>
                <a:lnTo>
                  <a:pt x="94932" y="419100"/>
                </a:lnTo>
                <a:lnTo>
                  <a:pt x="124777" y="384810"/>
                </a:lnTo>
                <a:lnTo>
                  <a:pt x="164781" y="384810"/>
                </a:lnTo>
                <a:lnTo>
                  <a:pt x="154647" y="374650"/>
                </a:lnTo>
                <a:lnTo>
                  <a:pt x="149783" y="370840"/>
                </a:lnTo>
                <a:lnTo>
                  <a:pt x="140182" y="365760"/>
                </a:lnTo>
                <a:lnTo>
                  <a:pt x="135305" y="364490"/>
                </a:lnTo>
                <a:close/>
              </a:path>
              <a:path w="537210" h="560070">
                <a:moveTo>
                  <a:pt x="172999" y="313690"/>
                </a:moveTo>
                <a:lnTo>
                  <a:pt x="169354" y="313690"/>
                </a:lnTo>
                <a:lnTo>
                  <a:pt x="168516" y="314960"/>
                </a:lnTo>
                <a:lnTo>
                  <a:pt x="166636" y="316230"/>
                </a:lnTo>
                <a:lnTo>
                  <a:pt x="165531" y="317500"/>
                </a:lnTo>
                <a:lnTo>
                  <a:pt x="162890" y="320040"/>
                </a:lnTo>
                <a:lnTo>
                  <a:pt x="161848" y="320040"/>
                </a:lnTo>
                <a:lnTo>
                  <a:pt x="160388" y="322580"/>
                </a:lnTo>
                <a:lnTo>
                  <a:pt x="159893" y="323850"/>
                </a:lnTo>
                <a:lnTo>
                  <a:pt x="159359" y="325120"/>
                </a:lnTo>
                <a:lnTo>
                  <a:pt x="159600" y="326390"/>
                </a:lnTo>
                <a:lnTo>
                  <a:pt x="159905" y="326390"/>
                </a:lnTo>
                <a:lnTo>
                  <a:pt x="239928" y="407670"/>
                </a:lnTo>
                <a:lnTo>
                  <a:pt x="242138" y="407670"/>
                </a:lnTo>
                <a:lnTo>
                  <a:pt x="243713" y="406400"/>
                </a:lnTo>
                <a:lnTo>
                  <a:pt x="244640" y="406400"/>
                </a:lnTo>
                <a:lnTo>
                  <a:pt x="246748" y="405130"/>
                </a:lnTo>
                <a:lnTo>
                  <a:pt x="247980" y="403860"/>
                </a:lnTo>
                <a:lnTo>
                  <a:pt x="250850" y="400050"/>
                </a:lnTo>
                <a:lnTo>
                  <a:pt x="251993" y="398780"/>
                </a:lnTo>
                <a:lnTo>
                  <a:pt x="253631" y="397510"/>
                </a:lnTo>
                <a:lnTo>
                  <a:pt x="254774" y="394970"/>
                </a:lnTo>
                <a:lnTo>
                  <a:pt x="254698" y="392430"/>
                </a:lnTo>
                <a:lnTo>
                  <a:pt x="254419" y="392430"/>
                </a:lnTo>
                <a:lnTo>
                  <a:pt x="198678" y="336550"/>
                </a:lnTo>
                <a:lnTo>
                  <a:pt x="197688" y="327660"/>
                </a:lnTo>
                <a:lnTo>
                  <a:pt x="197696" y="325120"/>
                </a:lnTo>
                <a:lnTo>
                  <a:pt x="183921" y="325120"/>
                </a:lnTo>
                <a:lnTo>
                  <a:pt x="172999" y="313690"/>
                </a:lnTo>
                <a:close/>
              </a:path>
              <a:path w="537210" h="560070">
                <a:moveTo>
                  <a:pt x="261210" y="292100"/>
                </a:moveTo>
                <a:lnTo>
                  <a:pt x="221272" y="292100"/>
                </a:lnTo>
                <a:lnTo>
                  <a:pt x="227939" y="293370"/>
                </a:lnTo>
                <a:lnTo>
                  <a:pt x="231343" y="294640"/>
                </a:lnTo>
                <a:lnTo>
                  <a:pt x="238252" y="298450"/>
                </a:lnTo>
                <a:lnTo>
                  <a:pt x="242239" y="302260"/>
                </a:lnTo>
                <a:lnTo>
                  <a:pt x="293522" y="353060"/>
                </a:lnTo>
                <a:lnTo>
                  <a:pt x="294043" y="354330"/>
                </a:lnTo>
                <a:lnTo>
                  <a:pt x="295808" y="354330"/>
                </a:lnTo>
                <a:lnTo>
                  <a:pt x="297332" y="353060"/>
                </a:lnTo>
                <a:lnTo>
                  <a:pt x="298246" y="353060"/>
                </a:lnTo>
                <a:lnTo>
                  <a:pt x="300355" y="350520"/>
                </a:lnTo>
                <a:lnTo>
                  <a:pt x="301612" y="349250"/>
                </a:lnTo>
                <a:lnTo>
                  <a:pt x="304482" y="346710"/>
                </a:lnTo>
                <a:lnTo>
                  <a:pt x="305600" y="345440"/>
                </a:lnTo>
                <a:lnTo>
                  <a:pt x="307238" y="344170"/>
                </a:lnTo>
                <a:lnTo>
                  <a:pt x="308381" y="341630"/>
                </a:lnTo>
                <a:lnTo>
                  <a:pt x="308305" y="339090"/>
                </a:lnTo>
                <a:lnTo>
                  <a:pt x="307555" y="339090"/>
                </a:lnTo>
                <a:lnTo>
                  <a:pt x="261210" y="292100"/>
                </a:lnTo>
                <a:close/>
              </a:path>
              <a:path w="537210" h="560070">
                <a:moveTo>
                  <a:pt x="222910" y="270510"/>
                </a:moveTo>
                <a:lnTo>
                  <a:pt x="188404" y="293370"/>
                </a:lnTo>
                <a:lnTo>
                  <a:pt x="183521" y="313690"/>
                </a:lnTo>
                <a:lnTo>
                  <a:pt x="183521" y="317500"/>
                </a:lnTo>
                <a:lnTo>
                  <a:pt x="183788" y="322580"/>
                </a:lnTo>
                <a:lnTo>
                  <a:pt x="183854" y="323850"/>
                </a:lnTo>
                <a:lnTo>
                  <a:pt x="183921" y="325120"/>
                </a:lnTo>
                <a:lnTo>
                  <a:pt x="197696" y="325120"/>
                </a:lnTo>
                <a:lnTo>
                  <a:pt x="197713" y="320040"/>
                </a:lnTo>
                <a:lnTo>
                  <a:pt x="199821" y="307340"/>
                </a:lnTo>
                <a:lnTo>
                  <a:pt x="202171" y="303530"/>
                </a:lnTo>
                <a:lnTo>
                  <a:pt x="208610" y="295910"/>
                </a:lnTo>
                <a:lnTo>
                  <a:pt x="211620" y="294640"/>
                </a:lnTo>
                <a:lnTo>
                  <a:pt x="217995" y="292100"/>
                </a:lnTo>
                <a:lnTo>
                  <a:pt x="261210" y="292100"/>
                </a:lnTo>
                <a:lnTo>
                  <a:pt x="253695" y="284480"/>
                </a:lnTo>
                <a:lnTo>
                  <a:pt x="248386" y="280670"/>
                </a:lnTo>
                <a:lnTo>
                  <a:pt x="238429" y="274320"/>
                </a:lnTo>
                <a:lnTo>
                  <a:pt x="233337" y="271780"/>
                </a:lnTo>
                <a:lnTo>
                  <a:pt x="222910" y="270510"/>
                </a:lnTo>
                <a:close/>
              </a:path>
              <a:path w="537210" h="560070">
                <a:moveTo>
                  <a:pt x="322922" y="229870"/>
                </a:moveTo>
                <a:lnTo>
                  <a:pt x="319633" y="229870"/>
                </a:lnTo>
                <a:lnTo>
                  <a:pt x="319112" y="231140"/>
                </a:lnTo>
                <a:lnTo>
                  <a:pt x="280860" y="269240"/>
                </a:lnTo>
                <a:lnTo>
                  <a:pt x="280504" y="270510"/>
                </a:lnTo>
                <a:lnTo>
                  <a:pt x="281216" y="273050"/>
                </a:lnTo>
                <a:lnTo>
                  <a:pt x="282498" y="274320"/>
                </a:lnTo>
                <a:lnTo>
                  <a:pt x="286956" y="279400"/>
                </a:lnTo>
                <a:lnTo>
                  <a:pt x="288785" y="280670"/>
                </a:lnTo>
                <a:lnTo>
                  <a:pt x="292900" y="280670"/>
                </a:lnTo>
                <a:lnTo>
                  <a:pt x="331685" y="242570"/>
                </a:lnTo>
                <a:lnTo>
                  <a:pt x="332003" y="241300"/>
                </a:lnTo>
                <a:lnTo>
                  <a:pt x="331304" y="237490"/>
                </a:lnTo>
                <a:lnTo>
                  <a:pt x="329984" y="236220"/>
                </a:lnTo>
                <a:lnTo>
                  <a:pt x="326580" y="232410"/>
                </a:lnTo>
                <a:lnTo>
                  <a:pt x="325577" y="232410"/>
                </a:lnTo>
                <a:lnTo>
                  <a:pt x="323761" y="231140"/>
                </a:lnTo>
                <a:lnTo>
                  <a:pt x="322922" y="229870"/>
                </a:lnTo>
                <a:close/>
              </a:path>
              <a:path w="537210" h="560070">
                <a:moveTo>
                  <a:pt x="376772" y="120650"/>
                </a:moveTo>
                <a:lnTo>
                  <a:pt x="343623" y="120650"/>
                </a:lnTo>
                <a:lnTo>
                  <a:pt x="349821" y="124460"/>
                </a:lnTo>
                <a:lnTo>
                  <a:pt x="352628" y="125730"/>
                </a:lnTo>
                <a:lnTo>
                  <a:pt x="357670" y="130810"/>
                </a:lnTo>
                <a:lnTo>
                  <a:pt x="372960" y="168910"/>
                </a:lnTo>
                <a:lnTo>
                  <a:pt x="374144" y="180340"/>
                </a:lnTo>
                <a:lnTo>
                  <a:pt x="374256" y="181610"/>
                </a:lnTo>
                <a:lnTo>
                  <a:pt x="374381" y="184150"/>
                </a:lnTo>
                <a:lnTo>
                  <a:pt x="374507" y="186690"/>
                </a:lnTo>
                <a:lnTo>
                  <a:pt x="374632" y="189230"/>
                </a:lnTo>
                <a:lnTo>
                  <a:pt x="374697" y="191770"/>
                </a:lnTo>
                <a:lnTo>
                  <a:pt x="374762" y="194310"/>
                </a:lnTo>
                <a:lnTo>
                  <a:pt x="374827" y="196850"/>
                </a:lnTo>
                <a:lnTo>
                  <a:pt x="375295" y="229870"/>
                </a:lnTo>
                <a:lnTo>
                  <a:pt x="377113" y="250190"/>
                </a:lnTo>
                <a:lnTo>
                  <a:pt x="377698" y="251460"/>
                </a:lnTo>
                <a:lnTo>
                  <a:pt x="379272" y="254000"/>
                </a:lnTo>
                <a:lnTo>
                  <a:pt x="380250" y="255270"/>
                </a:lnTo>
                <a:lnTo>
                  <a:pt x="382714" y="256540"/>
                </a:lnTo>
                <a:lnTo>
                  <a:pt x="383895" y="257810"/>
                </a:lnTo>
                <a:lnTo>
                  <a:pt x="386067" y="259080"/>
                </a:lnTo>
                <a:lnTo>
                  <a:pt x="387070" y="260350"/>
                </a:lnTo>
                <a:lnTo>
                  <a:pt x="388886" y="260350"/>
                </a:lnTo>
                <a:lnTo>
                  <a:pt x="389750" y="259080"/>
                </a:lnTo>
                <a:lnTo>
                  <a:pt x="391388" y="259080"/>
                </a:lnTo>
                <a:lnTo>
                  <a:pt x="392201" y="257810"/>
                </a:lnTo>
                <a:lnTo>
                  <a:pt x="419159" y="231140"/>
                </a:lnTo>
                <a:lnTo>
                  <a:pt x="393471" y="231140"/>
                </a:lnTo>
                <a:lnTo>
                  <a:pt x="392726" y="196850"/>
                </a:lnTo>
                <a:lnTo>
                  <a:pt x="392605" y="191770"/>
                </a:lnTo>
                <a:lnTo>
                  <a:pt x="392540" y="189230"/>
                </a:lnTo>
                <a:lnTo>
                  <a:pt x="392442" y="185420"/>
                </a:lnTo>
                <a:lnTo>
                  <a:pt x="387756" y="144780"/>
                </a:lnTo>
                <a:lnTo>
                  <a:pt x="381000" y="127000"/>
                </a:lnTo>
                <a:lnTo>
                  <a:pt x="376772" y="120650"/>
                </a:lnTo>
                <a:close/>
              </a:path>
              <a:path w="537210" h="560070">
                <a:moveTo>
                  <a:pt x="448767" y="181610"/>
                </a:moveTo>
                <a:lnTo>
                  <a:pt x="443407" y="181610"/>
                </a:lnTo>
                <a:lnTo>
                  <a:pt x="393471" y="231140"/>
                </a:lnTo>
                <a:lnTo>
                  <a:pt x="419159" y="231140"/>
                </a:lnTo>
                <a:lnTo>
                  <a:pt x="456387" y="194310"/>
                </a:lnTo>
                <a:lnTo>
                  <a:pt x="457085" y="191770"/>
                </a:lnTo>
                <a:lnTo>
                  <a:pt x="456438" y="189230"/>
                </a:lnTo>
                <a:lnTo>
                  <a:pt x="455955" y="189230"/>
                </a:lnTo>
                <a:lnTo>
                  <a:pt x="454609" y="186690"/>
                </a:lnTo>
                <a:lnTo>
                  <a:pt x="453745" y="185420"/>
                </a:lnTo>
                <a:lnTo>
                  <a:pt x="452691" y="184150"/>
                </a:lnTo>
                <a:lnTo>
                  <a:pt x="451637" y="184150"/>
                </a:lnTo>
                <a:lnTo>
                  <a:pt x="450646" y="182880"/>
                </a:lnTo>
                <a:lnTo>
                  <a:pt x="448767" y="181610"/>
                </a:lnTo>
                <a:close/>
              </a:path>
              <a:path w="537210" h="560070">
                <a:moveTo>
                  <a:pt x="446176" y="180340"/>
                </a:moveTo>
                <a:lnTo>
                  <a:pt x="445401" y="180340"/>
                </a:lnTo>
                <a:lnTo>
                  <a:pt x="443992" y="181610"/>
                </a:lnTo>
                <a:lnTo>
                  <a:pt x="447878" y="181610"/>
                </a:lnTo>
                <a:lnTo>
                  <a:pt x="446176" y="180340"/>
                </a:lnTo>
                <a:close/>
              </a:path>
              <a:path w="537210" h="560070">
                <a:moveTo>
                  <a:pt x="344627" y="97790"/>
                </a:moveTo>
                <a:lnTo>
                  <a:pt x="333781" y="97790"/>
                </a:lnTo>
                <a:lnTo>
                  <a:pt x="328231" y="99060"/>
                </a:lnTo>
                <a:lnTo>
                  <a:pt x="294500" y="128270"/>
                </a:lnTo>
                <a:lnTo>
                  <a:pt x="286346" y="153670"/>
                </a:lnTo>
                <a:lnTo>
                  <a:pt x="286702" y="154940"/>
                </a:lnTo>
                <a:lnTo>
                  <a:pt x="286943" y="156210"/>
                </a:lnTo>
                <a:lnTo>
                  <a:pt x="287591" y="157480"/>
                </a:lnTo>
                <a:lnTo>
                  <a:pt x="288048" y="157480"/>
                </a:lnTo>
                <a:lnTo>
                  <a:pt x="289217" y="158750"/>
                </a:lnTo>
                <a:lnTo>
                  <a:pt x="289953" y="160020"/>
                </a:lnTo>
                <a:lnTo>
                  <a:pt x="292061" y="162560"/>
                </a:lnTo>
                <a:lnTo>
                  <a:pt x="293179" y="163830"/>
                </a:lnTo>
                <a:lnTo>
                  <a:pt x="295173" y="165100"/>
                </a:lnTo>
                <a:lnTo>
                  <a:pt x="296037" y="165100"/>
                </a:lnTo>
                <a:lnTo>
                  <a:pt x="297522" y="166370"/>
                </a:lnTo>
                <a:lnTo>
                  <a:pt x="299300" y="166370"/>
                </a:lnTo>
                <a:lnTo>
                  <a:pt x="299796" y="165100"/>
                </a:lnTo>
                <a:lnTo>
                  <a:pt x="300951" y="163830"/>
                </a:lnTo>
                <a:lnTo>
                  <a:pt x="301561" y="162560"/>
                </a:lnTo>
                <a:lnTo>
                  <a:pt x="302526" y="157480"/>
                </a:lnTo>
                <a:lnTo>
                  <a:pt x="303288" y="154940"/>
                </a:lnTo>
                <a:lnTo>
                  <a:pt x="330454" y="120650"/>
                </a:lnTo>
                <a:lnTo>
                  <a:pt x="376772" y="120650"/>
                </a:lnTo>
                <a:lnTo>
                  <a:pt x="375081" y="118110"/>
                </a:lnTo>
                <a:lnTo>
                  <a:pt x="371792" y="114300"/>
                </a:lnTo>
                <a:lnTo>
                  <a:pt x="364121" y="106680"/>
                </a:lnTo>
                <a:lnTo>
                  <a:pt x="359638" y="102870"/>
                </a:lnTo>
                <a:lnTo>
                  <a:pt x="349796" y="99060"/>
                </a:lnTo>
                <a:lnTo>
                  <a:pt x="344627" y="97790"/>
                </a:lnTo>
                <a:close/>
              </a:path>
              <a:path w="537210" h="560070">
                <a:moveTo>
                  <a:pt x="426694" y="0"/>
                </a:moveTo>
                <a:lnTo>
                  <a:pt x="424281" y="0"/>
                </a:lnTo>
                <a:lnTo>
                  <a:pt x="423291" y="1270"/>
                </a:lnTo>
                <a:lnTo>
                  <a:pt x="421030" y="2540"/>
                </a:lnTo>
                <a:lnTo>
                  <a:pt x="419658" y="2540"/>
                </a:lnTo>
                <a:lnTo>
                  <a:pt x="416433" y="5080"/>
                </a:lnTo>
                <a:lnTo>
                  <a:pt x="414642" y="7620"/>
                </a:lnTo>
                <a:lnTo>
                  <a:pt x="410883" y="11430"/>
                </a:lnTo>
                <a:lnTo>
                  <a:pt x="403758" y="22860"/>
                </a:lnTo>
                <a:lnTo>
                  <a:pt x="403936" y="22860"/>
                </a:lnTo>
                <a:lnTo>
                  <a:pt x="432473" y="133350"/>
                </a:lnTo>
                <a:lnTo>
                  <a:pt x="433197" y="135890"/>
                </a:lnTo>
                <a:lnTo>
                  <a:pt x="433959" y="137160"/>
                </a:lnTo>
                <a:lnTo>
                  <a:pt x="434428" y="138430"/>
                </a:lnTo>
                <a:lnTo>
                  <a:pt x="435546" y="139700"/>
                </a:lnTo>
                <a:lnTo>
                  <a:pt x="436245" y="140970"/>
                </a:lnTo>
                <a:lnTo>
                  <a:pt x="437883" y="142240"/>
                </a:lnTo>
                <a:lnTo>
                  <a:pt x="438848" y="143510"/>
                </a:lnTo>
                <a:lnTo>
                  <a:pt x="441363" y="146050"/>
                </a:lnTo>
                <a:lnTo>
                  <a:pt x="442582" y="147320"/>
                </a:lnTo>
                <a:lnTo>
                  <a:pt x="444627" y="148590"/>
                </a:lnTo>
                <a:lnTo>
                  <a:pt x="445566" y="149860"/>
                </a:lnTo>
                <a:lnTo>
                  <a:pt x="448005" y="149860"/>
                </a:lnTo>
                <a:lnTo>
                  <a:pt x="449287" y="148590"/>
                </a:lnTo>
                <a:lnTo>
                  <a:pt x="449948" y="148590"/>
                </a:lnTo>
                <a:lnTo>
                  <a:pt x="472919" y="125730"/>
                </a:lnTo>
                <a:lnTo>
                  <a:pt x="447954" y="125730"/>
                </a:lnTo>
                <a:lnTo>
                  <a:pt x="422122" y="26670"/>
                </a:lnTo>
                <a:lnTo>
                  <a:pt x="422060" y="26430"/>
                </a:lnTo>
                <a:lnTo>
                  <a:pt x="452928" y="26430"/>
                </a:lnTo>
                <a:lnTo>
                  <a:pt x="426694" y="0"/>
                </a:lnTo>
                <a:close/>
              </a:path>
              <a:path w="537210" h="560070">
                <a:moveTo>
                  <a:pt x="452928" y="26430"/>
                </a:moveTo>
                <a:lnTo>
                  <a:pt x="422060" y="26430"/>
                </a:lnTo>
                <a:lnTo>
                  <a:pt x="484682" y="88900"/>
                </a:lnTo>
                <a:lnTo>
                  <a:pt x="447954" y="125730"/>
                </a:lnTo>
                <a:lnTo>
                  <a:pt x="472919" y="125730"/>
                </a:lnTo>
                <a:lnTo>
                  <a:pt x="497166" y="101600"/>
                </a:lnTo>
                <a:lnTo>
                  <a:pt x="527672" y="101600"/>
                </a:lnTo>
                <a:lnTo>
                  <a:pt x="512279" y="86360"/>
                </a:lnTo>
                <a:lnTo>
                  <a:pt x="524899" y="73660"/>
                </a:lnTo>
                <a:lnTo>
                  <a:pt x="499808" y="73660"/>
                </a:lnTo>
                <a:lnTo>
                  <a:pt x="452928" y="26430"/>
                </a:lnTo>
                <a:close/>
              </a:path>
              <a:path w="537210" h="560070">
                <a:moveTo>
                  <a:pt x="527672" y="101600"/>
                </a:moveTo>
                <a:lnTo>
                  <a:pt x="497166" y="101600"/>
                </a:lnTo>
                <a:lnTo>
                  <a:pt x="521538" y="125730"/>
                </a:lnTo>
                <a:lnTo>
                  <a:pt x="525386" y="125730"/>
                </a:lnTo>
                <a:lnTo>
                  <a:pt x="526338" y="124460"/>
                </a:lnTo>
                <a:lnTo>
                  <a:pt x="528497" y="123190"/>
                </a:lnTo>
                <a:lnTo>
                  <a:pt x="529767" y="121920"/>
                </a:lnTo>
                <a:lnTo>
                  <a:pt x="532726" y="119380"/>
                </a:lnTo>
                <a:lnTo>
                  <a:pt x="533895" y="116840"/>
                </a:lnTo>
                <a:lnTo>
                  <a:pt x="535597" y="115570"/>
                </a:lnTo>
                <a:lnTo>
                  <a:pt x="536206" y="114300"/>
                </a:lnTo>
                <a:lnTo>
                  <a:pt x="536943" y="113030"/>
                </a:lnTo>
                <a:lnTo>
                  <a:pt x="537083" y="111760"/>
                </a:lnTo>
                <a:lnTo>
                  <a:pt x="536930" y="110490"/>
                </a:lnTo>
                <a:lnTo>
                  <a:pt x="536651" y="110490"/>
                </a:lnTo>
                <a:lnTo>
                  <a:pt x="527672" y="101600"/>
                </a:lnTo>
                <a:close/>
              </a:path>
              <a:path w="537210" h="560070">
                <a:moveTo>
                  <a:pt x="518223" y="59690"/>
                </a:moveTo>
                <a:lnTo>
                  <a:pt x="513626" y="59690"/>
                </a:lnTo>
                <a:lnTo>
                  <a:pt x="499808" y="73660"/>
                </a:lnTo>
                <a:lnTo>
                  <a:pt x="524899" y="73660"/>
                </a:lnTo>
                <a:lnTo>
                  <a:pt x="526161" y="72390"/>
                </a:lnTo>
                <a:lnTo>
                  <a:pt x="526427" y="71120"/>
                </a:lnTo>
                <a:lnTo>
                  <a:pt x="525373" y="67310"/>
                </a:lnTo>
                <a:lnTo>
                  <a:pt x="524141" y="66040"/>
                </a:lnTo>
                <a:lnTo>
                  <a:pt x="522211" y="63500"/>
                </a:lnTo>
                <a:lnTo>
                  <a:pt x="520103" y="60960"/>
                </a:lnTo>
                <a:lnTo>
                  <a:pt x="518223" y="5969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6594" y="4808748"/>
            <a:ext cx="612775" cy="613410"/>
          </a:xfrm>
          <a:custGeom>
            <a:avLst/>
            <a:gdLst/>
            <a:ahLst/>
            <a:cxnLst/>
            <a:rect l="l" t="t" r="r" b="b"/>
            <a:pathLst>
              <a:path w="612775" h="613410">
                <a:moveTo>
                  <a:pt x="26962" y="478790"/>
                </a:moveTo>
                <a:lnTo>
                  <a:pt x="25107" y="478790"/>
                </a:lnTo>
                <a:lnTo>
                  <a:pt x="21437" y="480060"/>
                </a:lnTo>
                <a:lnTo>
                  <a:pt x="19634" y="480060"/>
                </a:lnTo>
                <a:lnTo>
                  <a:pt x="16078" y="482600"/>
                </a:lnTo>
                <a:lnTo>
                  <a:pt x="14236" y="483870"/>
                </a:lnTo>
                <a:lnTo>
                  <a:pt x="1447" y="496570"/>
                </a:lnTo>
                <a:lnTo>
                  <a:pt x="507" y="499110"/>
                </a:lnTo>
                <a:lnTo>
                  <a:pt x="0" y="502920"/>
                </a:lnTo>
                <a:lnTo>
                  <a:pt x="1104" y="505460"/>
                </a:lnTo>
                <a:lnTo>
                  <a:pt x="108610" y="613410"/>
                </a:lnTo>
                <a:lnTo>
                  <a:pt x="112471" y="613410"/>
                </a:lnTo>
                <a:lnTo>
                  <a:pt x="113423" y="612140"/>
                </a:lnTo>
                <a:lnTo>
                  <a:pt x="115646" y="610870"/>
                </a:lnTo>
                <a:lnTo>
                  <a:pt x="116916" y="609600"/>
                </a:lnTo>
                <a:lnTo>
                  <a:pt x="119875" y="607060"/>
                </a:lnTo>
                <a:lnTo>
                  <a:pt x="121043" y="605790"/>
                </a:lnTo>
                <a:lnTo>
                  <a:pt x="122682" y="603250"/>
                </a:lnTo>
                <a:lnTo>
                  <a:pt x="123291" y="601980"/>
                </a:lnTo>
                <a:lnTo>
                  <a:pt x="124091" y="600710"/>
                </a:lnTo>
                <a:lnTo>
                  <a:pt x="124231" y="599440"/>
                </a:lnTo>
                <a:lnTo>
                  <a:pt x="123723" y="598170"/>
                </a:lnTo>
                <a:lnTo>
                  <a:pt x="24307" y="499110"/>
                </a:lnTo>
                <a:lnTo>
                  <a:pt x="75049" y="499110"/>
                </a:lnTo>
                <a:lnTo>
                  <a:pt x="34848" y="481330"/>
                </a:lnTo>
                <a:lnTo>
                  <a:pt x="32727" y="481330"/>
                </a:lnTo>
                <a:lnTo>
                  <a:pt x="30734" y="480060"/>
                </a:lnTo>
                <a:lnTo>
                  <a:pt x="26962" y="478790"/>
                </a:lnTo>
                <a:close/>
              </a:path>
              <a:path w="612775" h="613410">
                <a:moveTo>
                  <a:pt x="75049" y="499110"/>
                </a:moveTo>
                <a:lnTo>
                  <a:pt x="24307" y="499110"/>
                </a:lnTo>
                <a:lnTo>
                  <a:pt x="162090" y="560070"/>
                </a:lnTo>
                <a:lnTo>
                  <a:pt x="165036" y="560070"/>
                </a:lnTo>
                <a:lnTo>
                  <a:pt x="166611" y="558800"/>
                </a:lnTo>
                <a:lnTo>
                  <a:pt x="167513" y="558800"/>
                </a:lnTo>
                <a:lnTo>
                  <a:pt x="169506" y="557530"/>
                </a:lnTo>
                <a:lnTo>
                  <a:pt x="170611" y="556260"/>
                </a:lnTo>
                <a:lnTo>
                  <a:pt x="173012" y="553720"/>
                </a:lnTo>
                <a:lnTo>
                  <a:pt x="173990" y="552450"/>
                </a:lnTo>
                <a:lnTo>
                  <a:pt x="175501" y="551180"/>
                </a:lnTo>
                <a:lnTo>
                  <a:pt x="176098" y="549910"/>
                </a:lnTo>
                <a:lnTo>
                  <a:pt x="176911" y="548640"/>
                </a:lnTo>
                <a:lnTo>
                  <a:pt x="177126" y="547370"/>
                </a:lnTo>
                <a:lnTo>
                  <a:pt x="177088" y="546100"/>
                </a:lnTo>
                <a:lnTo>
                  <a:pt x="176860" y="544830"/>
                </a:lnTo>
                <a:lnTo>
                  <a:pt x="171459" y="532130"/>
                </a:lnTo>
                <a:lnTo>
                  <a:pt x="149707" y="532130"/>
                </a:lnTo>
                <a:lnTo>
                  <a:pt x="75049" y="499110"/>
                </a:lnTo>
                <a:close/>
              </a:path>
              <a:path w="612775" h="613410">
                <a:moveTo>
                  <a:pt x="124752" y="382270"/>
                </a:moveTo>
                <a:lnTo>
                  <a:pt x="115709" y="382270"/>
                </a:lnTo>
                <a:lnTo>
                  <a:pt x="114731" y="383540"/>
                </a:lnTo>
                <a:lnTo>
                  <a:pt x="102616" y="396240"/>
                </a:lnTo>
                <a:lnTo>
                  <a:pt x="98971" y="405130"/>
                </a:lnTo>
                <a:lnTo>
                  <a:pt x="99098" y="406400"/>
                </a:lnTo>
                <a:lnTo>
                  <a:pt x="100012" y="410210"/>
                </a:lnTo>
                <a:lnTo>
                  <a:pt x="100799" y="412750"/>
                </a:lnTo>
                <a:lnTo>
                  <a:pt x="101892" y="415290"/>
                </a:lnTo>
                <a:lnTo>
                  <a:pt x="150139" y="530860"/>
                </a:lnTo>
                <a:lnTo>
                  <a:pt x="149707" y="532130"/>
                </a:lnTo>
                <a:lnTo>
                  <a:pt x="171459" y="532130"/>
                </a:lnTo>
                <a:lnTo>
                  <a:pt x="117316" y="404816"/>
                </a:lnTo>
                <a:lnTo>
                  <a:pt x="147326" y="404816"/>
                </a:lnTo>
                <a:lnTo>
                  <a:pt x="125971" y="383540"/>
                </a:lnTo>
                <a:lnTo>
                  <a:pt x="124752" y="382270"/>
                </a:lnTo>
                <a:close/>
              </a:path>
              <a:path w="612775" h="613410">
                <a:moveTo>
                  <a:pt x="147326" y="404816"/>
                </a:moveTo>
                <a:lnTo>
                  <a:pt x="117316" y="404816"/>
                </a:lnTo>
                <a:lnTo>
                  <a:pt x="217131" y="505460"/>
                </a:lnTo>
                <a:lnTo>
                  <a:pt x="219532" y="505460"/>
                </a:lnTo>
                <a:lnTo>
                  <a:pt x="221094" y="504190"/>
                </a:lnTo>
                <a:lnTo>
                  <a:pt x="222046" y="504190"/>
                </a:lnTo>
                <a:lnTo>
                  <a:pt x="224332" y="501650"/>
                </a:lnTo>
                <a:lnTo>
                  <a:pt x="225602" y="501650"/>
                </a:lnTo>
                <a:lnTo>
                  <a:pt x="228498" y="497840"/>
                </a:lnTo>
                <a:lnTo>
                  <a:pt x="229641" y="496570"/>
                </a:lnTo>
                <a:lnTo>
                  <a:pt x="231216" y="495300"/>
                </a:lnTo>
                <a:lnTo>
                  <a:pt x="231813" y="494030"/>
                </a:lnTo>
                <a:lnTo>
                  <a:pt x="232613" y="492760"/>
                </a:lnTo>
                <a:lnTo>
                  <a:pt x="232752" y="491490"/>
                </a:lnTo>
                <a:lnTo>
                  <a:pt x="232536" y="490220"/>
                </a:lnTo>
                <a:lnTo>
                  <a:pt x="232244" y="490220"/>
                </a:lnTo>
                <a:lnTo>
                  <a:pt x="231775" y="488950"/>
                </a:lnTo>
                <a:lnTo>
                  <a:pt x="147326" y="404816"/>
                </a:lnTo>
                <a:close/>
              </a:path>
              <a:path w="612775" h="613410">
                <a:moveTo>
                  <a:pt x="272195" y="353060"/>
                </a:moveTo>
                <a:lnTo>
                  <a:pt x="238163" y="353060"/>
                </a:lnTo>
                <a:lnTo>
                  <a:pt x="247129" y="356870"/>
                </a:lnTo>
                <a:lnTo>
                  <a:pt x="250139" y="359410"/>
                </a:lnTo>
                <a:lnTo>
                  <a:pt x="259334" y="369570"/>
                </a:lnTo>
                <a:lnTo>
                  <a:pt x="242290" y="386080"/>
                </a:lnTo>
                <a:lnTo>
                  <a:pt x="237299" y="392430"/>
                </a:lnTo>
                <a:lnTo>
                  <a:pt x="229628" y="403860"/>
                </a:lnTo>
                <a:lnTo>
                  <a:pt x="227088" y="410210"/>
                </a:lnTo>
                <a:lnTo>
                  <a:pt x="224624" y="421640"/>
                </a:lnTo>
                <a:lnTo>
                  <a:pt x="224751" y="426720"/>
                </a:lnTo>
                <a:lnTo>
                  <a:pt x="251561" y="455930"/>
                </a:lnTo>
                <a:lnTo>
                  <a:pt x="264769" y="455930"/>
                </a:lnTo>
                <a:lnTo>
                  <a:pt x="292018" y="436880"/>
                </a:lnTo>
                <a:lnTo>
                  <a:pt x="257898" y="436880"/>
                </a:lnTo>
                <a:lnTo>
                  <a:pt x="253339" y="434340"/>
                </a:lnTo>
                <a:lnTo>
                  <a:pt x="246837" y="427990"/>
                </a:lnTo>
                <a:lnTo>
                  <a:pt x="245160" y="425450"/>
                </a:lnTo>
                <a:lnTo>
                  <a:pt x="243281" y="420370"/>
                </a:lnTo>
                <a:lnTo>
                  <a:pt x="243230" y="419100"/>
                </a:lnTo>
                <a:lnTo>
                  <a:pt x="243128" y="416560"/>
                </a:lnTo>
                <a:lnTo>
                  <a:pt x="269798" y="379730"/>
                </a:lnTo>
                <a:lnTo>
                  <a:pt x="298790" y="379730"/>
                </a:lnTo>
                <a:lnTo>
                  <a:pt x="272195" y="353060"/>
                </a:lnTo>
                <a:close/>
              </a:path>
              <a:path w="612775" h="613410">
                <a:moveTo>
                  <a:pt x="298790" y="379730"/>
                </a:moveTo>
                <a:lnTo>
                  <a:pt x="269798" y="379730"/>
                </a:lnTo>
                <a:lnTo>
                  <a:pt x="286575" y="396240"/>
                </a:lnTo>
                <a:lnTo>
                  <a:pt x="286785" y="400050"/>
                </a:lnTo>
                <a:lnTo>
                  <a:pt x="267982" y="435610"/>
                </a:lnTo>
                <a:lnTo>
                  <a:pt x="257898" y="436880"/>
                </a:lnTo>
                <a:lnTo>
                  <a:pt x="292018" y="436880"/>
                </a:lnTo>
                <a:lnTo>
                  <a:pt x="294792" y="431800"/>
                </a:lnTo>
                <a:lnTo>
                  <a:pt x="299186" y="419100"/>
                </a:lnTo>
                <a:lnTo>
                  <a:pt x="300164" y="412750"/>
                </a:lnTo>
                <a:lnTo>
                  <a:pt x="300050" y="408940"/>
                </a:lnTo>
                <a:lnTo>
                  <a:pt x="299935" y="405130"/>
                </a:lnTo>
                <a:lnTo>
                  <a:pt x="320700" y="405130"/>
                </a:lnTo>
                <a:lnTo>
                  <a:pt x="321081" y="403860"/>
                </a:lnTo>
                <a:lnTo>
                  <a:pt x="321322" y="402590"/>
                </a:lnTo>
                <a:lnTo>
                  <a:pt x="321030" y="401320"/>
                </a:lnTo>
                <a:lnTo>
                  <a:pt x="320319" y="401320"/>
                </a:lnTo>
                <a:lnTo>
                  <a:pt x="298790" y="379730"/>
                </a:lnTo>
                <a:close/>
              </a:path>
              <a:path w="612775" h="613410">
                <a:moveTo>
                  <a:pt x="320700" y="405130"/>
                </a:moveTo>
                <a:lnTo>
                  <a:pt x="299935" y="405130"/>
                </a:lnTo>
                <a:lnTo>
                  <a:pt x="308546" y="414020"/>
                </a:lnTo>
                <a:lnTo>
                  <a:pt x="309283" y="415290"/>
                </a:lnTo>
                <a:lnTo>
                  <a:pt x="310807" y="414020"/>
                </a:lnTo>
                <a:lnTo>
                  <a:pt x="311721" y="414020"/>
                </a:lnTo>
                <a:lnTo>
                  <a:pt x="313893" y="412750"/>
                </a:lnTo>
                <a:lnTo>
                  <a:pt x="315201" y="411480"/>
                </a:lnTo>
                <a:lnTo>
                  <a:pt x="318300" y="408940"/>
                </a:lnTo>
                <a:lnTo>
                  <a:pt x="319417" y="407670"/>
                </a:lnTo>
                <a:lnTo>
                  <a:pt x="320700" y="405130"/>
                </a:lnTo>
                <a:close/>
              </a:path>
              <a:path w="612775" h="613410">
                <a:moveTo>
                  <a:pt x="242709" y="332740"/>
                </a:moveTo>
                <a:lnTo>
                  <a:pt x="232816" y="332740"/>
                </a:lnTo>
                <a:lnTo>
                  <a:pt x="227698" y="334010"/>
                </a:lnTo>
                <a:lnTo>
                  <a:pt x="217157" y="339090"/>
                </a:lnTo>
                <a:lnTo>
                  <a:pt x="211683" y="344170"/>
                </a:lnTo>
                <a:lnTo>
                  <a:pt x="202958" y="351790"/>
                </a:lnTo>
                <a:lnTo>
                  <a:pt x="200215" y="355600"/>
                </a:lnTo>
                <a:lnTo>
                  <a:pt x="195351" y="363220"/>
                </a:lnTo>
                <a:lnTo>
                  <a:pt x="193306" y="365760"/>
                </a:lnTo>
                <a:lnTo>
                  <a:pt x="189966" y="373380"/>
                </a:lnTo>
                <a:lnTo>
                  <a:pt x="188671" y="375920"/>
                </a:lnTo>
                <a:lnTo>
                  <a:pt x="186855" y="382270"/>
                </a:lnTo>
                <a:lnTo>
                  <a:pt x="186385" y="384810"/>
                </a:lnTo>
                <a:lnTo>
                  <a:pt x="186334" y="387350"/>
                </a:lnTo>
                <a:lnTo>
                  <a:pt x="186639" y="388620"/>
                </a:lnTo>
                <a:lnTo>
                  <a:pt x="187921" y="391160"/>
                </a:lnTo>
                <a:lnTo>
                  <a:pt x="188976" y="392430"/>
                </a:lnTo>
                <a:lnTo>
                  <a:pt x="191325" y="393700"/>
                </a:lnTo>
                <a:lnTo>
                  <a:pt x="192189" y="394970"/>
                </a:lnTo>
                <a:lnTo>
                  <a:pt x="193890" y="396240"/>
                </a:lnTo>
                <a:lnTo>
                  <a:pt x="194678" y="396240"/>
                </a:lnTo>
                <a:lnTo>
                  <a:pt x="196138" y="397510"/>
                </a:lnTo>
                <a:lnTo>
                  <a:pt x="197980" y="397510"/>
                </a:lnTo>
                <a:lnTo>
                  <a:pt x="198501" y="396240"/>
                </a:lnTo>
                <a:lnTo>
                  <a:pt x="199669" y="394970"/>
                </a:lnTo>
                <a:lnTo>
                  <a:pt x="200317" y="393700"/>
                </a:lnTo>
                <a:lnTo>
                  <a:pt x="201485" y="389890"/>
                </a:lnTo>
                <a:lnTo>
                  <a:pt x="202336" y="386080"/>
                </a:lnTo>
                <a:lnTo>
                  <a:pt x="204558" y="379730"/>
                </a:lnTo>
                <a:lnTo>
                  <a:pt x="206121" y="377190"/>
                </a:lnTo>
                <a:lnTo>
                  <a:pt x="210096" y="369570"/>
                </a:lnTo>
                <a:lnTo>
                  <a:pt x="212877" y="365760"/>
                </a:lnTo>
                <a:lnTo>
                  <a:pt x="219798" y="359410"/>
                </a:lnTo>
                <a:lnTo>
                  <a:pt x="222999" y="356870"/>
                </a:lnTo>
                <a:lnTo>
                  <a:pt x="229158" y="353060"/>
                </a:lnTo>
                <a:lnTo>
                  <a:pt x="272195" y="353060"/>
                </a:lnTo>
                <a:lnTo>
                  <a:pt x="262064" y="342900"/>
                </a:lnTo>
                <a:lnTo>
                  <a:pt x="257200" y="339090"/>
                </a:lnTo>
                <a:lnTo>
                  <a:pt x="247599" y="334010"/>
                </a:lnTo>
                <a:lnTo>
                  <a:pt x="242709" y="332740"/>
                </a:lnTo>
                <a:close/>
              </a:path>
              <a:path w="612775" h="613410">
                <a:moveTo>
                  <a:pt x="121183" y="381000"/>
                </a:moveTo>
                <a:lnTo>
                  <a:pt x="118935" y="381000"/>
                </a:lnTo>
                <a:lnTo>
                  <a:pt x="117843" y="382270"/>
                </a:lnTo>
                <a:lnTo>
                  <a:pt x="122339" y="382270"/>
                </a:lnTo>
                <a:lnTo>
                  <a:pt x="121183" y="381000"/>
                </a:lnTo>
                <a:close/>
              </a:path>
              <a:path w="612775" h="613410">
                <a:moveTo>
                  <a:pt x="278828" y="281940"/>
                </a:moveTo>
                <a:lnTo>
                  <a:pt x="277152" y="281940"/>
                </a:lnTo>
                <a:lnTo>
                  <a:pt x="275678" y="283210"/>
                </a:lnTo>
                <a:lnTo>
                  <a:pt x="274840" y="283210"/>
                </a:lnTo>
                <a:lnTo>
                  <a:pt x="272973" y="284480"/>
                </a:lnTo>
                <a:lnTo>
                  <a:pt x="271856" y="285750"/>
                </a:lnTo>
                <a:lnTo>
                  <a:pt x="269227" y="288290"/>
                </a:lnTo>
                <a:lnTo>
                  <a:pt x="268185" y="289560"/>
                </a:lnTo>
                <a:lnTo>
                  <a:pt x="266712" y="290830"/>
                </a:lnTo>
                <a:lnTo>
                  <a:pt x="265696" y="293370"/>
                </a:lnTo>
                <a:lnTo>
                  <a:pt x="265633" y="294640"/>
                </a:lnTo>
                <a:lnTo>
                  <a:pt x="265925" y="295910"/>
                </a:lnTo>
                <a:lnTo>
                  <a:pt x="266230" y="295910"/>
                </a:lnTo>
                <a:lnTo>
                  <a:pt x="346252" y="375920"/>
                </a:lnTo>
                <a:lnTo>
                  <a:pt x="350050" y="375920"/>
                </a:lnTo>
                <a:lnTo>
                  <a:pt x="350977" y="374650"/>
                </a:lnTo>
                <a:lnTo>
                  <a:pt x="353085" y="373380"/>
                </a:lnTo>
                <a:lnTo>
                  <a:pt x="354317" y="372110"/>
                </a:lnTo>
                <a:lnTo>
                  <a:pt x="357187" y="369570"/>
                </a:lnTo>
                <a:lnTo>
                  <a:pt x="358330" y="368300"/>
                </a:lnTo>
                <a:lnTo>
                  <a:pt x="359968" y="365760"/>
                </a:lnTo>
                <a:lnTo>
                  <a:pt x="360527" y="365760"/>
                </a:lnTo>
                <a:lnTo>
                  <a:pt x="361111" y="363220"/>
                </a:lnTo>
                <a:lnTo>
                  <a:pt x="361035" y="361950"/>
                </a:lnTo>
                <a:lnTo>
                  <a:pt x="360756" y="361950"/>
                </a:lnTo>
                <a:lnTo>
                  <a:pt x="308267" y="308610"/>
                </a:lnTo>
                <a:lnTo>
                  <a:pt x="307098" y="303530"/>
                </a:lnTo>
                <a:lnTo>
                  <a:pt x="306247" y="299720"/>
                </a:lnTo>
                <a:lnTo>
                  <a:pt x="305645" y="294640"/>
                </a:lnTo>
                <a:lnTo>
                  <a:pt x="291312" y="294640"/>
                </a:lnTo>
                <a:lnTo>
                  <a:pt x="279323" y="283210"/>
                </a:lnTo>
                <a:lnTo>
                  <a:pt x="278828" y="281940"/>
                </a:lnTo>
                <a:close/>
              </a:path>
              <a:path w="612775" h="613410">
                <a:moveTo>
                  <a:pt x="314032" y="251460"/>
                </a:moveTo>
                <a:lnTo>
                  <a:pt x="304990" y="251460"/>
                </a:lnTo>
                <a:lnTo>
                  <a:pt x="302412" y="254000"/>
                </a:lnTo>
                <a:lnTo>
                  <a:pt x="301244" y="254000"/>
                </a:lnTo>
                <a:lnTo>
                  <a:pt x="299123" y="256540"/>
                </a:lnTo>
                <a:lnTo>
                  <a:pt x="298221" y="256540"/>
                </a:lnTo>
                <a:lnTo>
                  <a:pt x="295757" y="259080"/>
                </a:lnTo>
                <a:lnTo>
                  <a:pt x="294297" y="261620"/>
                </a:lnTo>
                <a:lnTo>
                  <a:pt x="291833" y="265430"/>
                </a:lnTo>
                <a:lnTo>
                  <a:pt x="290944" y="267970"/>
                </a:lnTo>
                <a:lnTo>
                  <a:pt x="289826" y="274320"/>
                </a:lnTo>
                <a:lnTo>
                  <a:pt x="289775" y="284480"/>
                </a:lnTo>
                <a:lnTo>
                  <a:pt x="290309" y="289560"/>
                </a:lnTo>
                <a:lnTo>
                  <a:pt x="291312" y="294640"/>
                </a:lnTo>
                <a:lnTo>
                  <a:pt x="305645" y="294640"/>
                </a:lnTo>
                <a:lnTo>
                  <a:pt x="305193" y="290830"/>
                </a:lnTo>
                <a:lnTo>
                  <a:pt x="305111" y="289560"/>
                </a:lnTo>
                <a:lnTo>
                  <a:pt x="305028" y="288290"/>
                </a:lnTo>
                <a:lnTo>
                  <a:pt x="305191" y="285750"/>
                </a:lnTo>
                <a:lnTo>
                  <a:pt x="305272" y="284480"/>
                </a:lnTo>
                <a:lnTo>
                  <a:pt x="311429" y="271780"/>
                </a:lnTo>
                <a:lnTo>
                  <a:pt x="312686" y="270510"/>
                </a:lnTo>
                <a:lnTo>
                  <a:pt x="315264" y="267970"/>
                </a:lnTo>
                <a:lnTo>
                  <a:pt x="316471" y="267970"/>
                </a:lnTo>
                <a:lnTo>
                  <a:pt x="318693" y="266700"/>
                </a:lnTo>
                <a:lnTo>
                  <a:pt x="319722" y="266700"/>
                </a:lnTo>
                <a:lnTo>
                  <a:pt x="321589" y="265430"/>
                </a:lnTo>
                <a:lnTo>
                  <a:pt x="322300" y="265430"/>
                </a:lnTo>
                <a:lnTo>
                  <a:pt x="323240" y="264160"/>
                </a:lnTo>
                <a:lnTo>
                  <a:pt x="323469" y="262890"/>
                </a:lnTo>
                <a:lnTo>
                  <a:pt x="323303" y="261620"/>
                </a:lnTo>
                <a:lnTo>
                  <a:pt x="322668" y="260350"/>
                </a:lnTo>
                <a:lnTo>
                  <a:pt x="322097" y="259080"/>
                </a:lnTo>
                <a:lnTo>
                  <a:pt x="320459" y="257810"/>
                </a:lnTo>
                <a:lnTo>
                  <a:pt x="319392" y="256540"/>
                </a:lnTo>
                <a:lnTo>
                  <a:pt x="318109" y="255270"/>
                </a:lnTo>
                <a:lnTo>
                  <a:pt x="315683" y="252730"/>
                </a:lnTo>
                <a:lnTo>
                  <a:pt x="314032" y="251460"/>
                </a:lnTo>
                <a:close/>
              </a:path>
              <a:path w="612775" h="613410">
                <a:moveTo>
                  <a:pt x="396925" y="231140"/>
                </a:moveTo>
                <a:lnTo>
                  <a:pt x="393636" y="231140"/>
                </a:lnTo>
                <a:lnTo>
                  <a:pt x="393115" y="232410"/>
                </a:lnTo>
                <a:lnTo>
                  <a:pt x="354863" y="270510"/>
                </a:lnTo>
                <a:lnTo>
                  <a:pt x="354507" y="271780"/>
                </a:lnTo>
                <a:lnTo>
                  <a:pt x="355219" y="274320"/>
                </a:lnTo>
                <a:lnTo>
                  <a:pt x="356501" y="275590"/>
                </a:lnTo>
                <a:lnTo>
                  <a:pt x="360959" y="280670"/>
                </a:lnTo>
                <a:lnTo>
                  <a:pt x="362788" y="281940"/>
                </a:lnTo>
                <a:lnTo>
                  <a:pt x="366903" y="281940"/>
                </a:lnTo>
                <a:lnTo>
                  <a:pt x="405688" y="243840"/>
                </a:lnTo>
                <a:lnTo>
                  <a:pt x="406006" y="242570"/>
                </a:lnTo>
                <a:lnTo>
                  <a:pt x="405307" y="238760"/>
                </a:lnTo>
                <a:lnTo>
                  <a:pt x="403987" y="237490"/>
                </a:lnTo>
                <a:lnTo>
                  <a:pt x="400583" y="233680"/>
                </a:lnTo>
                <a:lnTo>
                  <a:pt x="399580" y="233680"/>
                </a:lnTo>
                <a:lnTo>
                  <a:pt x="397764" y="232410"/>
                </a:lnTo>
                <a:lnTo>
                  <a:pt x="396925" y="231140"/>
                </a:lnTo>
                <a:close/>
              </a:path>
              <a:path w="612775" h="613410">
                <a:moveTo>
                  <a:pt x="451855" y="120650"/>
                </a:moveTo>
                <a:lnTo>
                  <a:pt x="415505" y="120650"/>
                </a:lnTo>
                <a:lnTo>
                  <a:pt x="418706" y="121920"/>
                </a:lnTo>
                <a:lnTo>
                  <a:pt x="424903" y="124460"/>
                </a:lnTo>
                <a:lnTo>
                  <a:pt x="427710" y="125730"/>
                </a:lnTo>
                <a:lnTo>
                  <a:pt x="432752" y="130810"/>
                </a:lnTo>
                <a:lnTo>
                  <a:pt x="435178" y="134620"/>
                </a:lnTo>
                <a:lnTo>
                  <a:pt x="439826" y="140970"/>
                </a:lnTo>
                <a:lnTo>
                  <a:pt x="449227" y="180340"/>
                </a:lnTo>
                <a:lnTo>
                  <a:pt x="449464" y="184150"/>
                </a:lnTo>
                <a:lnTo>
                  <a:pt x="449589" y="186690"/>
                </a:lnTo>
                <a:lnTo>
                  <a:pt x="449714" y="189230"/>
                </a:lnTo>
                <a:lnTo>
                  <a:pt x="449780" y="191770"/>
                </a:lnTo>
                <a:lnTo>
                  <a:pt x="449845" y="194310"/>
                </a:lnTo>
                <a:lnTo>
                  <a:pt x="449910" y="196850"/>
                </a:lnTo>
                <a:lnTo>
                  <a:pt x="450485" y="237490"/>
                </a:lnTo>
                <a:lnTo>
                  <a:pt x="452196" y="251460"/>
                </a:lnTo>
                <a:lnTo>
                  <a:pt x="452780" y="251460"/>
                </a:lnTo>
                <a:lnTo>
                  <a:pt x="454355" y="254000"/>
                </a:lnTo>
                <a:lnTo>
                  <a:pt x="455333" y="255270"/>
                </a:lnTo>
                <a:lnTo>
                  <a:pt x="457796" y="257810"/>
                </a:lnTo>
                <a:lnTo>
                  <a:pt x="458978" y="257810"/>
                </a:lnTo>
                <a:lnTo>
                  <a:pt x="461149" y="259080"/>
                </a:lnTo>
                <a:lnTo>
                  <a:pt x="462153" y="260350"/>
                </a:lnTo>
                <a:lnTo>
                  <a:pt x="464832" y="260350"/>
                </a:lnTo>
                <a:lnTo>
                  <a:pt x="466471" y="259080"/>
                </a:lnTo>
                <a:lnTo>
                  <a:pt x="467283" y="257810"/>
                </a:lnTo>
                <a:lnTo>
                  <a:pt x="494241" y="231140"/>
                </a:lnTo>
                <a:lnTo>
                  <a:pt x="468541" y="231140"/>
                </a:lnTo>
                <a:lnTo>
                  <a:pt x="467808" y="196850"/>
                </a:lnTo>
                <a:lnTo>
                  <a:pt x="467688" y="191770"/>
                </a:lnTo>
                <a:lnTo>
                  <a:pt x="467623" y="189230"/>
                </a:lnTo>
                <a:lnTo>
                  <a:pt x="467525" y="185420"/>
                </a:lnTo>
                <a:lnTo>
                  <a:pt x="467106" y="176530"/>
                </a:lnTo>
                <a:lnTo>
                  <a:pt x="458622" y="132080"/>
                </a:lnTo>
                <a:lnTo>
                  <a:pt x="456082" y="127000"/>
                </a:lnTo>
                <a:lnTo>
                  <a:pt x="451855" y="120650"/>
                </a:lnTo>
                <a:close/>
              </a:path>
              <a:path w="612775" h="613410">
                <a:moveTo>
                  <a:pt x="312381" y="250190"/>
                </a:moveTo>
                <a:lnTo>
                  <a:pt x="308483" y="250190"/>
                </a:lnTo>
                <a:lnTo>
                  <a:pt x="306197" y="251460"/>
                </a:lnTo>
                <a:lnTo>
                  <a:pt x="313385" y="251460"/>
                </a:lnTo>
                <a:lnTo>
                  <a:pt x="312381" y="250190"/>
                </a:lnTo>
                <a:close/>
              </a:path>
              <a:path w="612775" h="613410">
                <a:moveTo>
                  <a:pt x="523849" y="181610"/>
                </a:moveTo>
                <a:lnTo>
                  <a:pt x="518490" y="181610"/>
                </a:lnTo>
                <a:lnTo>
                  <a:pt x="468541" y="231140"/>
                </a:lnTo>
                <a:lnTo>
                  <a:pt x="494241" y="231140"/>
                </a:lnTo>
                <a:lnTo>
                  <a:pt x="531469" y="194310"/>
                </a:lnTo>
                <a:lnTo>
                  <a:pt x="532168" y="191770"/>
                </a:lnTo>
                <a:lnTo>
                  <a:pt x="531520" y="189230"/>
                </a:lnTo>
                <a:lnTo>
                  <a:pt x="531037" y="189230"/>
                </a:lnTo>
                <a:lnTo>
                  <a:pt x="529691" y="186690"/>
                </a:lnTo>
                <a:lnTo>
                  <a:pt x="528828" y="185420"/>
                </a:lnTo>
                <a:lnTo>
                  <a:pt x="527773" y="185420"/>
                </a:lnTo>
                <a:lnTo>
                  <a:pt x="526719" y="184150"/>
                </a:lnTo>
                <a:lnTo>
                  <a:pt x="525729" y="182880"/>
                </a:lnTo>
                <a:lnTo>
                  <a:pt x="523849" y="181610"/>
                </a:lnTo>
                <a:close/>
              </a:path>
              <a:path w="612775" h="613410">
                <a:moveTo>
                  <a:pt x="521258" y="180340"/>
                </a:moveTo>
                <a:lnTo>
                  <a:pt x="520484" y="180340"/>
                </a:lnTo>
                <a:lnTo>
                  <a:pt x="519074" y="181610"/>
                </a:lnTo>
                <a:lnTo>
                  <a:pt x="522960" y="181610"/>
                </a:lnTo>
                <a:lnTo>
                  <a:pt x="521258" y="180340"/>
                </a:lnTo>
                <a:close/>
              </a:path>
              <a:path w="612775" h="613410">
                <a:moveTo>
                  <a:pt x="419709" y="97790"/>
                </a:moveTo>
                <a:lnTo>
                  <a:pt x="408863" y="97790"/>
                </a:lnTo>
                <a:lnTo>
                  <a:pt x="403313" y="99060"/>
                </a:lnTo>
                <a:lnTo>
                  <a:pt x="391947" y="104140"/>
                </a:lnTo>
                <a:lnTo>
                  <a:pt x="386359" y="107950"/>
                </a:lnTo>
                <a:lnTo>
                  <a:pt x="377393" y="118110"/>
                </a:lnTo>
                <a:lnTo>
                  <a:pt x="374446" y="120650"/>
                </a:lnTo>
                <a:lnTo>
                  <a:pt x="361429" y="154940"/>
                </a:lnTo>
                <a:lnTo>
                  <a:pt x="361784" y="156210"/>
                </a:lnTo>
                <a:lnTo>
                  <a:pt x="362026" y="156210"/>
                </a:lnTo>
                <a:lnTo>
                  <a:pt x="362673" y="157480"/>
                </a:lnTo>
                <a:lnTo>
                  <a:pt x="363131" y="157480"/>
                </a:lnTo>
                <a:lnTo>
                  <a:pt x="364299" y="160020"/>
                </a:lnTo>
                <a:lnTo>
                  <a:pt x="365036" y="160020"/>
                </a:lnTo>
                <a:lnTo>
                  <a:pt x="367144" y="162560"/>
                </a:lnTo>
                <a:lnTo>
                  <a:pt x="368261" y="163830"/>
                </a:lnTo>
                <a:lnTo>
                  <a:pt x="370255" y="165100"/>
                </a:lnTo>
                <a:lnTo>
                  <a:pt x="371119" y="165100"/>
                </a:lnTo>
                <a:lnTo>
                  <a:pt x="372605" y="166370"/>
                </a:lnTo>
                <a:lnTo>
                  <a:pt x="374878" y="166370"/>
                </a:lnTo>
                <a:lnTo>
                  <a:pt x="376034" y="165100"/>
                </a:lnTo>
                <a:lnTo>
                  <a:pt x="376643" y="162560"/>
                </a:lnTo>
                <a:lnTo>
                  <a:pt x="377609" y="157480"/>
                </a:lnTo>
                <a:lnTo>
                  <a:pt x="378371" y="154940"/>
                </a:lnTo>
                <a:lnTo>
                  <a:pt x="398716" y="124460"/>
                </a:lnTo>
                <a:lnTo>
                  <a:pt x="405536" y="120650"/>
                </a:lnTo>
                <a:lnTo>
                  <a:pt x="451855" y="120650"/>
                </a:lnTo>
                <a:lnTo>
                  <a:pt x="450164" y="118110"/>
                </a:lnTo>
                <a:lnTo>
                  <a:pt x="446874" y="114300"/>
                </a:lnTo>
                <a:lnTo>
                  <a:pt x="439191" y="106680"/>
                </a:lnTo>
                <a:lnTo>
                  <a:pt x="434721" y="104140"/>
                </a:lnTo>
                <a:lnTo>
                  <a:pt x="424878" y="99060"/>
                </a:lnTo>
                <a:lnTo>
                  <a:pt x="419709" y="97790"/>
                </a:lnTo>
                <a:close/>
              </a:path>
              <a:path w="612775" h="613410">
                <a:moveTo>
                  <a:pt x="501777" y="0"/>
                </a:moveTo>
                <a:lnTo>
                  <a:pt x="499364" y="0"/>
                </a:lnTo>
                <a:lnTo>
                  <a:pt x="498373" y="1270"/>
                </a:lnTo>
                <a:lnTo>
                  <a:pt x="496112" y="2540"/>
                </a:lnTo>
                <a:lnTo>
                  <a:pt x="494741" y="3810"/>
                </a:lnTo>
                <a:lnTo>
                  <a:pt x="491515" y="6350"/>
                </a:lnTo>
                <a:lnTo>
                  <a:pt x="489724" y="7620"/>
                </a:lnTo>
                <a:lnTo>
                  <a:pt x="485965" y="11430"/>
                </a:lnTo>
                <a:lnTo>
                  <a:pt x="478840" y="22860"/>
                </a:lnTo>
                <a:lnTo>
                  <a:pt x="479018" y="24130"/>
                </a:lnTo>
                <a:lnTo>
                  <a:pt x="507555" y="133350"/>
                </a:lnTo>
                <a:lnTo>
                  <a:pt x="508279" y="135890"/>
                </a:lnTo>
                <a:lnTo>
                  <a:pt x="509041" y="137160"/>
                </a:lnTo>
                <a:lnTo>
                  <a:pt x="509511" y="138430"/>
                </a:lnTo>
                <a:lnTo>
                  <a:pt x="510628" y="139700"/>
                </a:lnTo>
                <a:lnTo>
                  <a:pt x="511327" y="140970"/>
                </a:lnTo>
                <a:lnTo>
                  <a:pt x="512965" y="143510"/>
                </a:lnTo>
                <a:lnTo>
                  <a:pt x="513930" y="143510"/>
                </a:lnTo>
                <a:lnTo>
                  <a:pt x="516445" y="146050"/>
                </a:lnTo>
                <a:lnTo>
                  <a:pt x="517664" y="147320"/>
                </a:lnTo>
                <a:lnTo>
                  <a:pt x="519709" y="148590"/>
                </a:lnTo>
                <a:lnTo>
                  <a:pt x="520649" y="149860"/>
                </a:lnTo>
                <a:lnTo>
                  <a:pt x="523087" y="149860"/>
                </a:lnTo>
                <a:lnTo>
                  <a:pt x="524357" y="148590"/>
                </a:lnTo>
                <a:lnTo>
                  <a:pt x="525030" y="148590"/>
                </a:lnTo>
                <a:lnTo>
                  <a:pt x="548001" y="125730"/>
                </a:lnTo>
                <a:lnTo>
                  <a:pt x="523036" y="125730"/>
                </a:lnTo>
                <a:lnTo>
                  <a:pt x="497205" y="26670"/>
                </a:lnTo>
                <a:lnTo>
                  <a:pt x="497142" y="26430"/>
                </a:lnTo>
                <a:lnTo>
                  <a:pt x="528011" y="26430"/>
                </a:lnTo>
                <a:lnTo>
                  <a:pt x="501777" y="0"/>
                </a:lnTo>
                <a:close/>
              </a:path>
              <a:path w="612775" h="613410">
                <a:moveTo>
                  <a:pt x="528011" y="26430"/>
                </a:moveTo>
                <a:lnTo>
                  <a:pt x="497142" y="26430"/>
                </a:lnTo>
                <a:lnTo>
                  <a:pt x="559765" y="88900"/>
                </a:lnTo>
                <a:lnTo>
                  <a:pt x="523036" y="125730"/>
                </a:lnTo>
                <a:lnTo>
                  <a:pt x="548001" y="125730"/>
                </a:lnTo>
                <a:lnTo>
                  <a:pt x="572249" y="101600"/>
                </a:lnTo>
                <a:lnTo>
                  <a:pt x="602754" y="101600"/>
                </a:lnTo>
                <a:lnTo>
                  <a:pt x="587362" y="86360"/>
                </a:lnTo>
                <a:lnTo>
                  <a:pt x="599981" y="73660"/>
                </a:lnTo>
                <a:lnTo>
                  <a:pt x="574890" y="73660"/>
                </a:lnTo>
                <a:lnTo>
                  <a:pt x="528011" y="26430"/>
                </a:lnTo>
                <a:close/>
              </a:path>
              <a:path w="612775" h="613410">
                <a:moveTo>
                  <a:pt x="602754" y="101600"/>
                </a:moveTo>
                <a:lnTo>
                  <a:pt x="572249" y="101600"/>
                </a:lnTo>
                <a:lnTo>
                  <a:pt x="596620" y="125730"/>
                </a:lnTo>
                <a:lnTo>
                  <a:pt x="600468" y="125730"/>
                </a:lnTo>
                <a:lnTo>
                  <a:pt x="601421" y="124460"/>
                </a:lnTo>
                <a:lnTo>
                  <a:pt x="603580" y="123190"/>
                </a:lnTo>
                <a:lnTo>
                  <a:pt x="604850" y="121920"/>
                </a:lnTo>
                <a:lnTo>
                  <a:pt x="607809" y="119380"/>
                </a:lnTo>
                <a:lnTo>
                  <a:pt x="608977" y="118110"/>
                </a:lnTo>
                <a:lnTo>
                  <a:pt x="610679" y="115570"/>
                </a:lnTo>
                <a:lnTo>
                  <a:pt x="611289" y="114300"/>
                </a:lnTo>
                <a:lnTo>
                  <a:pt x="612025" y="113030"/>
                </a:lnTo>
                <a:lnTo>
                  <a:pt x="612165" y="111760"/>
                </a:lnTo>
                <a:lnTo>
                  <a:pt x="612013" y="110490"/>
                </a:lnTo>
                <a:lnTo>
                  <a:pt x="611733" y="110490"/>
                </a:lnTo>
                <a:lnTo>
                  <a:pt x="602754" y="101600"/>
                </a:lnTo>
                <a:close/>
              </a:path>
              <a:path w="612775" h="613410">
                <a:moveTo>
                  <a:pt x="590029" y="59690"/>
                </a:moveTo>
                <a:lnTo>
                  <a:pt x="588708" y="59690"/>
                </a:lnTo>
                <a:lnTo>
                  <a:pt x="574890" y="73660"/>
                </a:lnTo>
                <a:lnTo>
                  <a:pt x="599981" y="73660"/>
                </a:lnTo>
                <a:lnTo>
                  <a:pt x="601243" y="72390"/>
                </a:lnTo>
                <a:lnTo>
                  <a:pt x="601510" y="71120"/>
                </a:lnTo>
                <a:lnTo>
                  <a:pt x="600456" y="67310"/>
                </a:lnTo>
                <a:lnTo>
                  <a:pt x="599224" y="66040"/>
                </a:lnTo>
                <a:lnTo>
                  <a:pt x="597293" y="63500"/>
                </a:lnTo>
                <a:lnTo>
                  <a:pt x="595185" y="62230"/>
                </a:lnTo>
                <a:lnTo>
                  <a:pt x="593305" y="60960"/>
                </a:lnTo>
                <a:lnTo>
                  <a:pt x="590029" y="5969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44026" y="4809646"/>
            <a:ext cx="630555" cy="631190"/>
          </a:xfrm>
          <a:custGeom>
            <a:avLst/>
            <a:gdLst/>
            <a:ahLst/>
            <a:cxnLst/>
            <a:rect l="l" t="t" r="r" b="b"/>
            <a:pathLst>
              <a:path w="630555" h="631189">
                <a:moveTo>
                  <a:pt x="26962" y="496569"/>
                </a:moveTo>
                <a:lnTo>
                  <a:pt x="25107" y="496569"/>
                </a:lnTo>
                <a:lnTo>
                  <a:pt x="21437" y="497839"/>
                </a:lnTo>
                <a:lnTo>
                  <a:pt x="19634" y="497839"/>
                </a:lnTo>
                <a:lnTo>
                  <a:pt x="16078" y="500379"/>
                </a:lnTo>
                <a:lnTo>
                  <a:pt x="14236" y="501649"/>
                </a:lnTo>
                <a:lnTo>
                  <a:pt x="1447" y="514349"/>
                </a:lnTo>
                <a:lnTo>
                  <a:pt x="507" y="516889"/>
                </a:lnTo>
                <a:lnTo>
                  <a:pt x="0" y="520699"/>
                </a:lnTo>
                <a:lnTo>
                  <a:pt x="1104" y="523239"/>
                </a:lnTo>
                <a:lnTo>
                  <a:pt x="108610" y="631189"/>
                </a:lnTo>
                <a:lnTo>
                  <a:pt x="112471" y="631189"/>
                </a:lnTo>
                <a:lnTo>
                  <a:pt x="113423" y="629919"/>
                </a:lnTo>
                <a:lnTo>
                  <a:pt x="115646" y="628649"/>
                </a:lnTo>
                <a:lnTo>
                  <a:pt x="116916" y="627379"/>
                </a:lnTo>
                <a:lnTo>
                  <a:pt x="119875" y="624839"/>
                </a:lnTo>
                <a:lnTo>
                  <a:pt x="121043" y="623569"/>
                </a:lnTo>
                <a:lnTo>
                  <a:pt x="122682" y="621029"/>
                </a:lnTo>
                <a:lnTo>
                  <a:pt x="123291" y="619759"/>
                </a:lnTo>
                <a:lnTo>
                  <a:pt x="124091" y="618489"/>
                </a:lnTo>
                <a:lnTo>
                  <a:pt x="124231" y="617219"/>
                </a:lnTo>
                <a:lnTo>
                  <a:pt x="123723" y="615949"/>
                </a:lnTo>
                <a:lnTo>
                  <a:pt x="24307" y="516889"/>
                </a:lnTo>
                <a:lnTo>
                  <a:pt x="75049" y="516889"/>
                </a:lnTo>
                <a:lnTo>
                  <a:pt x="34848" y="499109"/>
                </a:lnTo>
                <a:lnTo>
                  <a:pt x="32727" y="499109"/>
                </a:lnTo>
                <a:lnTo>
                  <a:pt x="30734" y="497839"/>
                </a:lnTo>
                <a:lnTo>
                  <a:pt x="26962" y="496569"/>
                </a:lnTo>
                <a:close/>
              </a:path>
              <a:path w="630555" h="631189">
                <a:moveTo>
                  <a:pt x="75049" y="516889"/>
                </a:moveTo>
                <a:lnTo>
                  <a:pt x="24307" y="516889"/>
                </a:lnTo>
                <a:lnTo>
                  <a:pt x="162090" y="577849"/>
                </a:lnTo>
                <a:lnTo>
                  <a:pt x="165036" y="577849"/>
                </a:lnTo>
                <a:lnTo>
                  <a:pt x="166611" y="576579"/>
                </a:lnTo>
                <a:lnTo>
                  <a:pt x="167513" y="576579"/>
                </a:lnTo>
                <a:lnTo>
                  <a:pt x="169506" y="575309"/>
                </a:lnTo>
                <a:lnTo>
                  <a:pt x="170611" y="574039"/>
                </a:lnTo>
                <a:lnTo>
                  <a:pt x="173012" y="571499"/>
                </a:lnTo>
                <a:lnTo>
                  <a:pt x="173990" y="570229"/>
                </a:lnTo>
                <a:lnTo>
                  <a:pt x="175501" y="568959"/>
                </a:lnTo>
                <a:lnTo>
                  <a:pt x="176098" y="567689"/>
                </a:lnTo>
                <a:lnTo>
                  <a:pt x="176911" y="566419"/>
                </a:lnTo>
                <a:lnTo>
                  <a:pt x="177126" y="565149"/>
                </a:lnTo>
                <a:lnTo>
                  <a:pt x="177088" y="563879"/>
                </a:lnTo>
                <a:lnTo>
                  <a:pt x="176860" y="562609"/>
                </a:lnTo>
                <a:lnTo>
                  <a:pt x="171459" y="549909"/>
                </a:lnTo>
                <a:lnTo>
                  <a:pt x="149707" y="549909"/>
                </a:lnTo>
                <a:lnTo>
                  <a:pt x="75049" y="516889"/>
                </a:lnTo>
                <a:close/>
              </a:path>
              <a:path w="630555" h="631189">
                <a:moveTo>
                  <a:pt x="124752" y="400049"/>
                </a:moveTo>
                <a:lnTo>
                  <a:pt x="115709" y="400049"/>
                </a:lnTo>
                <a:lnTo>
                  <a:pt x="114731" y="401319"/>
                </a:lnTo>
                <a:lnTo>
                  <a:pt x="102616" y="414019"/>
                </a:lnTo>
                <a:lnTo>
                  <a:pt x="98971" y="422909"/>
                </a:lnTo>
                <a:lnTo>
                  <a:pt x="99098" y="424179"/>
                </a:lnTo>
                <a:lnTo>
                  <a:pt x="100012" y="427989"/>
                </a:lnTo>
                <a:lnTo>
                  <a:pt x="100799" y="430529"/>
                </a:lnTo>
                <a:lnTo>
                  <a:pt x="101892" y="433069"/>
                </a:lnTo>
                <a:lnTo>
                  <a:pt x="150139" y="548639"/>
                </a:lnTo>
                <a:lnTo>
                  <a:pt x="149707" y="549909"/>
                </a:lnTo>
                <a:lnTo>
                  <a:pt x="171459" y="549909"/>
                </a:lnTo>
                <a:lnTo>
                  <a:pt x="117316" y="422596"/>
                </a:lnTo>
                <a:lnTo>
                  <a:pt x="147326" y="422596"/>
                </a:lnTo>
                <a:lnTo>
                  <a:pt x="125971" y="401319"/>
                </a:lnTo>
                <a:lnTo>
                  <a:pt x="124752" y="400049"/>
                </a:lnTo>
                <a:close/>
              </a:path>
              <a:path w="630555" h="631189">
                <a:moveTo>
                  <a:pt x="147326" y="422596"/>
                </a:moveTo>
                <a:lnTo>
                  <a:pt x="117316" y="422596"/>
                </a:lnTo>
                <a:lnTo>
                  <a:pt x="217131" y="523239"/>
                </a:lnTo>
                <a:lnTo>
                  <a:pt x="219532" y="523239"/>
                </a:lnTo>
                <a:lnTo>
                  <a:pt x="221094" y="521969"/>
                </a:lnTo>
                <a:lnTo>
                  <a:pt x="222046" y="521969"/>
                </a:lnTo>
                <a:lnTo>
                  <a:pt x="224332" y="519429"/>
                </a:lnTo>
                <a:lnTo>
                  <a:pt x="225602" y="519429"/>
                </a:lnTo>
                <a:lnTo>
                  <a:pt x="228498" y="515619"/>
                </a:lnTo>
                <a:lnTo>
                  <a:pt x="229641" y="514349"/>
                </a:lnTo>
                <a:lnTo>
                  <a:pt x="231216" y="513079"/>
                </a:lnTo>
                <a:lnTo>
                  <a:pt x="231813" y="511809"/>
                </a:lnTo>
                <a:lnTo>
                  <a:pt x="232613" y="510539"/>
                </a:lnTo>
                <a:lnTo>
                  <a:pt x="232752" y="509269"/>
                </a:lnTo>
                <a:lnTo>
                  <a:pt x="232536" y="507999"/>
                </a:lnTo>
                <a:lnTo>
                  <a:pt x="232244" y="507999"/>
                </a:lnTo>
                <a:lnTo>
                  <a:pt x="231775" y="506729"/>
                </a:lnTo>
                <a:lnTo>
                  <a:pt x="147326" y="422596"/>
                </a:lnTo>
                <a:close/>
              </a:path>
              <a:path w="630555" h="631189">
                <a:moveTo>
                  <a:pt x="272195" y="370839"/>
                </a:moveTo>
                <a:lnTo>
                  <a:pt x="238163" y="370839"/>
                </a:lnTo>
                <a:lnTo>
                  <a:pt x="247129" y="374649"/>
                </a:lnTo>
                <a:lnTo>
                  <a:pt x="250139" y="377189"/>
                </a:lnTo>
                <a:lnTo>
                  <a:pt x="259334" y="387349"/>
                </a:lnTo>
                <a:lnTo>
                  <a:pt x="242290" y="403859"/>
                </a:lnTo>
                <a:lnTo>
                  <a:pt x="237299" y="410209"/>
                </a:lnTo>
                <a:lnTo>
                  <a:pt x="229628" y="421639"/>
                </a:lnTo>
                <a:lnTo>
                  <a:pt x="227088" y="427989"/>
                </a:lnTo>
                <a:lnTo>
                  <a:pt x="224624" y="439419"/>
                </a:lnTo>
                <a:lnTo>
                  <a:pt x="224751" y="444499"/>
                </a:lnTo>
                <a:lnTo>
                  <a:pt x="251561" y="473709"/>
                </a:lnTo>
                <a:lnTo>
                  <a:pt x="264769" y="473709"/>
                </a:lnTo>
                <a:lnTo>
                  <a:pt x="292018" y="454659"/>
                </a:lnTo>
                <a:lnTo>
                  <a:pt x="257898" y="454659"/>
                </a:lnTo>
                <a:lnTo>
                  <a:pt x="253339" y="452119"/>
                </a:lnTo>
                <a:lnTo>
                  <a:pt x="246837" y="445769"/>
                </a:lnTo>
                <a:lnTo>
                  <a:pt x="245160" y="443229"/>
                </a:lnTo>
                <a:lnTo>
                  <a:pt x="243281" y="438149"/>
                </a:lnTo>
                <a:lnTo>
                  <a:pt x="243230" y="436879"/>
                </a:lnTo>
                <a:lnTo>
                  <a:pt x="243128" y="434339"/>
                </a:lnTo>
                <a:lnTo>
                  <a:pt x="269798" y="397509"/>
                </a:lnTo>
                <a:lnTo>
                  <a:pt x="298790" y="397509"/>
                </a:lnTo>
                <a:lnTo>
                  <a:pt x="272195" y="370839"/>
                </a:lnTo>
                <a:close/>
              </a:path>
              <a:path w="630555" h="631189">
                <a:moveTo>
                  <a:pt x="298790" y="397509"/>
                </a:moveTo>
                <a:lnTo>
                  <a:pt x="269798" y="397509"/>
                </a:lnTo>
                <a:lnTo>
                  <a:pt x="286575" y="414019"/>
                </a:lnTo>
                <a:lnTo>
                  <a:pt x="286537" y="427989"/>
                </a:lnTo>
                <a:lnTo>
                  <a:pt x="257898" y="454659"/>
                </a:lnTo>
                <a:lnTo>
                  <a:pt x="292018" y="454659"/>
                </a:lnTo>
                <a:lnTo>
                  <a:pt x="294792" y="449579"/>
                </a:lnTo>
                <a:lnTo>
                  <a:pt x="299186" y="436879"/>
                </a:lnTo>
                <a:lnTo>
                  <a:pt x="300164" y="430529"/>
                </a:lnTo>
                <a:lnTo>
                  <a:pt x="300050" y="426719"/>
                </a:lnTo>
                <a:lnTo>
                  <a:pt x="299935" y="422909"/>
                </a:lnTo>
                <a:lnTo>
                  <a:pt x="320700" y="422909"/>
                </a:lnTo>
                <a:lnTo>
                  <a:pt x="321081" y="421639"/>
                </a:lnTo>
                <a:lnTo>
                  <a:pt x="321322" y="420369"/>
                </a:lnTo>
                <a:lnTo>
                  <a:pt x="321030" y="419099"/>
                </a:lnTo>
                <a:lnTo>
                  <a:pt x="320319" y="419099"/>
                </a:lnTo>
                <a:lnTo>
                  <a:pt x="298790" y="397509"/>
                </a:lnTo>
                <a:close/>
              </a:path>
              <a:path w="630555" h="631189">
                <a:moveTo>
                  <a:pt x="320700" y="422909"/>
                </a:moveTo>
                <a:lnTo>
                  <a:pt x="299935" y="422909"/>
                </a:lnTo>
                <a:lnTo>
                  <a:pt x="308546" y="431799"/>
                </a:lnTo>
                <a:lnTo>
                  <a:pt x="309283" y="433069"/>
                </a:lnTo>
                <a:lnTo>
                  <a:pt x="310807" y="431799"/>
                </a:lnTo>
                <a:lnTo>
                  <a:pt x="311721" y="431799"/>
                </a:lnTo>
                <a:lnTo>
                  <a:pt x="313893" y="430529"/>
                </a:lnTo>
                <a:lnTo>
                  <a:pt x="315201" y="429259"/>
                </a:lnTo>
                <a:lnTo>
                  <a:pt x="318300" y="426719"/>
                </a:lnTo>
                <a:lnTo>
                  <a:pt x="319417" y="425449"/>
                </a:lnTo>
                <a:lnTo>
                  <a:pt x="320700" y="422909"/>
                </a:lnTo>
                <a:close/>
              </a:path>
              <a:path w="630555" h="631189">
                <a:moveTo>
                  <a:pt x="271716" y="308609"/>
                </a:moveTo>
                <a:lnTo>
                  <a:pt x="267030" y="308609"/>
                </a:lnTo>
                <a:lnTo>
                  <a:pt x="266077" y="309879"/>
                </a:lnTo>
                <a:lnTo>
                  <a:pt x="263906" y="311149"/>
                </a:lnTo>
                <a:lnTo>
                  <a:pt x="262483" y="312419"/>
                </a:lnTo>
                <a:lnTo>
                  <a:pt x="258965" y="316229"/>
                </a:lnTo>
                <a:lnTo>
                  <a:pt x="257632" y="317499"/>
                </a:lnTo>
                <a:lnTo>
                  <a:pt x="255816" y="320039"/>
                </a:lnTo>
                <a:lnTo>
                  <a:pt x="255333" y="321309"/>
                </a:lnTo>
                <a:lnTo>
                  <a:pt x="255219" y="322579"/>
                </a:lnTo>
                <a:lnTo>
                  <a:pt x="255549" y="323849"/>
                </a:lnTo>
                <a:lnTo>
                  <a:pt x="256946" y="325119"/>
                </a:lnTo>
                <a:lnTo>
                  <a:pt x="258152" y="326389"/>
                </a:lnTo>
                <a:lnTo>
                  <a:pt x="259854" y="326389"/>
                </a:lnTo>
                <a:lnTo>
                  <a:pt x="363626" y="374649"/>
                </a:lnTo>
                <a:lnTo>
                  <a:pt x="368896" y="374649"/>
                </a:lnTo>
                <a:lnTo>
                  <a:pt x="385508" y="412749"/>
                </a:lnTo>
                <a:lnTo>
                  <a:pt x="385978" y="414019"/>
                </a:lnTo>
                <a:lnTo>
                  <a:pt x="386537" y="415289"/>
                </a:lnTo>
                <a:lnTo>
                  <a:pt x="387819" y="416559"/>
                </a:lnTo>
                <a:lnTo>
                  <a:pt x="390271" y="416559"/>
                </a:lnTo>
                <a:lnTo>
                  <a:pt x="391236" y="415289"/>
                </a:lnTo>
                <a:lnTo>
                  <a:pt x="393407" y="414019"/>
                </a:lnTo>
                <a:lnTo>
                  <a:pt x="394703" y="412749"/>
                </a:lnTo>
                <a:lnTo>
                  <a:pt x="399161" y="407669"/>
                </a:lnTo>
                <a:lnTo>
                  <a:pt x="401091" y="406399"/>
                </a:lnTo>
                <a:lnTo>
                  <a:pt x="402971" y="402589"/>
                </a:lnTo>
                <a:lnTo>
                  <a:pt x="403053" y="401319"/>
                </a:lnTo>
                <a:lnTo>
                  <a:pt x="403136" y="400049"/>
                </a:lnTo>
                <a:lnTo>
                  <a:pt x="379822" y="350519"/>
                </a:lnTo>
                <a:lnTo>
                  <a:pt x="358800" y="350519"/>
                </a:lnTo>
                <a:lnTo>
                  <a:pt x="272770" y="309879"/>
                </a:lnTo>
                <a:lnTo>
                  <a:pt x="271716" y="308609"/>
                </a:lnTo>
                <a:close/>
              </a:path>
              <a:path w="630555" h="631189">
                <a:moveTo>
                  <a:pt x="242722" y="350519"/>
                </a:moveTo>
                <a:lnTo>
                  <a:pt x="232816" y="350519"/>
                </a:lnTo>
                <a:lnTo>
                  <a:pt x="227698" y="351789"/>
                </a:lnTo>
                <a:lnTo>
                  <a:pt x="217157" y="356869"/>
                </a:lnTo>
                <a:lnTo>
                  <a:pt x="211683" y="361949"/>
                </a:lnTo>
                <a:lnTo>
                  <a:pt x="202958" y="369569"/>
                </a:lnTo>
                <a:lnTo>
                  <a:pt x="200215" y="373379"/>
                </a:lnTo>
                <a:lnTo>
                  <a:pt x="195351" y="380999"/>
                </a:lnTo>
                <a:lnTo>
                  <a:pt x="193306" y="383539"/>
                </a:lnTo>
                <a:lnTo>
                  <a:pt x="189966" y="391159"/>
                </a:lnTo>
                <a:lnTo>
                  <a:pt x="188671" y="393699"/>
                </a:lnTo>
                <a:lnTo>
                  <a:pt x="186855" y="400049"/>
                </a:lnTo>
                <a:lnTo>
                  <a:pt x="186385" y="402589"/>
                </a:lnTo>
                <a:lnTo>
                  <a:pt x="186334" y="405129"/>
                </a:lnTo>
                <a:lnTo>
                  <a:pt x="186639" y="406399"/>
                </a:lnTo>
                <a:lnTo>
                  <a:pt x="187921" y="408939"/>
                </a:lnTo>
                <a:lnTo>
                  <a:pt x="188976" y="410209"/>
                </a:lnTo>
                <a:lnTo>
                  <a:pt x="191325" y="411479"/>
                </a:lnTo>
                <a:lnTo>
                  <a:pt x="192189" y="412749"/>
                </a:lnTo>
                <a:lnTo>
                  <a:pt x="193890" y="414019"/>
                </a:lnTo>
                <a:lnTo>
                  <a:pt x="194678" y="414019"/>
                </a:lnTo>
                <a:lnTo>
                  <a:pt x="196138" y="415289"/>
                </a:lnTo>
                <a:lnTo>
                  <a:pt x="197980" y="415289"/>
                </a:lnTo>
                <a:lnTo>
                  <a:pt x="198501" y="414019"/>
                </a:lnTo>
                <a:lnTo>
                  <a:pt x="199669" y="412749"/>
                </a:lnTo>
                <a:lnTo>
                  <a:pt x="200317" y="411479"/>
                </a:lnTo>
                <a:lnTo>
                  <a:pt x="201485" y="407669"/>
                </a:lnTo>
                <a:lnTo>
                  <a:pt x="202336" y="403859"/>
                </a:lnTo>
                <a:lnTo>
                  <a:pt x="204558" y="397509"/>
                </a:lnTo>
                <a:lnTo>
                  <a:pt x="206121" y="394969"/>
                </a:lnTo>
                <a:lnTo>
                  <a:pt x="210096" y="387349"/>
                </a:lnTo>
                <a:lnTo>
                  <a:pt x="212877" y="383539"/>
                </a:lnTo>
                <a:lnTo>
                  <a:pt x="219798" y="377189"/>
                </a:lnTo>
                <a:lnTo>
                  <a:pt x="222999" y="374649"/>
                </a:lnTo>
                <a:lnTo>
                  <a:pt x="229158" y="370839"/>
                </a:lnTo>
                <a:lnTo>
                  <a:pt x="272195" y="370839"/>
                </a:lnTo>
                <a:lnTo>
                  <a:pt x="262064" y="360679"/>
                </a:lnTo>
                <a:lnTo>
                  <a:pt x="257200" y="356869"/>
                </a:lnTo>
                <a:lnTo>
                  <a:pt x="247599" y="351789"/>
                </a:lnTo>
                <a:lnTo>
                  <a:pt x="242722" y="350519"/>
                </a:lnTo>
                <a:close/>
              </a:path>
              <a:path w="630555" h="631189">
                <a:moveTo>
                  <a:pt x="121183" y="398779"/>
                </a:moveTo>
                <a:lnTo>
                  <a:pt x="118935" y="398779"/>
                </a:lnTo>
                <a:lnTo>
                  <a:pt x="117843" y="400049"/>
                </a:lnTo>
                <a:lnTo>
                  <a:pt x="122339" y="400049"/>
                </a:lnTo>
                <a:lnTo>
                  <a:pt x="121183" y="398779"/>
                </a:lnTo>
                <a:close/>
              </a:path>
              <a:path w="630555" h="631189">
                <a:moveTo>
                  <a:pt x="330136" y="247649"/>
                </a:moveTo>
                <a:lnTo>
                  <a:pt x="329222" y="248919"/>
                </a:lnTo>
                <a:lnTo>
                  <a:pt x="327266" y="248919"/>
                </a:lnTo>
                <a:lnTo>
                  <a:pt x="324866" y="250189"/>
                </a:lnTo>
                <a:lnTo>
                  <a:pt x="323443" y="251459"/>
                </a:lnTo>
                <a:lnTo>
                  <a:pt x="319925" y="255269"/>
                </a:lnTo>
                <a:lnTo>
                  <a:pt x="318566" y="256539"/>
                </a:lnTo>
                <a:lnTo>
                  <a:pt x="316865" y="259079"/>
                </a:lnTo>
                <a:lnTo>
                  <a:pt x="316357" y="260349"/>
                </a:lnTo>
                <a:lnTo>
                  <a:pt x="316001" y="261619"/>
                </a:lnTo>
                <a:lnTo>
                  <a:pt x="316293" y="262889"/>
                </a:lnTo>
                <a:lnTo>
                  <a:pt x="317055" y="264159"/>
                </a:lnTo>
                <a:lnTo>
                  <a:pt x="359054" y="350519"/>
                </a:lnTo>
                <a:lnTo>
                  <a:pt x="379822" y="350519"/>
                </a:lnTo>
                <a:lnTo>
                  <a:pt x="333756" y="252729"/>
                </a:lnTo>
                <a:lnTo>
                  <a:pt x="332346" y="250189"/>
                </a:lnTo>
                <a:lnTo>
                  <a:pt x="330936" y="248919"/>
                </a:lnTo>
                <a:lnTo>
                  <a:pt x="330136" y="247649"/>
                </a:lnTo>
                <a:close/>
              </a:path>
              <a:path w="630555" h="631189">
                <a:moveTo>
                  <a:pt x="417156" y="229869"/>
                </a:moveTo>
                <a:lnTo>
                  <a:pt x="412521" y="229869"/>
                </a:lnTo>
                <a:lnTo>
                  <a:pt x="374269" y="267969"/>
                </a:lnTo>
                <a:lnTo>
                  <a:pt x="373913" y="269239"/>
                </a:lnTo>
                <a:lnTo>
                  <a:pt x="374611" y="273049"/>
                </a:lnTo>
                <a:lnTo>
                  <a:pt x="375907" y="274319"/>
                </a:lnTo>
                <a:lnTo>
                  <a:pt x="380352" y="279399"/>
                </a:lnTo>
                <a:lnTo>
                  <a:pt x="382181" y="280669"/>
                </a:lnTo>
                <a:lnTo>
                  <a:pt x="386295" y="280669"/>
                </a:lnTo>
                <a:lnTo>
                  <a:pt x="425081" y="241299"/>
                </a:lnTo>
                <a:lnTo>
                  <a:pt x="425399" y="240029"/>
                </a:lnTo>
                <a:lnTo>
                  <a:pt x="424700" y="237489"/>
                </a:lnTo>
                <a:lnTo>
                  <a:pt x="423379" y="236219"/>
                </a:lnTo>
                <a:lnTo>
                  <a:pt x="421093" y="233679"/>
                </a:lnTo>
                <a:lnTo>
                  <a:pt x="419989" y="232409"/>
                </a:lnTo>
                <a:lnTo>
                  <a:pt x="418973" y="231139"/>
                </a:lnTo>
                <a:lnTo>
                  <a:pt x="417156" y="229869"/>
                </a:lnTo>
                <a:close/>
              </a:path>
              <a:path w="630555" h="631189">
                <a:moveTo>
                  <a:pt x="469476" y="119379"/>
                </a:moveTo>
                <a:lnTo>
                  <a:pt x="430517" y="119379"/>
                </a:lnTo>
                <a:lnTo>
                  <a:pt x="433819" y="120649"/>
                </a:lnTo>
                <a:lnTo>
                  <a:pt x="437019" y="120649"/>
                </a:lnTo>
                <a:lnTo>
                  <a:pt x="443230" y="123189"/>
                </a:lnTo>
                <a:lnTo>
                  <a:pt x="465251" y="161289"/>
                </a:lnTo>
                <a:lnTo>
                  <a:pt x="467727" y="182879"/>
                </a:lnTo>
                <a:lnTo>
                  <a:pt x="467802" y="184149"/>
                </a:lnTo>
                <a:lnTo>
                  <a:pt x="467877" y="185419"/>
                </a:lnTo>
                <a:lnTo>
                  <a:pt x="467953" y="186689"/>
                </a:lnTo>
                <a:lnTo>
                  <a:pt x="468028" y="187959"/>
                </a:lnTo>
                <a:lnTo>
                  <a:pt x="468125" y="191769"/>
                </a:lnTo>
                <a:lnTo>
                  <a:pt x="468223" y="195579"/>
                </a:lnTo>
                <a:lnTo>
                  <a:pt x="468696" y="229869"/>
                </a:lnTo>
                <a:lnTo>
                  <a:pt x="468783" y="236219"/>
                </a:lnTo>
                <a:lnTo>
                  <a:pt x="468909" y="243839"/>
                </a:lnTo>
                <a:lnTo>
                  <a:pt x="469036" y="245109"/>
                </a:lnTo>
                <a:lnTo>
                  <a:pt x="469480" y="247649"/>
                </a:lnTo>
                <a:lnTo>
                  <a:pt x="469772" y="248919"/>
                </a:lnTo>
                <a:lnTo>
                  <a:pt x="470522" y="250189"/>
                </a:lnTo>
                <a:lnTo>
                  <a:pt x="471106" y="251459"/>
                </a:lnTo>
                <a:lnTo>
                  <a:pt x="472681" y="252729"/>
                </a:lnTo>
                <a:lnTo>
                  <a:pt x="473659" y="253999"/>
                </a:lnTo>
                <a:lnTo>
                  <a:pt x="476122" y="256539"/>
                </a:lnTo>
                <a:lnTo>
                  <a:pt x="477304" y="257809"/>
                </a:lnTo>
                <a:lnTo>
                  <a:pt x="479475" y="259079"/>
                </a:lnTo>
                <a:lnTo>
                  <a:pt x="484784" y="259079"/>
                </a:lnTo>
                <a:lnTo>
                  <a:pt x="485609" y="257809"/>
                </a:lnTo>
                <a:lnTo>
                  <a:pt x="512562" y="231139"/>
                </a:lnTo>
                <a:lnTo>
                  <a:pt x="486867" y="231139"/>
                </a:lnTo>
                <a:lnTo>
                  <a:pt x="486098" y="195579"/>
                </a:lnTo>
                <a:lnTo>
                  <a:pt x="485988" y="190499"/>
                </a:lnTo>
                <a:lnTo>
                  <a:pt x="485878" y="185419"/>
                </a:lnTo>
                <a:lnTo>
                  <a:pt x="485780" y="182879"/>
                </a:lnTo>
                <a:lnTo>
                  <a:pt x="485430" y="176529"/>
                </a:lnTo>
                <a:lnTo>
                  <a:pt x="484904" y="168909"/>
                </a:lnTo>
                <a:lnTo>
                  <a:pt x="484817" y="167639"/>
                </a:lnTo>
                <a:lnTo>
                  <a:pt x="484009" y="161289"/>
                </a:lnTo>
                <a:lnTo>
                  <a:pt x="482815" y="151129"/>
                </a:lnTo>
                <a:lnTo>
                  <a:pt x="481152" y="143509"/>
                </a:lnTo>
                <a:lnTo>
                  <a:pt x="476935" y="132079"/>
                </a:lnTo>
                <a:lnTo>
                  <a:pt x="474408" y="125729"/>
                </a:lnTo>
                <a:lnTo>
                  <a:pt x="469476" y="119379"/>
                </a:lnTo>
                <a:close/>
              </a:path>
              <a:path w="630555" h="631189">
                <a:moveTo>
                  <a:pt x="541274" y="180339"/>
                </a:moveTo>
                <a:lnTo>
                  <a:pt x="537387" y="180339"/>
                </a:lnTo>
                <a:lnTo>
                  <a:pt x="536803" y="181609"/>
                </a:lnTo>
                <a:lnTo>
                  <a:pt x="486867" y="231139"/>
                </a:lnTo>
                <a:lnTo>
                  <a:pt x="512562" y="231139"/>
                </a:lnTo>
                <a:lnTo>
                  <a:pt x="549783" y="194309"/>
                </a:lnTo>
                <a:lnTo>
                  <a:pt x="550481" y="191769"/>
                </a:lnTo>
                <a:lnTo>
                  <a:pt x="550430" y="190499"/>
                </a:lnTo>
                <a:lnTo>
                  <a:pt x="549846" y="189229"/>
                </a:lnTo>
                <a:lnTo>
                  <a:pt x="549363" y="187959"/>
                </a:lnTo>
                <a:lnTo>
                  <a:pt x="548017" y="186689"/>
                </a:lnTo>
                <a:lnTo>
                  <a:pt x="547154" y="185419"/>
                </a:lnTo>
                <a:lnTo>
                  <a:pt x="545033" y="182879"/>
                </a:lnTo>
                <a:lnTo>
                  <a:pt x="544042" y="182879"/>
                </a:lnTo>
                <a:lnTo>
                  <a:pt x="542163" y="181609"/>
                </a:lnTo>
                <a:lnTo>
                  <a:pt x="541274" y="180339"/>
                </a:lnTo>
                <a:close/>
              </a:path>
              <a:path w="630555" h="631189">
                <a:moveTo>
                  <a:pt x="438022" y="97789"/>
                </a:moveTo>
                <a:lnTo>
                  <a:pt x="427189" y="97789"/>
                </a:lnTo>
                <a:lnTo>
                  <a:pt x="421640" y="99059"/>
                </a:lnTo>
                <a:lnTo>
                  <a:pt x="387908" y="128269"/>
                </a:lnTo>
                <a:lnTo>
                  <a:pt x="382739" y="139699"/>
                </a:lnTo>
                <a:lnTo>
                  <a:pt x="381609" y="142239"/>
                </a:lnTo>
                <a:lnTo>
                  <a:pt x="380263" y="148589"/>
                </a:lnTo>
                <a:lnTo>
                  <a:pt x="379882" y="149859"/>
                </a:lnTo>
                <a:lnTo>
                  <a:pt x="379793" y="151129"/>
                </a:lnTo>
                <a:lnTo>
                  <a:pt x="379755" y="153669"/>
                </a:lnTo>
                <a:lnTo>
                  <a:pt x="380098" y="154939"/>
                </a:lnTo>
                <a:lnTo>
                  <a:pt x="380352" y="156209"/>
                </a:lnTo>
                <a:lnTo>
                  <a:pt x="381000" y="157479"/>
                </a:lnTo>
                <a:lnTo>
                  <a:pt x="381444" y="157479"/>
                </a:lnTo>
                <a:lnTo>
                  <a:pt x="382625" y="158749"/>
                </a:lnTo>
                <a:lnTo>
                  <a:pt x="383349" y="160019"/>
                </a:lnTo>
                <a:lnTo>
                  <a:pt x="385457" y="161289"/>
                </a:lnTo>
                <a:lnTo>
                  <a:pt x="386575" y="162559"/>
                </a:lnTo>
                <a:lnTo>
                  <a:pt x="388569" y="163829"/>
                </a:lnTo>
                <a:lnTo>
                  <a:pt x="389445" y="165099"/>
                </a:lnTo>
                <a:lnTo>
                  <a:pt x="393204" y="165099"/>
                </a:lnTo>
                <a:lnTo>
                  <a:pt x="394347" y="163829"/>
                </a:lnTo>
                <a:lnTo>
                  <a:pt x="394957" y="162559"/>
                </a:lnTo>
                <a:lnTo>
                  <a:pt x="395922" y="157479"/>
                </a:lnTo>
                <a:lnTo>
                  <a:pt x="396684" y="154939"/>
                </a:lnTo>
                <a:lnTo>
                  <a:pt x="398754" y="147319"/>
                </a:lnTo>
                <a:lnTo>
                  <a:pt x="400240" y="144779"/>
                </a:lnTo>
                <a:lnTo>
                  <a:pt x="404114" y="135889"/>
                </a:lnTo>
                <a:lnTo>
                  <a:pt x="406920" y="132079"/>
                </a:lnTo>
                <a:lnTo>
                  <a:pt x="413753" y="125729"/>
                </a:lnTo>
                <a:lnTo>
                  <a:pt x="417029" y="123189"/>
                </a:lnTo>
                <a:lnTo>
                  <a:pt x="427215" y="119379"/>
                </a:lnTo>
                <a:lnTo>
                  <a:pt x="469476" y="119379"/>
                </a:lnTo>
                <a:lnTo>
                  <a:pt x="468490" y="118109"/>
                </a:lnTo>
                <a:lnTo>
                  <a:pt x="465188" y="114299"/>
                </a:lnTo>
                <a:lnTo>
                  <a:pt x="457517" y="106679"/>
                </a:lnTo>
                <a:lnTo>
                  <a:pt x="453034" y="102869"/>
                </a:lnTo>
                <a:lnTo>
                  <a:pt x="443191" y="99059"/>
                </a:lnTo>
                <a:lnTo>
                  <a:pt x="438022" y="97789"/>
                </a:lnTo>
                <a:close/>
              </a:path>
              <a:path w="630555" h="631189">
                <a:moveTo>
                  <a:pt x="520090" y="0"/>
                </a:moveTo>
                <a:lnTo>
                  <a:pt x="516686" y="0"/>
                </a:lnTo>
                <a:lnTo>
                  <a:pt x="514426" y="1269"/>
                </a:lnTo>
                <a:lnTo>
                  <a:pt x="513054" y="2539"/>
                </a:lnTo>
                <a:lnTo>
                  <a:pt x="509841" y="5079"/>
                </a:lnTo>
                <a:lnTo>
                  <a:pt x="508050" y="6349"/>
                </a:lnTo>
                <a:lnTo>
                  <a:pt x="504291" y="10159"/>
                </a:lnTo>
                <a:lnTo>
                  <a:pt x="502780" y="12699"/>
                </a:lnTo>
                <a:lnTo>
                  <a:pt x="500329" y="15239"/>
                </a:lnTo>
                <a:lnTo>
                  <a:pt x="499376" y="16509"/>
                </a:lnTo>
                <a:lnTo>
                  <a:pt x="498055" y="19049"/>
                </a:lnTo>
                <a:lnTo>
                  <a:pt x="497624" y="19049"/>
                </a:lnTo>
                <a:lnTo>
                  <a:pt x="497192" y="21589"/>
                </a:lnTo>
                <a:lnTo>
                  <a:pt x="497166" y="22859"/>
                </a:lnTo>
                <a:lnTo>
                  <a:pt x="497331" y="22859"/>
                </a:lnTo>
                <a:lnTo>
                  <a:pt x="525868" y="133349"/>
                </a:lnTo>
                <a:lnTo>
                  <a:pt x="526224" y="133349"/>
                </a:lnTo>
                <a:lnTo>
                  <a:pt x="527367" y="137159"/>
                </a:lnTo>
                <a:lnTo>
                  <a:pt x="527837" y="138429"/>
                </a:lnTo>
                <a:lnTo>
                  <a:pt x="528955" y="139699"/>
                </a:lnTo>
                <a:lnTo>
                  <a:pt x="529640" y="140969"/>
                </a:lnTo>
                <a:lnTo>
                  <a:pt x="531279" y="142239"/>
                </a:lnTo>
                <a:lnTo>
                  <a:pt x="532244" y="143509"/>
                </a:lnTo>
                <a:lnTo>
                  <a:pt x="534771" y="146049"/>
                </a:lnTo>
                <a:lnTo>
                  <a:pt x="535978" y="147319"/>
                </a:lnTo>
                <a:lnTo>
                  <a:pt x="538035" y="148589"/>
                </a:lnTo>
                <a:lnTo>
                  <a:pt x="542683" y="148589"/>
                </a:lnTo>
                <a:lnTo>
                  <a:pt x="543356" y="147319"/>
                </a:lnTo>
                <a:lnTo>
                  <a:pt x="566321" y="124459"/>
                </a:lnTo>
                <a:lnTo>
                  <a:pt x="541362" y="124459"/>
                </a:lnTo>
                <a:lnTo>
                  <a:pt x="515531" y="25399"/>
                </a:lnTo>
                <a:lnTo>
                  <a:pt x="515473" y="25177"/>
                </a:lnTo>
                <a:lnTo>
                  <a:pt x="545081" y="25177"/>
                </a:lnTo>
                <a:lnTo>
                  <a:pt x="520090" y="0"/>
                </a:lnTo>
                <a:close/>
              </a:path>
              <a:path w="630555" h="631189">
                <a:moveTo>
                  <a:pt x="620303" y="100329"/>
                </a:moveTo>
                <a:lnTo>
                  <a:pt x="590562" y="100329"/>
                </a:lnTo>
                <a:lnTo>
                  <a:pt x="614934" y="124459"/>
                </a:lnTo>
                <a:lnTo>
                  <a:pt x="615442" y="125729"/>
                </a:lnTo>
                <a:lnTo>
                  <a:pt x="617181" y="125729"/>
                </a:lnTo>
                <a:lnTo>
                  <a:pt x="618794" y="124459"/>
                </a:lnTo>
                <a:lnTo>
                  <a:pt x="619734" y="124459"/>
                </a:lnTo>
                <a:lnTo>
                  <a:pt x="621906" y="121919"/>
                </a:lnTo>
                <a:lnTo>
                  <a:pt x="623163" y="121919"/>
                </a:lnTo>
                <a:lnTo>
                  <a:pt x="626122" y="118109"/>
                </a:lnTo>
                <a:lnTo>
                  <a:pt x="627303" y="116839"/>
                </a:lnTo>
                <a:lnTo>
                  <a:pt x="628992" y="115569"/>
                </a:lnTo>
                <a:lnTo>
                  <a:pt x="629602" y="114299"/>
                </a:lnTo>
                <a:lnTo>
                  <a:pt x="630351" y="111759"/>
                </a:lnTo>
                <a:lnTo>
                  <a:pt x="630402" y="110489"/>
                </a:lnTo>
                <a:lnTo>
                  <a:pt x="630047" y="110489"/>
                </a:lnTo>
                <a:lnTo>
                  <a:pt x="620303" y="100329"/>
                </a:lnTo>
                <a:close/>
              </a:path>
              <a:path w="630555" h="631189">
                <a:moveTo>
                  <a:pt x="545081" y="25177"/>
                </a:moveTo>
                <a:lnTo>
                  <a:pt x="515473" y="25177"/>
                </a:lnTo>
                <a:lnTo>
                  <a:pt x="578091" y="87629"/>
                </a:lnTo>
                <a:lnTo>
                  <a:pt x="541362" y="124459"/>
                </a:lnTo>
                <a:lnTo>
                  <a:pt x="566321" y="124459"/>
                </a:lnTo>
                <a:lnTo>
                  <a:pt x="590562" y="100329"/>
                </a:lnTo>
                <a:lnTo>
                  <a:pt x="620303" y="100329"/>
                </a:lnTo>
                <a:lnTo>
                  <a:pt x="605688" y="85089"/>
                </a:lnTo>
                <a:lnTo>
                  <a:pt x="617045" y="73659"/>
                </a:lnTo>
                <a:lnTo>
                  <a:pt x="593204" y="73659"/>
                </a:lnTo>
                <a:lnTo>
                  <a:pt x="545081" y="25177"/>
                </a:lnTo>
                <a:close/>
              </a:path>
              <a:path w="630555" h="631189">
                <a:moveTo>
                  <a:pt x="608342" y="58419"/>
                </a:moveTo>
                <a:lnTo>
                  <a:pt x="607034" y="59689"/>
                </a:lnTo>
                <a:lnTo>
                  <a:pt x="593204" y="73659"/>
                </a:lnTo>
                <a:lnTo>
                  <a:pt x="617045" y="73659"/>
                </a:lnTo>
                <a:lnTo>
                  <a:pt x="619569" y="71119"/>
                </a:lnTo>
                <a:lnTo>
                  <a:pt x="619836" y="69849"/>
                </a:lnTo>
                <a:lnTo>
                  <a:pt x="618782" y="67309"/>
                </a:lnTo>
                <a:lnTo>
                  <a:pt x="617550" y="64769"/>
                </a:lnTo>
                <a:lnTo>
                  <a:pt x="615607" y="63499"/>
                </a:lnTo>
                <a:lnTo>
                  <a:pt x="613498" y="60959"/>
                </a:lnTo>
                <a:lnTo>
                  <a:pt x="611632" y="59689"/>
                </a:lnTo>
                <a:lnTo>
                  <a:pt x="608342" y="5841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58623" y="4809930"/>
            <a:ext cx="492125" cy="514350"/>
          </a:xfrm>
          <a:custGeom>
            <a:avLst/>
            <a:gdLst/>
            <a:ahLst/>
            <a:cxnLst/>
            <a:rect l="l" t="t" r="r" b="b"/>
            <a:pathLst>
              <a:path w="492125" h="514350">
                <a:moveTo>
                  <a:pt x="14985" y="364490"/>
                </a:moveTo>
                <a:lnTo>
                  <a:pt x="13042" y="364490"/>
                </a:lnTo>
                <a:lnTo>
                  <a:pt x="11468" y="365760"/>
                </a:lnTo>
                <a:lnTo>
                  <a:pt x="10515" y="365760"/>
                </a:lnTo>
                <a:lnTo>
                  <a:pt x="8293" y="368300"/>
                </a:lnTo>
                <a:lnTo>
                  <a:pt x="7023" y="369570"/>
                </a:lnTo>
                <a:lnTo>
                  <a:pt x="4152" y="372110"/>
                </a:lnTo>
                <a:lnTo>
                  <a:pt x="2997" y="373380"/>
                </a:lnTo>
                <a:lnTo>
                  <a:pt x="1308" y="375920"/>
                </a:lnTo>
                <a:lnTo>
                  <a:pt x="698" y="375920"/>
                </a:lnTo>
                <a:lnTo>
                  <a:pt x="0" y="378460"/>
                </a:lnTo>
                <a:lnTo>
                  <a:pt x="114" y="379730"/>
                </a:lnTo>
                <a:lnTo>
                  <a:pt x="380" y="381000"/>
                </a:lnTo>
                <a:lnTo>
                  <a:pt x="85966" y="466090"/>
                </a:lnTo>
                <a:lnTo>
                  <a:pt x="92633" y="474980"/>
                </a:lnTo>
                <a:lnTo>
                  <a:pt x="93789" y="477520"/>
                </a:lnTo>
                <a:lnTo>
                  <a:pt x="94602" y="482600"/>
                </a:lnTo>
                <a:lnTo>
                  <a:pt x="94360" y="483870"/>
                </a:lnTo>
                <a:lnTo>
                  <a:pt x="81914" y="496570"/>
                </a:lnTo>
                <a:lnTo>
                  <a:pt x="80238" y="497840"/>
                </a:lnTo>
                <a:lnTo>
                  <a:pt x="77139" y="499110"/>
                </a:lnTo>
                <a:lnTo>
                  <a:pt x="73431" y="499110"/>
                </a:lnTo>
                <a:lnTo>
                  <a:pt x="72605" y="500380"/>
                </a:lnTo>
                <a:lnTo>
                  <a:pt x="71678" y="501650"/>
                </a:lnTo>
                <a:lnTo>
                  <a:pt x="71386" y="501650"/>
                </a:lnTo>
                <a:lnTo>
                  <a:pt x="71221" y="502920"/>
                </a:lnTo>
                <a:lnTo>
                  <a:pt x="72262" y="505460"/>
                </a:lnTo>
                <a:lnTo>
                  <a:pt x="73786" y="508000"/>
                </a:lnTo>
                <a:lnTo>
                  <a:pt x="74802" y="508000"/>
                </a:lnTo>
                <a:lnTo>
                  <a:pt x="77152" y="510540"/>
                </a:lnTo>
                <a:lnTo>
                  <a:pt x="78079" y="511810"/>
                </a:lnTo>
                <a:lnTo>
                  <a:pt x="79654" y="513080"/>
                </a:lnTo>
                <a:lnTo>
                  <a:pt x="80378" y="513080"/>
                </a:lnTo>
                <a:lnTo>
                  <a:pt x="81660" y="514350"/>
                </a:lnTo>
                <a:lnTo>
                  <a:pt x="89407" y="514350"/>
                </a:lnTo>
                <a:lnTo>
                  <a:pt x="91046" y="513080"/>
                </a:lnTo>
                <a:lnTo>
                  <a:pt x="94627" y="511810"/>
                </a:lnTo>
                <a:lnTo>
                  <a:pt x="96456" y="510540"/>
                </a:lnTo>
                <a:lnTo>
                  <a:pt x="100202" y="508000"/>
                </a:lnTo>
                <a:lnTo>
                  <a:pt x="101955" y="505460"/>
                </a:lnTo>
                <a:lnTo>
                  <a:pt x="108407" y="499110"/>
                </a:lnTo>
                <a:lnTo>
                  <a:pt x="111709" y="495300"/>
                </a:lnTo>
                <a:lnTo>
                  <a:pt x="115341" y="485140"/>
                </a:lnTo>
                <a:lnTo>
                  <a:pt x="115938" y="481330"/>
                </a:lnTo>
                <a:lnTo>
                  <a:pt x="114642" y="471170"/>
                </a:lnTo>
                <a:lnTo>
                  <a:pt x="112852" y="467360"/>
                </a:lnTo>
                <a:lnTo>
                  <a:pt x="106997" y="457200"/>
                </a:lnTo>
                <a:lnTo>
                  <a:pt x="103276" y="453390"/>
                </a:lnTo>
                <a:lnTo>
                  <a:pt x="98767" y="448310"/>
                </a:lnTo>
                <a:lnTo>
                  <a:pt x="15493" y="365760"/>
                </a:lnTo>
                <a:lnTo>
                  <a:pt x="14985" y="364490"/>
                </a:lnTo>
                <a:close/>
              </a:path>
              <a:path w="492125" h="514350">
                <a:moveTo>
                  <a:pt x="87833" y="353060"/>
                </a:moveTo>
                <a:lnTo>
                  <a:pt x="83883" y="353060"/>
                </a:lnTo>
                <a:lnTo>
                  <a:pt x="82956" y="354330"/>
                </a:lnTo>
                <a:lnTo>
                  <a:pt x="80911" y="355600"/>
                </a:lnTo>
                <a:lnTo>
                  <a:pt x="79692" y="356870"/>
                </a:lnTo>
                <a:lnTo>
                  <a:pt x="76885" y="359410"/>
                </a:lnTo>
                <a:lnTo>
                  <a:pt x="75755" y="360680"/>
                </a:lnTo>
                <a:lnTo>
                  <a:pt x="74053" y="363220"/>
                </a:lnTo>
                <a:lnTo>
                  <a:pt x="73469" y="364490"/>
                </a:lnTo>
                <a:lnTo>
                  <a:pt x="72821" y="365760"/>
                </a:lnTo>
                <a:lnTo>
                  <a:pt x="72720" y="367030"/>
                </a:lnTo>
                <a:lnTo>
                  <a:pt x="72961" y="367030"/>
                </a:lnTo>
                <a:lnTo>
                  <a:pt x="73253" y="368300"/>
                </a:lnTo>
                <a:lnTo>
                  <a:pt x="127444" y="421640"/>
                </a:lnTo>
                <a:lnTo>
                  <a:pt x="158356" y="435610"/>
                </a:lnTo>
                <a:lnTo>
                  <a:pt x="163664" y="435610"/>
                </a:lnTo>
                <a:lnTo>
                  <a:pt x="174383" y="431800"/>
                </a:lnTo>
                <a:lnTo>
                  <a:pt x="179692" y="427990"/>
                </a:lnTo>
                <a:lnTo>
                  <a:pt x="189483" y="419100"/>
                </a:lnTo>
                <a:lnTo>
                  <a:pt x="192125" y="414020"/>
                </a:lnTo>
                <a:lnTo>
                  <a:pt x="153339" y="414020"/>
                </a:lnTo>
                <a:lnTo>
                  <a:pt x="149936" y="411480"/>
                </a:lnTo>
                <a:lnTo>
                  <a:pt x="143027" y="407670"/>
                </a:lnTo>
                <a:lnTo>
                  <a:pt x="138976" y="405130"/>
                </a:lnTo>
                <a:lnTo>
                  <a:pt x="87833" y="353060"/>
                </a:lnTo>
                <a:close/>
              </a:path>
              <a:path w="492125" h="514350">
                <a:moveTo>
                  <a:pt x="141439" y="299720"/>
                </a:moveTo>
                <a:lnTo>
                  <a:pt x="137477" y="299720"/>
                </a:lnTo>
                <a:lnTo>
                  <a:pt x="136563" y="300990"/>
                </a:lnTo>
                <a:lnTo>
                  <a:pt x="134518" y="302260"/>
                </a:lnTo>
                <a:lnTo>
                  <a:pt x="133299" y="303530"/>
                </a:lnTo>
                <a:lnTo>
                  <a:pt x="130428" y="306070"/>
                </a:lnTo>
                <a:lnTo>
                  <a:pt x="129285" y="307340"/>
                </a:lnTo>
                <a:lnTo>
                  <a:pt x="127647" y="309880"/>
                </a:lnTo>
                <a:lnTo>
                  <a:pt x="127076" y="309880"/>
                </a:lnTo>
                <a:lnTo>
                  <a:pt x="126428" y="312420"/>
                </a:lnTo>
                <a:lnTo>
                  <a:pt x="126441" y="313690"/>
                </a:lnTo>
                <a:lnTo>
                  <a:pt x="126860" y="314960"/>
                </a:lnTo>
                <a:lnTo>
                  <a:pt x="182600" y="369570"/>
                </a:lnTo>
                <a:lnTo>
                  <a:pt x="183411" y="378460"/>
                </a:lnTo>
                <a:lnTo>
                  <a:pt x="183489" y="386080"/>
                </a:lnTo>
                <a:lnTo>
                  <a:pt x="181444" y="398780"/>
                </a:lnTo>
                <a:lnTo>
                  <a:pt x="179108" y="403860"/>
                </a:lnTo>
                <a:lnTo>
                  <a:pt x="172669" y="410210"/>
                </a:lnTo>
                <a:lnTo>
                  <a:pt x="169659" y="412750"/>
                </a:lnTo>
                <a:lnTo>
                  <a:pt x="163283" y="414020"/>
                </a:lnTo>
                <a:lnTo>
                  <a:pt x="192125" y="414020"/>
                </a:lnTo>
                <a:lnTo>
                  <a:pt x="192785" y="412750"/>
                </a:lnTo>
                <a:lnTo>
                  <a:pt x="197002" y="400050"/>
                </a:lnTo>
                <a:lnTo>
                  <a:pt x="197592" y="393700"/>
                </a:lnTo>
                <a:lnTo>
                  <a:pt x="197709" y="392430"/>
                </a:lnTo>
                <a:lnTo>
                  <a:pt x="197760" y="389890"/>
                </a:lnTo>
                <a:lnTo>
                  <a:pt x="197626" y="387350"/>
                </a:lnTo>
                <a:lnTo>
                  <a:pt x="197559" y="386080"/>
                </a:lnTo>
                <a:lnTo>
                  <a:pt x="197492" y="384810"/>
                </a:lnTo>
                <a:lnTo>
                  <a:pt x="197425" y="383540"/>
                </a:lnTo>
                <a:lnTo>
                  <a:pt x="197357" y="382270"/>
                </a:lnTo>
                <a:lnTo>
                  <a:pt x="221907" y="382270"/>
                </a:lnTo>
                <a:lnTo>
                  <a:pt x="221868" y="381000"/>
                </a:lnTo>
                <a:lnTo>
                  <a:pt x="221754" y="379730"/>
                </a:lnTo>
                <a:lnTo>
                  <a:pt x="220992" y="379730"/>
                </a:lnTo>
                <a:lnTo>
                  <a:pt x="141439" y="299720"/>
                </a:lnTo>
                <a:close/>
              </a:path>
              <a:path w="492125" h="514350">
                <a:moveTo>
                  <a:pt x="221907" y="382270"/>
                </a:moveTo>
                <a:lnTo>
                  <a:pt x="197357" y="382270"/>
                </a:lnTo>
                <a:lnTo>
                  <a:pt x="208279" y="392430"/>
                </a:lnTo>
                <a:lnTo>
                  <a:pt x="208762" y="393700"/>
                </a:lnTo>
                <a:lnTo>
                  <a:pt x="210375" y="393700"/>
                </a:lnTo>
                <a:lnTo>
                  <a:pt x="211848" y="392430"/>
                </a:lnTo>
                <a:lnTo>
                  <a:pt x="212686" y="392430"/>
                </a:lnTo>
                <a:lnTo>
                  <a:pt x="214629" y="391160"/>
                </a:lnTo>
                <a:lnTo>
                  <a:pt x="215785" y="389890"/>
                </a:lnTo>
                <a:lnTo>
                  <a:pt x="218363" y="387350"/>
                </a:lnTo>
                <a:lnTo>
                  <a:pt x="219341" y="386080"/>
                </a:lnTo>
                <a:lnTo>
                  <a:pt x="220802" y="384810"/>
                </a:lnTo>
                <a:lnTo>
                  <a:pt x="221322" y="383540"/>
                </a:lnTo>
                <a:lnTo>
                  <a:pt x="221907" y="382270"/>
                </a:lnTo>
                <a:close/>
              </a:path>
              <a:path w="492125" h="514350">
                <a:moveTo>
                  <a:pt x="144703" y="219710"/>
                </a:moveTo>
                <a:lnTo>
                  <a:pt x="140817" y="219710"/>
                </a:lnTo>
                <a:lnTo>
                  <a:pt x="139903" y="220980"/>
                </a:lnTo>
                <a:lnTo>
                  <a:pt x="137794" y="222250"/>
                </a:lnTo>
                <a:lnTo>
                  <a:pt x="136537" y="223520"/>
                </a:lnTo>
                <a:lnTo>
                  <a:pt x="133667" y="226060"/>
                </a:lnTo>
                <a:lnTo>
                  <a:pt x="132549" y="227330"/>
                </a:lnTo>
                <a:lnTo>
                  <a:pt x="130911" y="229870"/>
                </a:lnTo>
                <a:lnTo>
                  <a:pt x="130340" y="229870"/>
                </a:lnTo>
                <a:lnTo>
                  <a:pt x="129692" y="232410"/>
                </a:lnTo>
                <a:lnTo>
                  <a:pt x="130213" y="234950"/>
                </a:lnTo>
                <a:lnTo>
                  <a:pt x="248551" y="353060"/>
                </a:lnTo>
                <a:lnTo>
                  <a:pt x="252336" y="353060"/>
                </a:lnTo>
                <a:lnTo>
                  <a:pt x="253263" y="351790"/>
                </a:lnTo>
                <a:lnTo>
                  <a:pt x="255371" y="350520"/>
                </a:lnTo>
                <a:lnTo>
                  <a:pt x="256603" y="349250"/>
                </a:lnTo>
                <a:lnTo>
                  <a:pt x="259473" y="346710"/>
                </a:lnTo>
                <a:lnTo>
                  <a:pt x="260616" y="345440"/>
                </a:lnTo>
                <a:lnTo>
                  <a:pt x="262254" y="342900"/>
                </a:lnTo>
                <a:lnTo>
                  <a:pt x="263397" y="340360"/>
                </a:lnTo>
                <a:lnTo>
                  <a:pt x="263321" y="339090"/>
                </a:lnTo>
                <a:lnTo>
                  <a:pt x="263042" y="337820"/>
                </a:lnTo>
                <a:lnTo>
                  <a:pt x="262572" y="337820"/>
                </a:lnTo>
                <a:lnTo>
                  <a:pt x="144703" y="219710"/>
                </a:lnTo>
                <a:close/>
              </a:path>
              <a:path w="492125" h="514350">
                <a:moveTo>
                  <a:pt x="278498" y="229870"/>
                </a:moveTo>
                <a:lnTo>
                  <a:pt x="273850" y="229870"/>
                </a:lnTo>
                <a:lnTo>
                  <a:pt x="235597" y="267970"/>
                </a:lnTo>
                <a:lnTo>
                  <a:pt x="235254" y="269240"/>
                </a:lnTo>
                <a:lnTo>
                  <a:pt x="235953" y="273050"/>
                </a:lnTo>
                <a:lnTo>
                  <a:pt x="237235" y="274320"/>
                </a:lnTo>
                <a:lnTo>
                  <a:pt x="241693" y="278130"/>
                </a:lnTo>
                <a:lnTo>
                  <a:pt x="243522" y="279400"/>
                </a:lnTo>
                <a:lnTo>
                  <a:pt x="246392" y="280670"/>
                </a:lnTo>
                <a:lnTo>
                  <a:pt x="247637" y="280670"/>
                </a:lnTo>
                <a:lnTo>
                  <a:pt x="286423" y="241300"/>
                </a:lnTo>
                <a:lnTo>
                  <a:pt x="286740" y="240030"/>
                </a:lnTo>
                <a:lnTo>
                  <a:pt x="286042" y="237490"/>
                </a:lnTo>
                <a:lnTo>
                  <a:pt x="284721" y="236220"/>
                </a:lnTo>
                <a:lnTo>
                  <a:pt x="281317" y="232410"/>
                </a:lnTo>
                <a:lnTo>
                  <a:pt x="280314" y="231140"/>
                </a:lnTo>
                <a:lnTo>
                  <a:pt x="278498" y="229870"/>
                </a:lnTo>
                <a:close/>
              </a:path>
              <a:path w="492125" h="514350">
                <a:moveTo>
                  <a:pt x="330805" y="119380"/>
                </a:moveTo>
                <a:lnTo>
                  <a:pt x="295160" y="119380"/>
                </a:lnTo>
                <a:lnTo>
                  <a:pt x="298361" y="120650"/>
                </a:lnTo>
                <a:lnTo>
                  <a:pt x="304558" y="123190"/>
                </a:lnTo>
                <a:lnTo>
                  <a:pt x="326593" y="161290"/>
                </a:lnTo>
                <a:lnTo>
                  <a:pt x="329143" y="184150"/>
                </a:lnTo>
                <a:lnTo>
                  <a:pt x="329219" y="185420"/>
                </a:lnTo>
                <a:lnTo>
                  <a:pt x="329294" y="186690"/>
                </a:lnTo>
                <a:lnTo>
                  <a:pt x="329369" y="187960"/>
                </a:lnTo>
                <a:lnTo>
                  <a:pt x="329467" y="191770"/>
                </a:lnTo>
                <a:lnTo>
                  <a:pt x="329564" y="195580"/>
                </a:lnTo>
                <a:lnTo>
                  <a:pt x="329897" y="219710"/>
                </a:lnTo>
                <a:lnTo>
                  <a:pt x="330002" y="227330"/>
                </a:lnTo>
                <a:lnTo>
                  <a:pt x="330125" y="236220"/>
                </a:lnTo>
                <a:lnTo>
                  <a:pt x="330250" y="243840"/>
                </a:lnTo>
                <a:lnTo>
                  <a:pt x="330377" y="245110"/>
                </a:lnTo>
                <a:lnTo>
                  <a:pt x="330822" y="247650"/>
                </a:lnTo>
                <a:lnTo>
                  <a:pt x="331114" y="247650"/>
                </a:lnTo>
                <a:lnTo>
                  <a:pt x="331863" y="250190"/>
                </a:lnTo>
                <a:lnTo>
                  <a:pt x="332435" y="251460"/>
                </a:lnTo>
                <a:lnTo>
                  <a:pt x="334009" y="252730"/>
                </a:lnTo>
                <a:lnTo>
                  <a:pt x="335000" y="254000"/>
                </a:lnTo>
                <a:lnTo>
                  <a:pt x="337451" y="256540"/>
                </a:lnTo>
                <a:lnTo>
                  <a:pt x="338645" y="257810"/>
                </a:lnTo>
                <a:lnTo>
                  <a:pt x="340804" y="259080"/>
                </a:lnTo>
                <a:lnTo>
                  <a:pt x="344487" y="259080"/>
                </a:lnTo>
                <a:lnTo>
                  <a:pt x="346125" y="257810"/>
                </a:lnTo>
                <a:lnTo>
                  <a:pt x="346951" y="257810"/>
                </a:lnTo>
                <a:lnTo>
                  <a:pt x="373375" y="231140"/>
                </a:lnTo>
                <a:lnTo>
                  <a:pt x="348208" y="231140"/>
                </a:lnTo>
                <a:lnTo>
                  <a:pt x="347434" y="195580"/>
                </a:lnTo>
                <a:lnTo>
                  <a:pt x="346255" y="168910"/>
                </a:lnTo>
                <a:lnTo>
                  <a:pt x="346152" y="167640"/>
                </a:lnTo>
                <a:lnTo>
                  <a:pt x="345351" y="161290"/>
                </a:lnTo>
                <a:lnTo>
                  <a:pt x="344144" y="151130"/>
                </a:lnTo>
                <a:lnTo>
                  <a:pt x="342493" y="143510"/>
                </a:lnTo>
                <a:lnTo>
                  <a:pt x="338277" y="130810"/>
                </a:lnTo>
                <a:lnTo>
                  <a:pt x="335737" y="125730"/>
                </a:lnTo>
                <a:lnTo>
                  <a:pt x="330805" y="119380"/>
                </a:lnTo>
                <a:close/>
              </a:path>
              <a:path w="492125" h="514350">
                <a:moveTo>
                  <a:pt x="402615" y="180340"/>
                </a:moveTo>
                <a:lnTo>
                  <a:pt x="398144" y="180340"/>
                </a:lnTo>
                <a:lnTo>
                  <a:pt x="348208" y="231140"/>
                </a:lnTo>
                <a:lnTo>
                  <a:pt x="373375" y="231140"/>
                </a:lnTo>
                <a:lnTo>
                  <a:pt x="411124" y="193040"/>
                </a:lnTo>
                <a:lnTo>
                  <a:pt x="411467" y="193040"/>
                </a:lnTo>
                <a:lnTo>
                  <a:pt x="411822" y="191770"/>
                </a:lnTo>
                <a:lnTo>
                  <a:pt x="411772" y="190500"/>
                </a:lnTo>
                <a:lnTo>
                  <a:pt x="411175" y="189230"/>
                </a:lnTo>
                <a:lnTo>
                  <a:pt x="410692" y="187960"/>
                </a:lnTo>
                <a:lnTo>
                  <a:pt x="409346" y="186690"/>
                </a:lnTo>
                <a:lnTo>
                  <a:pt x="408482" y="185420"/>
                </a:lnTo>
                <a:lnTo>
                  <a:pt x="406374" y="182880"/>
                </a:lnTo>
                <a:lnTo>
                  <a:pt x="405383" y="182880"/>
                </a:lnTo>
                <a:lnTo>
                  <a:pt x="403504" y="181610"/>
                </a:lnTo>
                <a:lnTo>
                  <a:pt x="402615" y="180340"/>
                </a:lnTo>
                <a:close/>
              </a:path>
              <a:path w="492125" h="514350">
                <a:moveTo>
                  <a:pt x="299364" y="97790"/>
                </a:moveTo>
                <a:lnTo>
                  <a:pt x="288518" y="97790"/>
                </a:lnTo>
                <a:lnTo>
                  <a:pt x="282968" y="99060"/>
                </a:lnTo>
                <a:lnTo>
                  <a:pt x="249250" y="128270"/>
                </a:lnTo>
                <a:lnTo>
                  <a:pt x="244068" y="139700"/>
                </a:lnTo>
                <a:lnTo>
                  <a:pt x="242950" y="142240"/>
                </a:lnTo>
                <a:lnTo>
                  <a:pt x="241604" y="148590"/>
                </a:lnTo>
                <a:lnTo>
                  <a:pt x="241223" y="149860"/>
                </a:lnTo>
                <a:lnTo>
                  <a:pt x="241134" y="151130"/>
                </a:lnTo>
                <a:lnTo>
                  <a:pt x="241084" y="153670"/>
                </a:lnTo>
                <a:lnTo>
                  <a:pt x="241439" y="154940"/>
                </a:lnTo>
                <a:lnTo>
                  <a:pt x="241693" y="156210"/>
                </a:lnTo>
                <a:lnTo>
                  <a:pt x="242328" y="156210"/>
                </a:lnTo>
                <a:lnTo>
                  <a:pt x="242785" y="157480"/>
                </a:lnTo>
                <a:lnTo>
                  <a:pt x="243954" y="158750"/>
                </a:lnTo>
                <a:lnTo>
                  <a:pt x="244690" y="160020"/>
                </a:lnTo>
                <a:lnTo>
                  <a:pt x="246799" y="161290"/>
                </a:lnTo>
                <a:lnTo>
                  <a:pt x="247916" y="162560"/>
                </a:lnTo>
                <a:lnTo>
                  <a:pt x="249910" y="163830"/>
                </a:lnTo>
                <a:lnTo>
                  <a:pt x="250786" y="165100"/>
                </a:lnTo>
                <a:lnTo>
                  <a:pt x="254546" y="165100"/>
                </a:lnTo>
                <a:lnTo>
                  <a:pt x="255689" y="163830"/>
                </a:lnTo>
                <a:lnTo>
                  <a:pt x="256298" y="162560"/>
                </a:lnTo>
                <a:lnTo>
                  <a:pt x="257263" y="157480"/>
                </a:lnTo>
                <a:lnTo>
                  <a:pt x="258025" y="154940"/>
                </a:lnTo>
                <a:lnTo>
                  <a:pt x="288556" y="119380"/>
                </a:lnTo>
                <a:lnTo>
                  <a:pt x="330805" y="119380"/>
                </a:lnTo>
                <a:lnTo>
                  <a:pt x="329818" y="118110"/>
                </a:lnTo>
                <a:lnTo>
                  <a:pt x="326529" y="114300"/>
                </a:lnTo>
                <a:lnTo>
                  <a:pt x="318858" y="106680"/>
                </a:lnTo>
                <a:lnTo>
                  <a:pt x="314375" y="102870"/>
                </a:lnTo>
                <a:lnTo>
                  <a:pt x="304533" y="99060"/>
                </a:lnTo>
                <a:lnTo>
                  <a:pt x="299364" y="97790"/>
                </a:lnTo>
                <a:close/>
              </a:path>
              <a:path w="492125" h="514350">
                <a:moveTo>
                  <a:pt x="381431" y="0"/>
                </a:moveTo>
                <a:lnTo>
                  <a:pt x="378028" y="0"/>
                </a:lnTo>
                <a:lnTo>
                  <a:pt x="375767" y="1270"/>
                </a:lnTo>
                <a:lnTo>
                  <a:pt x="374395" y="2540"/>
                </a:lnTo>
                <a:lnTo>
                  <a:pt x="371182" y="5080"/>
                </a:lnTo>
                <a:lnTo>
                  <a:pt x="369392" y="6350"/>
                </a:lnTo>
                <a:lnTo>
                  <a:pt x="365620" y="10160"/>
                </a:lnTo>
                <a:lnTo>
                  <a:pt x="364121" y="12700"/>
                </a:lnTo>
                <a:lnTo>
                  <a:pt x="361670" y="15240"/>
                </a:lnTo>
                <a:lnTo>
                  <a:pt x="360718" y="16510"/>
                </a:lnTo>
                <a:lnTo>
                  <a:pt x="359397" y="19050"/>
                </a:lnTo>
                <a:lnTo>
                  <a:pt x="358952" y="19050"/>
                </a:lnTo>
                <a:lnTo>
                  <a:pt x="358520" y="21590"/>
                </a:lnTo>
                <a:lnTo>
                  <a:pt x="358508" y="22860"/>
                </a:lnTo>
                <a:lnTo>
                  <a:pt x="358673" y="22860"/>
                </a:lnTo>
                <a:lnTo>
                  <a:pt x="387210" y="132080"/>
                </a:lnTo>
                <a:lnTo>
                  <a:pt x="387565" y="133350"/>
                </a:lnTo>
                <a:lnTo>
                  <a:pt x="388708" y="137160"/>
                </a:lnTo>
                <a:lnTo>
                  <a:pt x="389178" y="137160"/>
                </a:lnTo>
                <a:lnTo>
                  <a:pt x="390296" y="139700"/>
                </a:lnTo>
                <a:lnTo>
                  <a:pt x="390982" y="140970"/>
                </a:lnTo>
                <a:lnTo>
                  <a:pt x="392620" y="142240"/>
                </a:lnTo>
                <a:lnTo>
                  <a:pt x="393585" y="143510"/>
                </a:lnTo>
                <a:lnTo>
                  <a:pt x="396112" y="146050"/>
                </a:lnTo>
                <a:lnTo>
                  <a:pt x="397319" y="147320"/>
                </a:lnTo>
                <a:lnTo>
                  <a:pt x="399364" y="148590"/>
                </a:lnTo>
                <a:lnTo>
                  <a:pt x="404025" y="148590"/>
                </a:lnTo>
                <a:lnTo>
                  <a:pt x="404685" y="147320"/>
                </a:lnTo>
                <a:lnTo>
                  <a:pt x="427656" y="124460"/>
                </a:lnTo>
                <a:lnTo>
                  <a:pt x="402691" y="124460"/>
                </a:lnTo>
                <a:lnTo>
                  <a:pt x="376859" y="25400"/>
                </a:lnTo>
                <a:lnTo>
                  <a:pt x="376797" y="25160"/>
                </a:lnTo>
                <a:lnTo>
                  <a:pt x="406843" y="25160"/>
                </a:lnTo>
                <a:lnTo>
                  <a:pt x="381431" y="0"/>
                </a:lnTo>
                <a:close/>
              </a:path>
              <a:path w="492125" h="514350">
                <a:moveTo>
                  <a:pt x="481639" y="100330"/>
                </a:moveTo>
                <a:lnTo>
                  <a:pt x="451904" y="100330"/>
                </a:lnTo>
                <a:lnTo>
                  <a:pt x="476275" y="124460"/>
                </a:lnTo>
                <a:lnTo>
                  <a:pt x="476783" y="125730"/>
                </a:lnTo>
                <a:lnTo>
                  <a:pt x="478510" y="125730"/>
                </a:lnTo>
                <a:lnTo>
                  <a:pt x="480136" y="124460"/>
                </a:lnTo>
                <a:lnTo>
                  <a:pt x="481075" y="124460"/>
                </a:lnTo>
                <a:lnTo>
                  <a:pt x="483234" y="121920"/>
                </a:lnTo>
                <a:lnTo>
                  <a:pt x="484504" y="120650"/>
                </a:lnTo>
                <a:lnTo>
                  <a:pt x="487464" y="118110"/>
                </a:lnTo>
                <a:lnTo>
                  <a:pt x="488645" y="116840"/>
                </a:lnTo>
                <a:lnTo>
                  <a:pt x="490334" y="114300"/>
                </a:lnTo>
                <a:lnTo>
                  <a:pt x="490943" y="114300"/>
                </a:lnTo>
                <a:lnTo>
                  <a:pt x="491680" y="111760"/>
                </a:lnTo>
                <a:lnTo>
                  <a:pt x="491743" y="110490"/>
                </a:lnTo>
                <a:lnTo>
                  <a:pt x="491388" y="110490"/>
                </a:lnTo>
                <a:lnTo>
                  <a:pt x="481639" y="100330"/>
                </a:lnTo>
                <a:close/>
              </a:path>
              <a:path w="492125" h="514350">
                <a:moveTo>
                  <a:pt x="406843" y="25160"/>
                </a:moveTo>
                <a:lnTo>
                  <a:pt x="376797" y="25160"/>
                </a:lnTo>
                <a:lnTo>
                  <a:pt x="439432" y="87630"/>
                </a:lnTo>
                <a:lnTo>
                  <a:pt x="402691" y="124460"/>
                </a:lnTo>
                <a:lnTo>
                  <a:pt x="427656" y="124460"/>
                </a:lnTo>
                <a:lnTo>
                  <a:pt x="451904" y="100330"/>
                </a:lnTo>
                <a:lnTo>
                  <a:pt x="481639" y="100330"/>
                </a:lnTo>
                <a:lnTo>
                  <a:pt x="467017" y="85090"/>
                </a:lnTo>
                <a:lnTo>
                  <a:pt x="479647" y="72390"/>
                </a:lnTo>
                <a:lnTo>
                  <a:pt x="454545" y="72390"/>
                </a:lnTo>
                <a:lnTo>
                  <a:pt x="406843" y="25160"/>
                </a:lnTo>
                <a:close/>
              </a:path>
              <a:path w="492125" h="514350">
                <a:moveTo>
                  <a:pt x="469684" y="58420"/>
                </a:moveTo>
                <a:lnTo>
                  <a:pt x="468363" y="59690"/>
                </a:lnTo>
                <a:lnTo>
                  <a:pt x="454545" y="72390"/>
                </a:lnTo>
                <a:lnTo>
                  <a:pt x="479647" y="72390"/>
                </a:lnTo>
                <a:lnTo>
                  <a:pt x="480910" y="71120"/>
                </a:lnTo>
                <a:lnTo>
                  <a:pt x="481164" y="69850"/>
                </a:lnTo>
                <a:lnTo>
                  <a:pt x="480110" y="67310"/>
                </a:lnTo>
                <a:lnTo>
                  <a:pt x="478878" y="64770"/>
                </a:lnTo>
                <a:lnTo>
                  <a:pt x="476948" y="63500"/>
                </a:lnTo>
                <a:lnTo>
                  <a:pt x="474840" y="60960"/>
                </a:lnTo>
                <a:lnTo>
                  <a:pt x="472960" y="59690"/>
                </a:lnTo>
                <a:lnTo>
                  <a:pt x="469684" y="5842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56851" y="4808109"/>
            <a:ext cx="570865" cy="579120"/>
          </a:xfrm>
          <a:custGeom>
            <a:avLst/>
            <a:gdLst/>
            <a:ahLst/>
            <a:cxnLst/>
            <a:rect l="l" t="t" r="r" b="b"/>
            <a:pathLst>
              <a:path w="570864" h="579120">
                <a:moveTo>
                  <a:pt x="142735" y="497840"/>
                </a:moveTo>
                <a:lnTo>
                  <a:pt x="105283" y="497840"/>
                </a:lnTo>
                <a:lnTo>
                  <a:pt x="112788" y="499110"/>
                </a:lnTo>
                <a:lnTo>
                  <a:pt x="116268" y="501650"/>
                </a:lnTo>
                <a:lnTo>
                  <a:pt x="122478" y="508000"/>
                </a:lnTo>
                <a:lnTo>
                  <a:pt x="124625" y="510540"/>
                </a:lnTo>
                <a:lnTo>
                  <a:pt x="127203" y="516890"/>
                </a:lnTo>
                <a:lnTo>
                  <a:pt x="127673" y="520700"/>
                </a:lnTo>
                <a:lnTo>
                  <a:pt x="126961" y="528320"/>
                </a:lnTo>
                <a:lnTo>
                  <a:pt x="98996" y="557530"/>
                </a:lnTo>
                <a:lnTo>
                  <a:pt x="95059" y="560070"/>
                </a:lnTo>
                <a:lnTo>
                  <a:pt x="88036" y="561340"/>
                </a:lnTo>
                <a:lnTo>
                  <a:pt x="85039" y="562610"/>
                </a:lnTo>
                <a:lnTo>
                  <a:pt x="80048" y="563880"/>
                </a:lnTo>
                <a:lnTo>
                  <a:pt x="78397" y="563880"/>
                </a:lnTo>
                <a:lnTo>
                  <a:pt x="77114" y="565150"/>
                </a:lnTo>
                <a:lnTo>
                  <a:pt x="76504" y="567690"/>
                </a:lnTo>
                <a:lnTo>
                  <a:pt x="77165" y="568960"/>
                </a:lnTo>
                <a:lnTo>
                  <a:pt x="77685" y="570230"/>
                </a:lnTo>
                <a:lnTo>
                  <a:pt x="79146" y="572770"/>
                </a:lnTo>
                <a:lnTo>
                  <a:pt x="80162" y="572770"/>
                </a:lnTo>
                <a:lnTo>
                  <a:pt x="83261" y="576580"/>
                </a:lnTo>
                <a:lnTo>
                  <a:pt x="84874" y="577850"/>
                </a:lnTo>
                <a:lnTo>
                  <a:pt x="87680" y="579120"/>
                </a:lnTo>
                <a:lnTo>
                  <a:pt x="93878" y="579120"/>
                </a:lnTo>
                <a:lnTo>
                  <a:pt x="99326" y="577850"/>
                </a:lnTo>
                <a:lnTo>
                  <a:pt x="102438" y="576580"/>
                </a:lnTo>
                <a:lnTo>
                  <a:pt x="109397" y="574040"/>
                </a:lnTo>
                <a:lnTo>
                  <a:pt x="113093" y="571500"/>
                </a:lnTo>
                <a:lnTo>
                  <a:pt x="120891" y="566420"/>
                </a:lnTo>
                <a:lnTo>
                  <a:pt x="124739" y="562610"/>
                </a:lnTo>
                <a:lnTo>
                  <a:pt x="146761" y="529590"/>
                </a:lnTo>
                <a:lnTo>
                  <a:pt x="147942" y="516890"/>
                </a:lnTo>
                <a:lnTo>
                  <a:pt x="147129" y="510540"/>
                </a:lnTo>
                <a:lnTo>
                  <a:pt x="142735" y="497840"/>
                </a:lnTo>
                <a:close/>
              </a:path>
              <a:path w="570864" h="579120">
                <a:moveTo>
                  <a:pt x="52400" y="419100"/>
                </a:moveTo>
                <a:lnTo>
                  <a:pt x="45935" y="419100"/>
                </a:lnTo>
                <a:lnTo>
                  <a:pt x="40601" y="420370"/>
                </a:lnTo>
                <a:lnTo>
                  <a:pt x="37769" y="421640"/>
                </a:lnTo>
                <a:lnTo>
                  <a:pt x="31800" y="425450"/>
                </a:lnTo>
                <a:lnTo>
                  <a:pt x="28803" y="426720"/>
                </a:lnTo>
                <a:lnTo>
                  <a:pt x="22834" y="431800"/>
                </a:lnTo>
                <a:lnTo>
                  <a:pt x="20078" y="433070"/>
                </a:lnTo>
                <a:lnTo>
                  <a:pt x="12636" y="440690"/>
                </a:lnTo>
                <a:lnTo>
                  <a:pt x="8712" y="445770"/>
                </a:lnTo>
                <a:lnTo>
                  <a:pt x="2857" y="457200"/>
                </a:lnTo>
                <a:lnTo>
                  <a:pt x="1117" y="463550"/>
                </a:lnTo>
                <a:lnTo>
                  <a:pt x="0" y="473710"/>
                </a:lnTo>
                <a:lnTo>
                  <a:pt x="723" y="480060"/>
                </a:lnTo>
                <a:lnTo>
                  <a:pt x="31762" y="511810"/>
                </a:lnTo>
                <a:lnTo>
                  <a:pt x="36601" y="513080"/>
                </a:lnTo>
                <a:lnTo>
                  <a:pt x="46329" y="513080"/>
                </a:lnTo>
                <a:lnTo>
                  <a:pt x="51193" y="511810"/>
                </a:lnTo>
                <a:lnTo>
                  <a:pt x="60909" y="510540"/>
                </a:lnTo>
                <a:lnTo>
                  <a:pt x="65697" y="508000"/>
                </a:lnTo>
                <a:lnTo>
                  <a:pt x="88773" y="500380"/>
                </a:lnTo>
                <a:lnTo>
                  <a:pt x="93091" y="499110"/>
                </a:lnTo>
                <a:lnTo>
                  <a:pt x="101346" y="497840"/>
                </a:lnTo>
                <a:lnTo>
                  <a:pt x="142735" y="497840"/>
                </a:lnTo>
                <a:lnTo>
                  <a:pt x="138976" y="492760"/>
                </a:lnTo>
                <a:lnTo>
                  <a:pt x="136842" y="490220"/>
                </a:lnTo>
                <a:lnTo>
                  <a:pt x="40906" y="490220"/>
                </a:lnTo>
                <a:lnTo>
                  <a:pt x="33413" y="488950"/>
                </a:lnTo>
                <a:lnTo>
                  <a:pt x="20078" y="471170"/>
                </a:lnTo>
                <a:lnTo>
                  <a:pt x="20193" y="467360"/>
                </a:lnTo>
                <a:lnTo>
                  <a:pt x="46926" y="438150"/>
                </a:lnTo>
                <a:lnTo>
                  <a:pt x="52959" y="435610"/>
                </a:lnTo>
                <a:lnTo>
                  <a:pt x="55562" y="435610"/>
                </a:lnTo>
                <a:lnTo>
                  <a:pt x="59956" y="434340"/>
                </a:lnTo>
                <a:lnTo>
                  <a:pt x="61379" y="433070"/>
                </a:lnTo>
                <a:lnTo>
                  <a:pt x="62433" y="433070"/>
                </a:lnTo>
                <a:lnTo>
                  <a:pt x="62674" y="431800"/>
                </a:lnTo>
                <a:lnTo>
                  <a:pt x="62623" y="430530"/>
                </a:lnTo>
                <a:lnTo>
                  <a:pt x="61861" y="429260"/>
                </a:lnTo>
                <a:lnTo>
                  <a:pt x="61302" y="427990"/>
                </a:lnTo>
                <a:lnTo>
                  <a:pt x="59842" y="426720"/>
                </a:lnTo>
                <a:lnTo>
                  <a:pt x="58953" y="425450"/>
                </a:lnTo>
                <a:lnTo>
                  <a:pt x="56781" y="422910"/>
                </a:lnTo>
                <a:lnTo>
                  <a:pt x="55841" y="421640"/>
                </a:lnTo>
                <a:lnTo>
                  <a:pt x="54317" y="420370"/>
                </a:lnTo>
                <a:lnTo>
                  <a:pt x="53632" y="420370"/>
                </a:lnTo>
                <a:lnTo>
                  <a:pt x="52400" y="419100"/>
                </a:lnTo>
                <a:close/>
              </a:path>
              <a:path w="570864" h="579120">
                <a:moveTo>
                  <a:pt x="110032" y="474980"/>
                </a:moveTo>
                <a:lnTo>
                  <a:pt x="95427" y="474980"/>
                </a:lnTo>
                <a:lnTo>
                  <a:pt x="85648" y="477520"/>
                </a:lnTo>
                <a:lnTo>
                  <a:pt x="80848" y="480060"/>
                </a:lnTo>
                <a:lnTo>
                  <a:pt x="71412" y="482600"/>
                </a:lnTo>
                <a:lnTo>
                  <a:pt x="57632" y="487680"/>
                </a:lnTo>
                <a:lnTo>
                  <a:pt x="53251" y="488950"/>
                </a:lnTo>
                <a:lnTo>
                  <a:pt x="44869" y="490220"/>
                </a:lnTo>
                <a:lnTo>
                  <a:pt x="136842" y="490220"/>
                </a:lnTo>
                <a:lnTo>
                  <a:pt x="133642" y="486410"/>
                </a:lnTo>
                <a:lnTo>
                  <a:pt x="129133" y="482600"/>
                </a:lnTo>
                <a:lnTo>
                  <a:pt x="124472" y="478790"/>
                </a:lnTo>
                <a:lnTo>
                  <a:pt x="110032" y="474980"/>
                </a:lnTo>
                <a:close/>
              </a:path>
              <a:path w="570864" h="579120">
                <a:moveTo>
                  <a:pt x="164706" y="364490"/>
                </a:moveTo>
                <a:lnTo>
                  <a:pt x="127431" y="386080"/>
                </a:lnTo>
                <a:lnTo>
                  <a:pt x="116763" y="412750"/>
                </a:lnTo>
                <a:lnTo>
                  <a:pt x="117190" y="419100"/>
                </a:lnTo>
                <a:lnTo>
                  <a:pt x="117276" y="420370"/>
                </a:lnTo>
                <a:lnTo>
                  <a:pt x="117361" y="421640"/>
                </a:lnTo>
                <a:lnTo>
                  <a:pt x="117447" y="422910"/>
                </a:lnTo>
                <a:lnTo>
                  <a:pt x="117532" y="424180"/>
                </a:lnTo>
                <a:lnTo>
                  <a:pt x="117618" y="425450"/>
                </a:lnTo>
                <a:lnTo>
                  <a:pt x="117703" y="426720"/>
                </a:lnTo>
                <a:lnTo>
                  <a:pt x="119773" y="434340"/>
                </a:lnTo>
                <a:lnTo>
                  <a:pt x="149813" y="472440"/>
                </a:lnTo>
                <a:lnTo>
                  <a:pt x="160464" y="478790"/>
                </a:lnTo>
                <a:lnTo>
                  <a:pt x="167551" y="482600"/>
                </a:lnTo>
                <a:lnTo>
                  <a:pt x="174561" y="483870"/>
                </a:lnTo>
                <a:lnTo>
                  <a:pt x="188379" y="485140"/>
                </a:lnTo>
                <a:lnTo>
                  <a:pt x="195199" y="483870"/>
                </a:lnTo>
                <a:lnTo>
                  <a:pt x="208610" y="477520"/>
                </a:lnTo>
                <a:lnTo>
                  <a:pt x="215214" y="472440"/>
                </a:lnTo>
                <a:lnTo>
                  <a:pt x="221619" y="466090"/>
                </a:lnTo>
                <a:lnTo>
                  <a:pt x="187921" y="466090"/>
                </a:lnTo>
                <a:lnTo>
                  <a:pt x="178765" y="464820"/>
                </a:lnTo>
                <a:lnTo>
                  <a:pt x="174269" y="463550"/>
                </a:lnTo>
                <a:lnTo>
                  <a:pt x="165481" y="458470"/>
                </a:lnTo>
                <a:lnTo>
                  <a:pt x="161086" y="454660"/>
                </a:lnTo>
                <a:lnTo>
                  <a:pt x="156692" y="449580"/>
                </a:lnTo>
                <a:lnTo>
                  <a:pt x="166893" y="439420"/>
                </a:lnTo>
                <a:lnTo>
                  <a:pt x="146062" y="439420"/>
                </a:lnTo>
                <a:lnTo>
                  <a:pt x="134531" y="412750"/>
                </a:lnTo>
                <a:lnTo>
                  <a:pt x="135013" y="408940"/>
                </a:lnTo>
                <a:lnTo>
                  <a:pt x="137744" y="400050"/>
                </a:lnTo>
                <a:lnTo>
                  <a:pt x="140220" y="396240"/>
                </a:lnTo>
                <a:lnTo>
                  <a:pt x="150837" y="386080"/>
                </a:lnTo>
                <a:lnTo>
                  <a:pt x="158292" y="382270"/>
                </a:lnTo>
                <a:lnTo>
                  <a:pt x="204203" y="382270"/>
                </a:lnTo>
                <a:lnTo>
                  <a:pt x="200304" y="378460"/>
                </a:lnTo>
                <a:lnTo>
                  <a:pt x="194792" y="373380"/>
                </a:lnTo>
                <a:lnTo>
                  <a:pt x="183083" y="367030"/>
                </a:lnTo>
                <a:lnTo>
                  <a:pt x="177063" y="365760"/>
                </a:lnTo>
                <a:lnTo>
                  <a:pt x="164706" y="364490"/>
                </a:lnTo>
                <a:close/>
              </a:path>
              <a:path w="570864" h="579120">
                <a:moveTo>
                  <a:pt x="235839" y="420370"/>
                </a:moveTo>
                <a:lnTo>
                  <a:pt x="231876" y="420370"/>
                </a:lnTo>
                <a:lnTo>
                  <a:pt x="230759" y="421640"/>
                </a:lnTo>
                <a:lnTo>
                  <a:pt x="230009" y="422910"/>
                </a:lnTo>
                <a:lnTo>
                  <a:pt x="228473" y="426720"/>
                </a:lnTo>
                <a:lnTo>
                  <a:pt x="227406" y="429260"/>
                </a:lnTo>
                <a:lnTo>
                  <a:pt x="224624" y="435610"/>
                </a:lnTo>
                <a:lnTo>
                  <a:pt x="222770" y="438150"/>
                </a:lnTo>
                <a:lnTo>
                  <a:pt x="218109" y="445770"/>
                </a:lnTo>
                <a:lnTo>
                  <a:pt x="187921" y="466090"/>
                </a:lnTo>
                <a:lnTo>
                  <a:pt x="221619" y="466090"/>
                </a:lnTo>
                <a:lnTo>
                  <a:pt x="243598" y="431800"/>
                </a:lnTo>
                <a:lnTo>
                  <a:pt x="243522" y="430530"/>
                </a:lnTo>
                <a:lnTo>
                  <a:pt x="243230" y="429260"/>
                </a:lnTo>
                <a:lnTo>
                  <a:pt x="242976" y="427990"/>
                </a:lnTo>
                <a:lnTo>
                  <a:pt x="242633" y="427990"/>
                </a:lnTo>
                <a:lnTo>
                  <a:pt x="241858" y="426720"/>
                </a:lnTo>
                <a:lnTo>
                  <a:pt x="240855" y="425450"/>
                </a:lnTo>
                <a:lnTo>
                  <a:pt x="240233" y="424180"/>
                </a:lnTo>
                <a:lnTo>
                  <a:pt x="238417" y="422910"/>
                </a:lnTo>
                <a:lnTo>
                  <a:pt x="237477" y="421640"/>
                </a:lnTo>
                <a:lnTo>
                  <a:pt x="235839" y="420370"/>
                </a:lnTo>
                <a:close/>
              </a:path>
              <a:path w="570864" h="579120">
                <a:moveTo>
                  <a:pt x="204203" y="382270"/>
                </a:moveTo>
                <a:lnTo>
                  <a:pt x="158292" y="382270"/>
                </a:lnTo>
                <a:lnTo>
                  <a:pt x="166192" y="383540"/>
                </a:lnTo>
                <a:lnTo>
                  <a:pt x="172073" y="384810"/>
                </a:lnTo>
                <a:lnTo>
                  <a:pt x="177869" y="387350"/>
                </a:lnTo>
                <a:lnTo>
                  <a:pt x="183580" y="391160"/>
                </a:lnTo>
                <a:lnTo>
                  <a:pt x="189204" y="396240"/>
                </a:lnTo>
                <a:lnTo>
                  <a:pt x="146062" y="439420"/>
                </a:lnTo>
                <a:lnTo>
                  <a:pt x="166893" y="439420"/>
                </a:lnTo>
                <a:lnTo>
                  <a:pt x="210248" y="396240"/>
                </a:lnTo>
                <a:lnTo>
                  <a:pt x="211074" y="394970"/>
                </a:lnTo>
                <a:lnTo>
                  <a:pt x="211251" y="392430"/>
                </a:lnTo>
                <a:lnTo>
                  <a:pt x="211340" y="391160"/>
                </a:lnTo>
                <a:lnTo>
                  <a:pt x="211429" y="389890"/>
                </a:lnTo>
                <a:lnTo>
                  <a:pt x="210375" y="388620"/>
                </a:lnTo>
                <a:lnTo>
                  <a:pt x="208102" y="386080"/>
                </a:lnTo>
                <a:lnTo>
                  <a:pt x="204203" y="382270"/>
                </a:lnTo>
                <a:close/>
              </a:path>
              <a:path w="570864" h="579120">
                <a:moveTo>
                  <a:pt x="261467" y="269240"/>
                </a:moveTo>
                <a:lnTo>
                  <a:pt x="226009" y="288290"/>
                </a:lnTo>
                <a:lnTo>
                  <a:pt x="217309" y="326390"/>
                </a:lnTo>
                <a:lnTo>
                  <a:pt x="193078" y="326390"/>
                </a:lnTo>
                <a:lnTo>
                  <a:pt x="193408" y="327660"/>
                </a:lnTo>
                <a:lnTo>
                  <a:pt x="304863" y="439420"/>
                </a:lnTo>
                <a:lnTo>
                  <a:pt x="307162" y="439420"/>
                </a:lnTo>
                <a:lnTo>
                  <a:pt x="308737" y="438150"/>
                </a:lnTo>
                <a:lnTo>
                  <a:pt x="309664" y="438150"/>
                </a:lnTo>
                <a:lnTo>
                  <a:pt x="311772" y="436880"/>
                </a:lnTo>
                <a:lnTo>
                  <a:pt x="313004" y="435610"/>
                </a:lnTo>
                <a:lnTo>
                  <a:pt x="315874" y="433070"/>
                </a:lnTo>
                <a:lnTo>
                  <a:pt x="317017" y="431800"/>
                </a:lnTo>
                <a:lnTo>
                  <a:pt x="318655" y="429260"/>
                </a:lnTo>
                <a:lnTo>
                  <a:pt x="319798" y="426720"/>
                </a:lnTo>
                <a:lnTo>
                  <a:pt x="319773" y="425450"/>
                </a:lnTo>
                <a:lnTo>
                  <a:pt x="319366" y="424180"/>
                </a:lnTo>
                <a:lnTo>
                  <a:pt x="279349" y="384810"/>
                </a:lnTo>
                <a:lnTo>
                  <a:pt x="283514" y="384810"/>
                </a:lnTo>
                <a:lnTo>
                  <a:pt x="287286" y="383540"/>
                </a:lnTo>
                <a:lnTo>
                  <a:pt x="294081" y="383540"/>
                </a:lnTo>
                <a:lnTo>
                  <a:pt x="297230" y="382270"/>
                </a:lnTo>
                <a:lnTo>
                  <a:pt x="303034" y="381000"/>
                </a:lnTo>
                <a:lnTo>
                  <a:pt x="305714" y="379730"/>
                </a:lnTo>
                <a:lnTo>
                  <a:pt x="310629" y="377190"/>
                </a:lnTo>
                <a:lnTo>
                  <a:pt x="313029" y="374650"/>
                </a:lnTo>
                <a:lnTo>
                  <a:pt x="318262" y="369570"/>
                </a:lnTo>
                <a:lnTo>
                  <a:pt x="272757" y="369570"/>
                </a:lnTo>
                <a:lnTo>
                  <a:pt x="263880" y="368300"/>
                </a:lnTo>
                <a:lnTo>
                  <a:pt x="232422" y="337820"/>
                </a:lnTo>
                <a:lnTo>
                  <a:pt x="231851" y="332740"/>
                </a:lnTo>
                <a:lnTo>
                  <a:pt x="231813" y="320040"/>
                </a:lnTo>
                <a:lnTo>
                  <a:pt x="232206" y="316230"/>
                </a:lnTo>
                <a:lnTo>
                  <a:pt x="256959" y="290830"/>
                </a:lnTo>
                <a:lnTo>
                  <a:pt x="302133" y="290830"/>
                </a:lnTo>
                <a:lnTo>
                  <a:pt x="299262" y="288290"/>
                </a:lnTo>
                <a:lnTo>
                  <a:pt x="293243" y="283210"/>
                </a:lnTo>
                <a:lnTo>
                  <a:pt x="274294" y="271780"/>
                </a:lnTo>
                <a:lnTo>
                  <a:pt x="261467" y="269240"/>
                </a:lnTo>
                <a:close/>
              </a:path>
              <a:path w="570864" h="579120">
                <a:moveTo>
                  <a:pt x="302133" y="290830"/>
                </a:moveTo>
                <a:lnTo>
                  <a:pt x="261315" y="290830"/>
                </a:lnTo>
                <a:lnTo>
                  <a:pt x="270179" y="293370"/>
                </a:lnTo>
                <a:lnTo>
                  <a:pt x="274599" y="295910"/>
                </a:lnTo>
                <a:lnTo>
                  <a:pt x="304355" y="326390"/>
                </a:lnTo>
                <a:lnTo>
                  <a:pt x="309283" y="344170"/>
                </a:lnTo>
                <a:lnTo>
                  <a:pt x="307543" y="353060"/>
                </a:lnTo>
                <a:lnTo>
                  <a:pt x="305282" y="358140"/>
                </a:lnTo>
                <a:lnTo>
                  <a:pt x="297688" y="364490"/>
                </a:lnTo>
                <a:lnTo>
                  <a:pt x="292620" y="367030"/>
                </a:lnTo>
                <a:lnTo>
                  <a:pt x="280276" y="369570"/>
                </a:lnTo>
                <a:lnTo>
                  <a:pt x="318262" y="369570"/>
                </a:lnTo>
                <a:lnTo>
                  <a:pt x="320878" y="367030"/>
                </a:lnTo>
                <a:lnTo>
                  <a:pt x="324739" y="360680"/>
                </a:lnTo>
                <a:lnTo>
                  <a:pt x="329133" y="347980"/>
                </a:lnTo>
                <a:lnTo>
                  <a:pt x="329755" y="341630"/>
                </a:lnTo>
                <a:lnTo>
                  <a:pt x="327888" y="327660"/>
                </a:lnTo>
                <a:lnTo>
                  <a:pt x="325412" y="321310"/>
                </a:lnTo>
                <a:lnTo>
                  <a:pt x="321398" y="314960"/>
                </a:lnTo>
                <a:lnTo>
                  <a:pt x="318117" y="308610"/>
                </a:lnTo>
                <a:lnTo>
                  <a:pt x="314291" y="303530"/>
                </a:lnTo>
                <a:lnTo>
                  <a:pt x="309920" y="298450"/>
                </a:lnTo>
                <a:lnTo>
                  <a:pt x="305003" y="293370"/>
                </a:lnTo>
                <a:lnTo>
                  <a:pt x="302133" y="290830"/>
                </a:lnTo>
                <a:close/>
              </a:path>
              <a:path w="570864" h="579120">
                <a:moveTo>
                  <a:pt x="205625" y="313690"/>
                </a:moveTo>
                <a:lnTo>
                  <a:pt x="203923" y="313690"/>
                </a:lnTo>
                <a:lnTo>
                  <a:pt x="202399" y="314960"/>
                </a:lnTo>
                <a:lnTo>
                  <a:pt x="201587" y="314960"/>
                </a:lnTo>
                <a:lnTo>
                  <a:pt x="199821" y="316230"/>
                </a:lnTo>
                <a:lnTo>
                  <a:pt x="198767" y="317500"/>
                </a:lnTo>
                <a:lnTo>
                  <a:pt x="196367" y="320040"/>
                </a:lnTo>
                <a:lnTo>
                  <a:pt x="195414" y="321310"/>
                </a:lnTo>
                <a:lnTo>
                  <a:pt x="193954" y="322580"/>
                </a:lnTo>
                <a:lnTo>
                  <a:pt x="193433" y="323850"/>
                </a:lnTo>
                <a:lnTo>
                  <a:pt x="192849" y="325120"/>
                </a:lnTo>
                <a:lnTo>
                  <a:pt x="192786" y="326390"/>
                </a:lnTo>
                <a:lnTo>
                  <a:pt x="217309" y="326390"/>
                </a:lnTo>
                <a:lnTo>
                  <a:pt x="206146" y="314960"/>
                </a:lnTo>
                <a:lnTo>
                  <a:pt x="205625" y="313690"/>
                </a:lnTo>
                <a:close/>
              </a:path>
              <a:path w="570864" h="579120">
                <a:moveTo>
                  <a:pt x="353885" y="231140"/>
                </a:moveTo>
                <a:lnTo>
                  <a:pt x="352120" y="231140"/>
                </a:lnTo>
                <a:lnTo>
                  <a:pt x="351599" y="232410"/>
                </a:lnTo>
                <a:lnTo>
                  <a:pt x="313347" y="270510"/>
                </a:lnTo>
                <a:lnTo>
                  <a:pt x="313004" y="271780"/>
                </a:lnTo>
                <a:lnTo>
                  <a:pt x="313702" y="274320"/>
                </a:lnTo>
                <a:lnTo>
                  <a:pt x="314985" y="275590"/>
                </a:lnTo>
                <a:lnTo>
                  <a:pt x="319443" y="280670"/>
                </a:lnTo>
                <a:lnTo>
                  <a:pt x="321271" y="281940"/>
                </a:lnTo>
                <a:lnTo>
                  <a:pt x="324142" y="283210"/>
                </a:lnTo>
                <a:lnTo>
                  <a:pt x="325386" y="281940"/>
                </a:lnTo>
                <a:lnTo>
                  <a:pt x="364172" y="243840"/>
                </a:lnTo>
                <a:lnTo>
                  <a:pt x="364490" y="242570"/>
                </a:lnTo>
                <a:lnTo>
                  <a:pt x="363791" y="240030"/>
                </a:lnTo>
                <a:lnTo>
                  <a:pt x="362470" y="237490"/>
                </a:lnTo>
                <a:lnTo>
                  <a:pt x="360184" y="234950"/>
                </a:lnTo>
                <a:lnTo>
                  <a:pt x="359067" y="234950"/>
                </a:lnTo>
                <a:lnTo>
                  <a:pt x="358063" y="233680"/>
                </a:lnTo>
                <a:lnTo>
                  <a:pt x="356247" y="232410"/>
                </a:lnTo>
                <a:lnTo>
                  <a:pt x="355409" y="232410"/>
                </a:lnTo>
                <a:lnTo>
                  <a:pt x="353885" y="231140"/>
                </a:lnTo>
                <a:close/>
              </a:path>
              <a:path w="570864" h="579120">
                <a:moveTo>
                  <a:pt x="409259" y="121920"/>
                </a:moveTo>
                <a:lnTo>
                  <a:pt x="372910" y="121920"/>
                </a:lnTo>
                <a:lnTo>
                  <a:pt x="376110" y="123190"/>
                </a:lnTo>
                <a:lnTo>
                  <a:pt x="382308" y="125730"/>
                </a:lnTo>
                <a:lnTo>
                  <a:pt x="385127" y="127000"/>
                </a:lnTo>
                <a:lnTo>
                  <a:pt x="390156" y="132080"/>
                </a:lnTo>
                <a:lnTo>
                  <a:pt x="392582" y="135890"/>
                </a:lnTo>
                <a:lnTo>
                  <a:pt x="397243" y="142240"/>
                </a:lnTo>
                <a:lnTo>
                  <a:pt x="406631" y="181610"/>
                </a:lnTo>
                <a:lnTo>
                  <a:pt x="406868" y="185420"/>
                </a:lnTo>
                <a:lnTo>
                  <a:pt x="406993" y="187960"/>
                </a:lnTo>
                <a:lnTo>
                  <a:pt x="407119" y="190500"/>
                </a:lnTo>
                <a:lnTo>
                  <a:pt x="407184" y="193040"/>
                </a:lnTo>
                <a:lnTo>
                  <a:pt x="407249" y="195580"/>
                </a:lnTo>
                <a:lnTo>
                  <a:pt x="407314" y="198120"/>
                </a:lnTo>
                <a:lnTo>
                  <a:pt x="407782" y="231140"/>
                </a:lnTo>
                <a:lnTo>
                  <a:pt x="407908" y="240030"/>
                </a:lnTo>
                <a:lnTo>
                  <a:pt x="409613" y="252730"/>
                </a:lnTo>
                <a:lnTo>
                  <a:pt x="410184" y="252730"/>
                </a:lnTo>
                <a:lnTo>
                  <a:pt x="411759" y="255270"/>
                </a:lnTo>
                <a:lnTo>
                  <a:pt x="412737" y="256540"/>
                </a:lnTo>
                <a:lnTo>
                  <a:pt x="415201" y="259080"/>
                </a:lnTo>
                <a:lnTo>
                  <a:pt x="416394" y="259080"/>
                </a:lnTo>
                <a:lnTo>
                  <a:pt x="418553" y="260350"/>
                </a:lnTo>
                <a:lnTo>
                  <a:pt x="419557" y="261620"/>
                </a:lnTo>
                <a:lnTo>
                  <a:pt x="422236" y="261620"/>
                </a:lnTo>
                <a:lnTo>
                  <a:pt x="423875" y="260350"/>
                </a:lnTo>
                <a:lnTo>
                  <a:pt x="424688" y="260350"/>
                </a:lnTo>
                <a:lnTo>
                  <a:pt x="452375" y="232410"/>
                </a:lnTo>
                <a:lnTo>
                  <a:pt x="425958" y="232410"/>
                </a:lnTo>
                <a:lnTo>
                  <a:pt x="425213" y="198120"/>
                </a:lnTo>
                <a:lnTo>
                  <a:pt x="421894" y="153670"/>
                </a:lnTo>
                <a:lnTo>
                  <a:pt x="413486" y="128270"/>
                </a:lnTo>
                <a:lnTo>
                  <a:pt x="409259" y="121920"/>
                </a:lnTo>
                <a:close/>
              </a:path>
              <a:path w="570864" h="579120">
                <a:moveTo>
                  <a:pt x="481253" y="182880"/>
                </a:moveTo>
                <a:lnTo>
                  <a:pt x="475894" y="182880"/>
                </a:lnTo>
                <a:lnTo>
                  <a:pt x="425958" y="232410"/>
                </a:lnTo>
                <a:lnTo>
                  <a:pt x="452375" y="232410"/>
                </a:lnTo>
                <a:lnTo>
                  <a:pt x="488873" y="195580"/>
                </a:lnTo>
                <a:lnTo>
                  <a:pt x="489572" y="193040"/>
                </a:lnTo>
                <a:lnTo>
                  <a:pt x="488924" y="190500"/>
                </a:lnTo>
                <a:lnTo>
                  <a:pt x="488442" y="190500"/>
                </a:lnTo>
                <a:lnTo>
                  <a:pt x="487095" y="187960"/>
                </a:lnTo>
                <a:lnTo>
                  <a:pt x="486232" y="186690"/>
                </a:lnTo>
                <a:lnTo>
                  <a:pt x="485178" y="186690"/>
                </a:lnTo>
                <a:lnTo>
                  <a:pt x="484124" y="185420"/>
                </a:lnTo>
                <a:lnTo>
                  <a:pt x="483133" y="184150"/>
                </a:lnTo>
                <a:lnTo>
                  <a:pt x="481253" y="182880"/>
                </a:lnTo>
                <a:close/>
              </a:path>
              <a:path w="570864" h="579120">
                <a:moveTo>
                  <a:pt x="478663" y="181610"/>
                </a:moveTo>
                <a:lnTo>
                  <a:pt x="477888" y="181610"/>
                </a:lnTo>
                <a:lnTo>
                  <a:pt x="476478" y="182880"/>
                </a:lnTo>
                <a:lnTo>
                  <a:pt x="480364" y="182880"/>
                </a:lnTo>
                <a:lnTo>
                  <a:pt x="478663" y="181610"/>
                </a:lnTo>
                <a:close/>
              </a:path>
              <a:path w="570864" h="579120">
                <a:moveTo>
                  <a:pt x="377113" y="99060"/>
                </a:moveTo>
                <a:lnTo>
                  <a:pt x="366268" y="99060"/>
                </a:lnTo>
                <a:lnTo>
                  <a:pt x="360718" y="100330"/>
                </a:lnTo>
                <a:lnTo>
                  <a:pt x="349351" y="105410"/>
                </a:lnTo>
                <a:lnTo>
                  <a:pt x="343763" y="110490"/>
                </a:lnTo>
                <a:lnTo>
                  <a:pt x="334797" y="119380"/>
                </a:lnTo>
                <a:lnTo>
                  <a:pt x="331851" y="121920"/>
                </a:lnTo>
                <a:lnTo>
                  <a:pt x="326999" y="130810"/>
                </a:lnTo>
                <a:lnTo>
                  <a:pt x="324993" y="133350"/>
                </a:lnTo>
                <a:lnTo>
                  <a:pt x="321818" y="140970"/>
                </a:lnTo>
                <a:lnTo>
                  <a:pt x="318833" y="156210"/>
                </a:lnTo>
                <a:lnTo>
                  <a:pt x="319189" y="157480"/>
                </a:lnTo>
                <a:lnTo>
                  <a:pt x="319430" y="157480"/>
                </a:lnTo>
                <a:lnTo>
                  <a:pt x="320078" y="158750"/>
                </a:lnTo>
                <a:lnTo>
                  <a:pt x="320535" y="160020"/>
                </a:lnTo>
                <a:lnTo>
                  <a:pt x="321703" y="161290"/>
                </a:lnTo>
                <a:lnTo>
                  <a:pt x="322440" y="161290"/>
                </a:lnTo>
                <a:lnTo>
                  <a:pt x="324548" y="163830"/>
                </a:lnTo>
                <a:lnTo>
                  <a:pt x="325666" y="165100"/>
                </a:lnTo>
                <a:lnTo>
                  <a:pt x="327660" y="166370"/>
                </a:lnTo>
                <a:lnTo>
                  <a:pt x="328536" y="166370"/>
                </a:lnTo>
                <a:lnTo>
                  <a:pt x="330009" y="167640"/>
                </a:lnTo>
                <a:lnTo>
                  <a:pt x="332295" y="167640"/>
                </a:lnTo>
                <a:lnTo>
                  <a:pt x="333438" y="166370"/>
                </a:lnTo>
                <a:lnTo>
                  <a:pt x="334048" y="163830"/>
                </a:lnTo>
                <a:lnTo>
                  <a:pt x="335013" y="158750"/>
                </a:lnTo>
                <a:lnTo>
                  <a:pt x="335775" y="156210"/>
                </a:lnTo>
                <a:lnTo>
                  <a:pt x="356120" y="125730"/>
                </a:lnTo>
                <a:lnTo>
                  <a:pt x="362953" y="121920"/>
                </a:lnTo>
                <a:lnTo>
                  <a:pt x="409259" y="121920"/>
                </a:lnTo>
                <a:lnTo>
                  <a:pt x="407568" y="119380"/>
                </a:lnTo>
                <a:lnTo>
                  <a:pt x="404279" y="115570"/>
                </a:lnTo>
                <a:lnTo>
                  <a:pt x="396608" y="107950"/>
                </a:lnTo>
                <a:lnTo>
                  <a:pt x="392125" y="105410"/>
                </a:lnTo>
                <a:lnTo>
                  <a:pt x="382282" y="100330"/>
                </a:lnTo>
                <a:lnTo>
                  <a:pt x="377113" y="99060"/>
                </a:lnTo>
                <a:close/>
              </a:path>
              <a:path w="570864" h="579120">
                <a:moveTo>
                  <a:pt x="459562" y="0"/>
                </a:moveTo>
                <a:lnTo>
                  <a:pt x="458711" y="1270"/>
                </a:lnTo>
                <a:lnTo>
                  <a:pt x="456857" y="1270"/>
                </a:lnTo>
                <a:lnTo>
                  <a:pt x="454596" y="2540"/>
                </a:lnTo>
                <a:lnTo>
                  <a:pt x="453224" y="3810"/>
                </a:lnTo>
                <a:lnTo>
                  <a:pt x="449999" y="6350"/>
                </a:lnTo>
                <a:lnTo>
                  <a:pt x="448208" y="7620"/>
                </a:lnTo>
                <a:lnTo>
                  <a:pt x="444449" y="11430"/>
                </a:lnTo>
                <a:lnTo>
                  <a:pt x="442937" y="12700"/>
                </a:lnTo>
                <a:lnTo>
                  <a:pt x="440486" y="16510"/>
                </a:lnTo>
                <a:lnTo>
                  <a:pt x="439547" y="17780"/>
                </a:lnTo>
                <a:lnTo>
                  <a:pt x="438226" y="19050"/>
                </a:lnTo>
                <a:lnTo>
                  <a:pt x="437781" y="20320"/>
                </a:lnTo>
                <a:lnTo>
                  <a:pt x="437349" y="22860"/>
                </a:lnTo>
                <a:lnTo>
                  <a:pt x="437502" y="24130"/>
                </a:lnTo>
                <a:lnTo>
                  <a:pt x="466039" y="133350"/>
                </a:lnTo>
                <a:lnTo>
                  <a:pt x="466763" y="135890"/>
                </a:lnTo>
                <a:lnTo>
                  <a:pt x="467525" y="137160"/>
                </a:lnTo>
                <a:lnTo>
                  <a:pt x="467995" y="138430"/>
                </a:lnTo>
                <a:lnTo>
                  <a:pt x="469112" y="140970"/>
                </a:lnTo>
                <a:lnTo>
                  <a:pt x="469811" y="140970"/>
                </a:lnTo>
                <a:lnTo>
                  <a:pt x="471449" y="143510"/>
                </a:lnTo>
                <a:lnTo>
                  <a:pt x="472414" y="144780"/>
                </a:lnTo>
                <a:lnTo>
                  <a:pt x="474929" y="147320"/>
                </a:lnTo>
                <a:lnTo>
                  <a:pt x="476148" y="147320"/>
                </a:lnTo>
                <a:lnTo>
                  <a:pt x="478193" y="149860"/>
                </a:lnTo>
                <a:lnTo>
                  <a:pt x="481571" y="149860"/>
                </a:lnTo>
                <a:lnTo>
                  <a:pt x="482841" y="148590"/>
                </a:lnTo>
                <a:lnTo>
                  <a:pt x="483514" y="148590"/>
                </a:lnTo>
                <a:lnTo>
                  <a:pt x="506485" y="125730"/>
                </a:lnTo>
                <a:lnTo>
                  <a:pt x="481520" y="125730"/>
                </a:lnTo>
                <a:lnTo>
                  <a:pt x="455688" y="26670"/>
                </a:lnTo>
                <a:lnTo>
                  <a:pt x="455626" y="26430"/>
                </a:lnTo>
                <a:lnTo>
                  <a:pt x="485672" y="26430"/>
                </a:lnTo>
                <a:lnTo>
                  <a:pt x="460260" y="1270"/>
                </a:lnTo>
                <a:lnTo>
                  <a:pt x="459562" y="0"/>
                </a:lnTo>
                <a:close/>
              </a:path>
              <a:path w="570864" h="579120">
                <a:moveTo>
                  <a:pt x="485672" y="26430"/>
                </a:moveTo>
                <a:lnTo>
                  <a:pt x="455626" y="26430"/>
                </a:lnTo>
                <a:lnTo>
                  <a:pt x="518261" y="88900"/>
                </a:lnTo>
                <a:lnTo>
                  <a:pt x="481520" y="125730"/>
                </a:lnTo>
                <a:lnTo>
                  <a:pt x="506485" y="125730"/>
                </a:lnTo>
                <a:lnTo>
                  <a:pt x="530733" y="101600"/>
                </a:lnTo>
                <a:lnTo>
                  <a:pt x="561238" y="101600"/>
                </a:lnTo>
                <a:lnTo>
                  <a:pt x="545846" y="86360"/>
                </a:lnTo>
                <a:lnTo>
                  <a:pt x="558465" y="73660"/>
                </a:lnTo>
                <a:lnTo>
                  <a:pt x="533374" y="73660"/>
                </a:lnTo>
                <a:lnTo>
                  <a:pt x="485672" y="26430"/>
                </a:lnTo>
                <a:close/>
              </a:path>
              <a:path w="570864" h="579120">
                <a:moveTo>
                  <a:pt x="561238" y="101600"/>
                </a:moveTo>
                <a:lnTo>
                  <a:pt x="530733" y="101600"/>
                </a:lnTo>
                <a:lnTo>
                  <a:pt x="555104" y="125730"/>
                </a:lnTo>
                <a:lnTo>
                  <a:pt x="558952" y="125730"/>
                </a:lnTo>
                <a:lnTo>
                  <a:pt x="559904" y="124460"/>
                </a:lnTo>
                <a:lnTo>
                  <a:pt x="562063" y="123190"/>
                </a:lnTo>
                <a:lnTo>
                  <a:pt x="563333" y="121920"/>
                </a:lnTo>
                <a:lnTo>
                  <a:pt x="566293" y="119380"/>
                </a:lnTo>
                <a:lnTo>
                  <a:pt x="567461" y="118110"/>
                </a:lnTo>
                <a:lnTo>
                  <a:pt x="569163" y="115570"/>
                </a:lnTo>
                <a:lnTo>
                  <a:pt x="569772" y="114300"/>
                </a:lnTo>
                <a:lnTo>
                  <a:pt x="570509" y="113030"/>
                </a:lnTo>
                <a:lnTo>
                  <a:pt x="570649" y="111760"/>
                </a:lnTo>
                <a:lnTo>
                  <a:pt x="570217" y="110490"/>
                </a:lnTo>
                <a:lnTo>
                  <a:pt x="561238" y="101600"/>
                </a:lnTo>
                <a:close/>
              </a:path>
              <a:path w="570864" h="579120">
                <a:moveTo>
                  <a:pt x="548513" y="59690"/>
                </a:moveTo>
                <a:lnTo>
                  <a:pt x="547192" y="59690"/>
                </a:lnTo>
                <a:lnTo>
                  <a:pt x="533374" y="73660"/>
                </a:lnTo>
                <a:lnTo>
                  <a:pt x="558465" y="73660"/>
                </a:lnTo>
                <a:lnTo>
                  <a:pt x="559727" y="72390"/>
                </a:lnTo>
                <a:lnTo>
                  <a:pt x="559993" y="71120"/>
                </a:lnTo>
                <a:lnTo>
                  <a:pt x="558939" y="67310"/>
                </a:lnTo>
                <a:lnTo>
                  <a:pt x="557707" y="66040"/>
                </a:lnTo>
                <a:lnTo>
                  <a:pt x="555777" y="63500"/>
                </a:lnTo>
                <a:lnTo>
                  <a:pt x="553669" y="62230"/>
                </a:lnTo>
                <a:lnTo>
                  <a:pt x="551789" y="60960"/>
                </a:lnTo>
                <a:lnTo>
                  <a:pt x="548513" y="5969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01440" y="4809499"/>
            <a:ext cx="601980" cy="601980"/>
          </a:xfrm>
          <a:custGeom>
            <a:avLst/>
            <a:gdLst/>
            <a:ahLst/>
            <a:cxnLst/>
            <a:rect l="l" t="t" r="r" b="b"/>
            <a:pathLst>
              <a:path w="601979" h="601979">
                <a:moveTo>
                  <a:pt x="27641" y="471170"/>
                </a:moveTo>
                <a:lnTo>
                  <a:pt x="16872" y="471170"/>
                </a:lnTo>
                <a:lnTo>
                  <a:pt x="13925" y="473710"/>
                </a:lnTo>
                <a:lnTo>
                  <a:pt x="12325" y="474980"/>
                </a:lnTo>
                <a:lnTo>
                  <a:pt x="1555" y="485140"/>
                </a:lnTo>
                <a:lnTo>
                  <a:pt x="603" y="487680"/>
                </a:lnTo>
                <a:lnTo>
                  <a:pt x="0" y="492848"/>
                </a:lnTo>
                <a:lnTo>
                  <a:pt x="933" y="494030"/>
                </a:lnTo>
                <a:lnTo>
                  <a:pt x="108616" y="601980"/>
                </a:lnTo>
                <a:lnTo>
                  <a:pt x="112604" y="601980"/>
                </a:lnTo>
                <a:lnTo>
                  <a:pt x="113544" y="600710"/>
                </a:lnTo>
                <a:lnTo>
                  <a:pt x="115741" y="599440"/>
                </a:lnTo>
                <a:lnTo>
                  <a:pt x="117037" y="598170"/>
                </a:lnTo>
                <a:lnTo>
                  <a:pt x="120008" y="595630"/>
                </a:lnTo>
                <a:lnTo>
                  <a:pt x="121151" y="594360"/>
                </a:lnTo>
                <a:lnTo>
                  <a:pt x="122777" y="591820"/>
                </a:lnTo>
                <a:lnTo>
                  <a:pt x="123374" y="590550"/>
                </a:lnTo>
                <a:lnTo>
                  <a:pt x="124136" y="589280"/>
                </a:lnTo>
                <a:lnTo>
                  <a:pt x="124136" y="588010"/>
                </a:lnTo>
                <a:lnTo>
                  <a:pt x="123996" y="588010"/>
                </a:lnTo>
                <a:lnTo>
                  <a:pt x="123729" y="586740"/>
                </a:lnTo>
                <a:lnTo>
                  <a:pt x="50349" y="513080"/>
                </a:lnTo>
                <a:lnTo>
                  <a:pt x="45955" y="509270"/>
                </a:lnTo>
                <a:lnTo>
                  <a:pt x="37052" y="500380"/>
                </a:lnTo>
                <a:lnTo>
                  <a:pt x="32658" y="496570"/>
                </a:lnTo>
                <a:lnTo>
                  <a:pt x="28427" y="492848"/>
                </a:lnTo>
                <a:lnTo>
                  <a:pt x="97871" y="492848"/>
                </a:lnTo>
                <a:lnTo>
                  <a:pt x="30067" y="472440"/>
                </a:lnTo>
                <a:lnTo>
                  <a:pt x="27641" y="471170"/>
                </a:lnTo>
                <a:close/>
              </a:path>
              <a:path w="601979" h="601979">
                <a:moveTo>
                  <a:pt x="97871" y="492848"/>
                </a:moveTo>
                <a:lnTo>
                  <a:pt x="28855" y="492848"/>
                </a:lnTo>
                <a:lnTo>
                  <a:pt x="33547" y="494030"/>
                </a:lnTo>
                <a:lnTo>
                  <a:pt x="38817" y="495300"/>
                </a:lnTo>
                <a:lnTo>
                  <a:pt x="49828" y="499110"/>
                </a:lnTo>
                <a:lnTo>
                  <a:pt x="55149" y="501650"/>
                </a:lnTo>
                <a:lnTo>
                  <a:pt x="60306" y="502920"/>
                </a:lnTo>
                <a:lnTo>
                  <a:pt x="159670" y="532130"/>
                </a:lnTo>
                <a:lnTo>
                  <a:pt x="163138" y="533400"/>
                </a:lnTo>
                <a:lnTo>
                  <a:pt x="166147" y="534670"/>
                </a:lnTo>
                <a:lnTo>
                  <a:pt x="171189" y="535940"/>
                </a:lnTo>
                <a:lnTo>
                  <a:pt x="173412" y="535940"/>
                </a:lnTo>
                <a:lnTo>
                  <a:pt x="177235" y="534670"/>
                </a:lnTo>
                <a:lnTo>
                  <a:pt x="178936" y="534670"/>
                </a:lnTo>
                <a:lnTo>
                  <a:pt x="192627" y="520700"/>
                </a:lnTo>
                <a:lnTo>
                  <a:pt x="192957" y="520700"/>
                </a:lnTo>
                <a:lnTo>
                  <a:pt x="193008" y="516890"/>
                </a:lnTo>
                <a:lnTo>
                  <a:pt x="192157" y="514350"/>
                </a:lnTo>
                <a:lnTo>
                  <a:pt x="191357" y="513080"/>
                </a:lnTo>
                <a:lnTo>
                  <a:pt x="160928" y="513080"/>
                </a:lnTo>
                <a:lnTo>
                  <a:pt x="152698" y="509270"/>
                </a:lnTo>
                <a:lnTo>
                  <a:pt x="131857" y="502920"/>
                </a:lnTo>
                <a:lnTo>
                  <a:pt x="118675" y="499110"/>
                </a:lnTo>
                <a:lnTo>
                  <a:pt x="97871" y="492848"/>
                </a:lnTo>
                <a:close/>
              </a:path>
              <a:path w="601979" h="601979">
                <a:moveTo>
                  <a:pt x="84855" y="406400"/>
                </a:moveTo>
                <a:lnTo>
                  <a:pt x="80803" y="406400"/>
                </a:lnTo>
                <a:lnTo>
                  <a:pt x="79838" y="407670"/>
                </a:lnTo>
                <a:lnTo>
                  <a:pt x="77628" y="408940"/>
                </a:lnTo>
                <a:lnTo>
                  <a:pt x="76397" y="410210"/>
                </a:lnTo>
                <a:lnTo>
                  <a:pt x="73488" y="412750"/>
                </a:lnTo>
                <a:lnTo>
                  <a:pt x="72294" y="414020"/>
                </a:lnTo>
                <a:lnTo>
                  <a:pt x="70618" y="416560"/>
                </a:lnTo>
                <a:lnTo>
                  <a:pt x="70034" y="417830"/>
                </a:lnTo>
                <a:lnTo>
                  <a:pt x="69386" y="419100"/>
                </a:lnTo>
                <a:lnTo>
                  <a:pt x="69488" y="421640"/>
                </a:lnTo>
                <a:lnTo>
                  <a:pt x="69742" y="421640"/>
                </a:lnTo>
                <a:lnTo>
                  <a:pt x="131845" y="483870"/>
                </a:lnTo>
                <a:lnTo>
                  <a:pt x="141394" y="492848"/>
                </a:lnTo>
                <a:lnTo>
                  <a:pt x="151377" y="502920"/>
                </a:lnTo>
                <a:lnTo>
                  <a:pt x="156267" y="508000"/>
                </a:lnTo>
                <a:lnTo>
                  <a:pt x="160928" y="513080"/>
                </a:lnTo>
                <a:lnTo>
                  <a:pt x="191357" y="513080"/>
                </a:lnTo>
                <a:lnTo>
                  <a:pt x="190189" y="511810"/>
                </a:lnTo>
                <a:lnTo>
                  <a:pt x="84855" y="406400"/>
                </a:lnTo>
                <a:close/>
              </a:path>
              <a:path w="601979" h="601979">
                <a:moveTo>
                  <a:pt x="208273" y="350520"/>
                </a:moveTo>
                <a:lnTo>
                  <a:pt x="168027" y="375920"/>
                </a:lnTo>
                <a:lnTo>
                  <a:pt x="156330" y="405130"/>
                </a:lnTo>
                <a:lnTo>
                  <a:pt x="157234" y="416560"/>
                </a:lnTo>
                <a:lnTo>
                  <a:pt x="157335" y="417830"/>
                </a:lnTo>
                <a:lnTo>
                  <a:pt x="157435" y="419100"/>
                </a:lnTo>
                <a:lnTo>
                  <a:pt x="159594" y="426720"/>
                </a:lnTo>
                <a:lnTo>
                  <a:pt x="163341" y="433070"/>
                </a:lnTo>
                <a:lnTo>
                  <a:pt x="166403" y="439420"/>
                </a:lnTo>
                <a:lnTo>
                  <a:pt x="169972" y="444500"/>
                </a:lnTo>
                <a:lnTo>
                  <a:pt x="174047" y="449580"/>
                </a:lnTo>
                <a:lnTo>
                  <a:pt x="178632" y="453390"/>
                </a:lnTo>
                <a:lnTo>
                  <a:pt x="183656" y="458470"/>
                </a:lnTo>
                <a:lnTo>
                  <a:pt x="198926" y="469900"/>
                </a:lnTo>
                <a:lnTo>
                  <a:pt x="205784" y="473710"/>
                </a:lnTo>
                <a:lnTo>
                  <a:pt x="212668" y="474980"/>
                </a:lnTo>
                <a:lnTo>
                  <a:pt x="226485" y="476250"/>
                </a:lnTo>
                <a:lnTo>
                  <a:pt x="233330" y="474980"/>
                </a:lnTo>
                <a:lnTo>
                  <a:pt x="246869" y="468630"/>
                </a:lnTo>
                <a:lnTo>
                  <a:pt x="253498" y="464820"/>
                </a:lnTo>
                <a:lnTo>
                  <a:pt x="261887" y="455930"/>
                </a:lnTo>
                <a:lnTo>
                  <a:pt x="224771" y="455930"/>
                </a:lnTo>
                <a:lnTo>
                  <a:pt x="210712" y="452120"/>
                </a:lnTo>
                <a:lnTo>
                  <a:pt x="178847" y="419100"/>
                </a:lnTo>
                <a:lnTo>
                  <a:pt x="175495" y="405130"/>
                </a:lnTo>
                <a:lnTo>
                  <a:pt x="175901" y="400050"/>
                </a:lnTo>
                <a:lnTo>
                  <a:pt x="205327" y="370840"/>
                </a:lnTo>
                <a:lnTo>
                  <a:pt x="253643" y="370840"/>
                </a:lnTo>
                <a:lnTo>
                  <a:pt x="251146" y="368300"/>
                </a:lnTo>
                <a:lnTo>
                  <a:pt x="241020" y="360680"/>
                </a:lnTo>
                <a:lnTo>
                  <a:pt x="235883" y="358140"/>
                </a:lnTo>
                <a:lnTo>
                  <a:pt x="229000" y="354330"/>
                </a:lnTo>
                <a:lnTo>
                  <a:pt x="222104" y="351790"/>
                </a:lnTo>
                <a:lnTo>
                  <a:pt x="208273" y="350520"/>
                </a:lnTo>
                <a:close/>
              </a:path>
              <a:path w="601979" h="601979">
                <a:moveTo>
                  <a:pt x="253643" y="370840"/>
                </a:moveTo>
                <a:lnTo>
                  <a:pt x="210089" y="370840"/>
                </a:lnTo>
                <a:lnTo>
                  <a:pt x="224148" y="374650"/>
                </a:lnTo>
                <a:lnTo>
                  <a:pt x="233356" y="381000"/>
                </a:lnTo>
                <a:lnTo>
                  <a:pt x="257880" y="412750"/>
                </a:lnTo>
                <a:lnTo>
                  <a:pt x="259378" y="421640"/>
                </a:lnTo>
                <a:lnTo>
                  <a:pt x="258934" y="426720"/>
                </a:lnTo>
                <a:lnTo>
                  <a:pt x="229520" y="455930"/>
                </a:lnTo>
                <a:lnTo>
                  <a:pt x="261887" y="455930"/>
                </a:lnTo>
                <a:lnTo>
                  <a:pt x="266681" y="450850"/>
                </a:lnTo>
                <a:lnTo>
                  <a:pt x="271456" y="444500"/>
                </a:lnTo>
                <a:lnTo>
                  <a:pt x="277196" y="429260"/>
                </a:lnTo>
                <a:lnTo>
                  <a:pt x="278352" y="422910"/>
                </a:lnTo>
                <a:lnTo>
                  <a:pt x="277421" y="410210"/>
                </a:lnTo>
                <a:lnTo>
                  <a:pt x="277327" y="408940"/>
                </a:lnTo>
                <a:lnTo>
                  <a:pt x="256140" y="373380"/>
                </a:lnTo>
                <a:lnTo>
                  <a:pt x="253643" y="370840"/>
                </a:lnTo>
                <a:close/>
              </a:path>
              <a:path w="601979" h="601979">
                <a:moveTo>
                  <a:pt x="242093" y="308610"/>
                </a:moveTo>
                <a:lnTo>
                  <a:pt x="239477" y="308610"/>
                </a:lnTo>
                <a:lnTo>
                  <a:pt x="237890" y="309880"/>
                </a:lnTo>
                <a:lnTo>
                  <a:pt x="236937" y="309880"/>
                </a:lnTo>
                <a:lnTo>
                  <a:pt x="234715" y="312420"/>
                </a:lnTo>
                <a:lnTo>
                  <a:pt x="233305" y="313690"/>
                </a:lnTo>
                <a:lnTo>
                  <a:pt x="230257" y="316230"/>
                </a:lnTo>
                <a:lnTo>
                  <a:pt x="229165" y="317500"/>
                </a:lnTo>
                <a:lnTo>
                  <a:pt x="227463" y="318770"/>
                </a:lnTo>
                <a:lnTo>
                  <a:pt x="226866" y="320040"/>
                </a:lnTo>
                <a:lnTo>
                  <a:pt x="226168" y="321310"/>
                </a:lnTo>
                <a:lnTo>
                  <a:pt x="226041" y="322580"/>
                </a:lnTo>
                <a:lnTo>
                  <a:pt x="226282" y="323850"/>
                </a:lnTo>
                <a:lnTo>
                  <a:pt x="226574" y="323850"/>
                </a:lnTo>
                <a:lnTo>
                  <a:pt x="227222" y="325120"/>
                </a:lnTo>
                <a:lnTo>
                  <a:pt x="228517" y="325120"/>
                </a:lnTo>
                <a:lnTo>
                  <a:pt x="229863" y="326390"/>
                </a:lnTo>
                <a:lnTo>
                  <a:pt x="231616" y="327660"/>
                </a:lnTo>
                <a:lnTo>
                  <a:pt x="333635" y="375920"/>
                </a:lnTo>
                <a:lnTo>
                  <a:pt x="337801" y="375920"/>
                </a:lnTo>
                <a:lnTo>
                  <a:pt x="339744" y="374650"/>
                </a:lnTo>
                <a:lnTo>
                  <a:pt x="340861" y="374650"/>
                </a:lnTo>
                <a:lnTo>
                  <a:pt x="343439" y="372110"/>
                </a:lnTo>
                <a:lnTo>
                  <a:pt x="344963" y="370840"/>
                </a:lnTo>
                <a:lnTo>
                  <a:pt x="348481" y="367030"/>
                </a:lnTo>
                <a:lnTo>
                  <a:pt x="349904" y="365760"/>
                </a:lnTo>
                <a:lnTo>
                  <a:pt x="352075" y="363220"/>
                </a:lnTo>
                <a:lnTo>
                  <a:pt x="352876" y="361950"/>
                </a:lnTo>
                <a:lnTo>
                  <a:pt x="353930" y="359410"/>
                </a:lnTo>
                <a:lnTo>
                  <a:pt x="354184" y="359410"/>
                </a:lnTo>
                <a:lnTo>
                  <a:pt x="354120" y="356870"/>
                </a:lnTo>
                <a:lnTo>
                  <a:pt x="353904" y="356870"/>
                </a:lnTo>
                <a:lnTo>
                  <a:pt x="352106" y="353060"/>
                </a:lnTo>
                <a:lnTo>
                  <a:pt x="331781" y="353060"/>
                </a:lnTo>
                <a:lnTo>
                  <a:pt x="330384" y="351790"/>
                </a:lnTo>
                <a:lnTo>
                  <a:pt x="242855" y="309880"/>
                </a:lnTo>
                <a:lnTo>
                  <a:pt x="242093" y="308610"/>
                </a:lnTo>
                <a:close/>
              </a:path>
              <a:path w="601979" h="601979">
                <a:moveTo>
                  <a:pt x="302584" y="248920"/>
                </a:moveTo>
                <a:lnTo>
                  <a:pt x="297402" y="248920"/>
                </a:lnTo>
                <a:lnTo>
                  <a:pt x="295522" y="251460"/>
                </a:lnTo>
                <a:lnTo>
                  <a:pt x="294379" y="252730"/>
                </a:lnTo>
                <a:lnTo>
                  <a:pt x="291446" y="255270"/>
                </a:lnTo>
                <a:lnTo>
                  <a:pt x="290226" y="256540"/>
                </a:lnTo>
                <a:lnTo>
                  <a:pt x="288461" y="259080"/>
                </a:lnTo>
                <a:lnTo>
                  <a:pt x="287864" y="259080"/>
                </a:lnTo>
                <a:lnTo>
                  <a:pt x="287217" y="261620"/>
                </a:lnTo>
                <a:lnTo>
                  <a:pt x="287204" y="262890"/>
                </a:lnTo>
                <a:lnTo>
                  <a:pt x="287445" y="264160"/>
                </a:lnTo>
                <a:lnTo>
                  <a:pt x="287852" y="264160"/>
                </a:lnTo>
                <a:lnTo>
                  <a:pt x="330993" y="351790"/>
                </a:lnTo>
                <a:lnTo>
                  <a:pt x="331781" y="353060"/>
                </a:lnTo>
                <a:lnTo>
                  <a:pt x="352106" y="353060"/>
                </a:lnTo>
                <a:lnTo>
                  <a:pt x="305339" y="254000"/>
                </a:lnTo>
                <a:lnTo>
                  <a:pt x="305047" y="252730"/>
                </a:lnTo>
                <a:lnTo>
                  <a:pt x="303993" y="251460"/>
                </a:lnTo>
                <a:lnTo>
                  <a:pt x="302584" y="248920"/>
                </a:lnTo>
                <a:close/>
              </a:path>
              <a:path w="601979" h="601979">
                <a:moveTo>
                  <a:pt x="387293" y="229870"/>
                </a:moveTo>
                <a:lnTo>
                  <a:pt x="383483" y="229870"/>
                </a:lnTo>
                <a:lnTo>
                  <a:pt x="345230" y="269240"/>
                </a:lnTo>
                <a:lnTo>
                  <a:pt x="344875" y="269240"/>
                </a:lnTo>
                <a:lnTo>
                  <a:pt x="345586" y="273050"/>
                </a:lnTo>
                <a:lnTo>
                  <a:pt x="346868" y="274320"/>
                </a:lnTo>
                <a:lnTo>
                  <a:pt x="351326" y="279400"/>
                </a:lnTo>
                <a:lnTo>
                  <a:pt x="353155" y="280670"/>
                </a:lnTo>
                <a:lnTo>
                  <a:pt x="357270" y="280670"/>
                </a:lnTo>
                <a:lnTo>
                  <a:pt x="396056" y="241300"/>
                </a:lnTo>
                <a:lnTo>
                  <a:pt x="396373" y="241300"/>
                </a:lnTo>
                <a:lnTo>
                  <a:pt x="395675" y="237490"/>
                </a:lnTo>
                <a:lnTo>
                  <a:pt x="394354" y="236220"/>
                </a:lnTo>
                <a:lnTo>
                  <a:pt x="390950" y="232410"/>
                </a:lnTo>
                <a:lnTo>
                  <a:pt x="389947" y="231140"/>
                </a:lnTo>
                <a:lnTo>
                  <a:pt x="388131" y="231140"/>
                </a:lnTo>
                <a:lnTo>
                  <a:pt x="387293" y="229870"/>
                </a:lnTo>
                <a:close/>
              </a:path>
              <a:path w="601979" h="601979">
                <a:moveTo>
                  <a:pt x="440297" y="119380"/>
                </a:moveTo>
                <a:lnTo>
                  <a:pt x="398189" y="119380"/>
                </a:lnTo>
                <a:lnTo>
                  <a:pt x="401491" y="120650"/>
                </a:lnTo>
                <a:lnTo>
                  <a:pt x="407994" y="120650"/>
                </a:lnTo>
                <a:lnTo>
                  <a:pt x="414191" y="123190"/>
                </a:lnTo>
                <a:lnTo>
                  <a:pt x="436226" y="161290"/>
                </a:lnTo>
                <a:lnTo>
                  <a:pt x="438776" y="184150"/>
                </a:lnTo>
                <a:lnTo>
                  <a:pt x="438852" y="185420"/>
                </a:lnTo>
                <a:lnTo>
                  <a:pt x="438927" y="186690"/>
                </a:lnTo>
                <a:lnTo>
                  <a:pt x="439002" y="187960"/>
                </a:lnTo>
                <a:lnTo>
                  <a:pt x="439086" y="191770"/>
                </a:lnTo>
                <a:lnTo>
                  <a:pt x="439197" y="196850"/>
                </a:lnTo>
                <a:lnTo>
                  <a:pt x="439665" y="229870"/>
                </a:lnTo>
                <a:lnTo>
                  <a:pt x="439773" y="237490"/>
                </a:lnTo>
                <a:lnTo>
                  <a:pt x="439883" y="243840"/>
                </a:lnTo>
                <a:lnTo>
                  <a:pt x="440010" y="245110"/>
                </a:lnTo>
                <a:lnTo>
                  <a:pt x="440455" y="247650"/>
                </a:lnTo>
                <a:lnTo>
                  <a:pt x="440747" y="248920"/>
                </a:lnTo>
                <a:lnTo>
                  <a:pt x="441483" y="250190"/>
                </a:lnTo>
                <a:lnTo>
                  <a:pt x="442068" y="251460"/>
                </a:lnTo>
                <a:lnTo>
                  <a:pt x="443642" y="252730"/>
                </a:lnTo>
                <a:lnTo>
                  <a:pt x="444620" y="254000"/>
                </a:lnTo>
                <a:lnTo>
                  <a:pt x="447084" y="256540"/>
                </a:lnTo>
                <a:lnTo>
                  <a:pt x="448278" y="257810"/>
                </a:lnTo>
                <a:lnTo>
                  <a:pt x="450437" y="259080"/>
                </a:lnTo>
                <a:lnTo>
                  <a:pt x="455758" y="259080"/>
                </a:lnTo>
                <a:lnTo>
                  <a:pt x="456571" y="257810"/>
                </a:lnTo>
                <a:lnTo>
                  <a:pt x="483529" y="231140"/>
                </a:lnTo>
                <a:lnTo>
                  <a:pt x="457841" y="231140"/>
                </a:lnTo>
                <a:lnTo>
                  <a:pt x="457094" y="196850"/>
                </a:lnTo>
                <a:lnTo>
                  <a:pt x="456984" y="191770"/>
                </a:lnTo>
                <a:lnTo>
                  <a:pt x="453777" y="152400"/>
                </a:lnTo>
                <a:lnTo>
                  <a:pt x="445370" y="127000"/>
                </a:lnTo>
                <a:lnTo>
                  <a:pt x="440297" y="119380"/>
                </a:lnTo>
                <a:close/>
              </a:path>
              <a:path w="601979" h="601979">
                <a:moveTo>
                  <a:pt x="512248" y="180340"/>
                </a:moveTo>
                <a:lnTo>
                  <a:pt x="508362" y="180340"/>
                </a:lnTo>
                <a:lnTo>
                  <a:pt x="507777" y="181610"/>
                </a:lnTo>
                <a:lnTo>
                  <a:pt x="457841" y="231140"/>
                </a:lnTo>
                <a:lnTo>
                  <a:pt x="483529" y="231140"/>
                </a:lnTo>
                <a:lnTo>
                  <a:pt x="520757" y="194310"/>
                </a:lnTo>
                <a:lnTo>
                  <a:pt x="521455" y="191770"/>
                </a:lnTo>
                <a:lnTo>
                  <a:pt x="521392" y="190500"/>
                </a:lnTo>
                <a:lnTo>
                  <a:pt x="520808" y="189230"/>
                </a:lnTo>
                <a:lnTo>
                  <a:pt x="520325" y="187960"/>
                </a:lnTo>
                <a:lnTo>
                  <a:pt x="518979" y="186690"/>
                </a:lnTo>
                <a:lnTo>
                  <a:pt x="518115" y="185420"/>
                </a:lnTo>
                <a:lnTo>
                  <a:pt x="516007" y="182880"/>
                </a:lnTo>
                <a:lnTo>
                  <a:pt x="515016" y="182880"/>
                </a:lnTo>
                <a:lnTo>
                  <a:pt x="513137" y="181610"/>
                </a:lnTo>
                <a:lnTo>
                  <a:pt x="512248" y="180340"/>
                </a:lnTo>
                <a:close/>
              </a:path>
              <a:path w="601979" h="601979">
                <a:moveTo>
                  <a:pt x="408997" y="97790"/>
                </a:moveTo>
                <a:lnTo>
                  <a:pt x="398151" y="97790"/>
                </a:lnTo>
                <a:lnTo>
                  <a:pt x="392601" y="99060"/>
                </a:lnTo>
                <a:lnTo>
                  <a:pt x="358883" y="128270"/>
                </a:lnTo>
                <a:lnTo>
                  <a:pt x="353701" y="139700"/>
                </a:lnTo>
                <a:lnTo>
                  <a:pt x="352583" y="142240"/>
                </a:lnTo>
                <a:lnTo>
                  <a:pt x="351237" y="148590"/>
                </a:lnTo>
                <a:lnTo>
                  <a:pt x="350856" y="149860"/>
                </a:lnTo>
                <a:lnTo>
                  <a:pt x="350767" y="151130"/>
                </a:lnTo>
                <a:lnTo>
                  <a:pt x="350717" y="153670"/>
                </a:lnTo>
                <a:lnTo>
                  <a:pt x="351072" y="154940"/>
                </a:lnTo>
                <a:lnTo>
                  <a:pt x="351313" y="156210"/>
                </a:lnTo>
                <a:lnTo>
                  <a:pt x="351961" y="157480"/>
                </a:lnTo>
                <a:lnTo>
                  <a:pt x="352418" y="157480"/>
                </a:lnTo>
                <a:lnTo>
                  <a:pt x="353587" y="158750"/>
                </a:lnTo>
                <a:lnTo>
                  <a:pt x="354323" y="160020"/>
                </a:lnTo>
                <a:lnTo>
                  <a:pt x="356432" y="162560"/>
                </a:lnTo>
                <a:lnTo>
                  <a:pt x="357549" y="162560"/>
                </a:lnTo>
                <a:lnTo>
                  <a:pt x="359543" y="165100"/>
                </a:lnTo>
                <a:lnTo>
                  <a:pt x="364179" y="165100"/>
                </a:lnTo>
                <a:lnTo>
                  <a:pt x="365322" y="163830"/>
                </a:lnTo>
                <a:lnTo>
                  <a:pt x="365931" y="162560"/>
                </a:lnTo>
                <a:lnTo>
                  <a:pt x="366896" y="157480"/>
                </a:lnTo>
                <a:lnTo>
                  <a:pt x="367658" y="154940"/>
                </a:lnTo>
                <a:lnTo>
                  <a:pt x="369728" y="147320"/>
                </a:lnTo>
                <a:lnTo>
                  <a:pt x="371214" y="144780"/>
                </a:lnTo>
                <a:lnTo>
                  <a:pt x="375088" y="135890"/>
                </a:lnTo>
                <a:lnTo>
                  <a:pt x="377895" y="132080"/>
                </a:lnTo>
                <a:lnTo>
                  <a:pt x="384727" y="125730"/>
                </a:lnTo>
                <a:lnTo>
                  <a:pt x="388004" y="123190"/>
                </a:lnTo>
                <a:lnTo>
                  <a:pt x="398189" y="119380"/>
                </a:lnTo>
                <a:lnTo>
                  <a:pt x="440297" y="119380"/>
                </a:lnTo>
                <a:lnTo>
                  <a:pt x="439451" y="118110"/>
                </a:lnTo>
                <a:lnTo>
                  <a:pt x="436162" y="114300"/>
                </a:lnTo>
                <a:lnTo>
                  <a:pt x="428491" y="106680"/>
                </a:lnTo>
                <a:lnTo>
                  <a:pt x="424008" y="102870"/>
                </a:lnTo>
                <a:lnTo>
                  <a:pt x="414166" y="99060"/>
                </a:lnTo>
                <a:lnTo>
                  <a:pt x="408997" y="97790"/>
                </a:lnTo>
                <a:close/>
              </a:path>
              <a:path w="601979" h="601979">
                <a:moveTo>
                  <a:pt x="491064" y="0"/>
                </a:moveTo>
                <a:lnTo>
                  <a:pt x="487661" y="0"/>
                </a:lnTo>
                <a:lnTo>
                  <a:pt x="485400" y="1270"/>
                </a:lnTo>
                <a:lnTo>
                  <a:pt x="484028" y="2540"/>
                </a:lnTo>
                <a:lnTo>
                  <a:pt x="480815" y="5080"/>
                </a:lnTo>
                <a:lnTo>
                  <a:pt x="479025" y="7620"/>
                </a:lnTo>
                <a:lnTo>
                  <a:pt x="475253" y="11430"/>
                </a:lnTo>
                <a:lnTo>
                  <a:pt x="473754" y="12700"/>
                </a:lnTo>
                <a:lnTo>
                  <a:pt x="471290" y="15240"/>
                </a:lnTo>
                <a:lnTo>
                  <a:pt x="470351" y="16510"/>
                </a:lnTo>
                <a:lnTo>
                  <a:pt x="469030" y="19050"/>
                </a:lnTo>
                <a:lnTo>
                  <a:pt x="468153" y="21590"/>
                </a:lnTo>
                <a:lnTo>
                  <a:pt x="468128" y="22860"/>
                </a:lnTo>
                <a:lnTo>
                  <a:pt x="468306" y="22860"/>
                </a:lnTo>
                <a:lnTo>
                  <a:pt x="496843" y="133350"/>
                </a:lnTo>
                <a:lnTo>
                  <a:pt x="497198" y="134620"/>
                </a:lnTo>
                <a:lnTo>
                  <a:pt x="497567" y="134620"/>
                </a:lnTo>
                <a:lnTo>
                  <a:pt x="498329" y="137160"/>
                </a:lnTo>
                <a:lnTo>
                  <a:pt x="498811" y="138430"/>
                </a:lnTo>
                <a:lnTo>
                  <a:pt x="499916" y="139700"/>
                </a:lnTo>
                <a:lnTo>
                  <a:pt x="500615" y="140970"/>
                </a:lnTo>
                <a:lnTo>
                  <a:pt x="502253" y="142240"/>
                </a:lnTo>
                <a:lnTo>
                  <a:pt x="503218" y="143510"/>
                </a:lnTo>
                <a:lnTo>
                  <a:pt x="505733" y="146050"/>
                </a:lnTo>
                <a:lnTo>
                  <a:pt x="506952" y="147320"/>
                </a:lnTo>
                <a:lnTo>
                  <a:pt x="508997" y="148590"/>
                </a:lnTo>
                <a:lnTo>
                  <a:pt x="514318" y="148590"/>
                </a:lnTo>
                <a:lnTo>
                  <a:pt x="537927" y="124460"/>
                </a:lnTo>
                <a:lnTo>
                  <a:pt x="512324" y="124460"/>
                </a:lnTo>
                <a:lnTo>
                  <a:pt x="486492" y="26670"/>
                </a:lnTo>
                <a:lnTo>
                  <a:pt x="486670" y="25400"/>
                </a:lnTo>
                <a:lnTo>
                  <a:pt x="516276" y="25400"/>
                </a:lnTo>
                <a:lnTo>
                  <a:pt x="491064" y="0"/>
                </a:lnTo>
                <a:close/>
              </a:path>
              <a:path w="601979" h="601979">
                <a:moveTo>
                  <a:pt x="591272" y="100330"/>
                </a:moveTo>
                <a:lnTo>
                  <a:pt x="561537" y="100330"/>
                </a:lnTo>
                <a:lnTo>
                  <a:pt x="585908" y="125730"/>
                </a:lnTo>
                <a:lnTo>
                  <a:pt x="588143" y="125730"/>
                </a:lnTo>
                <a:lnTo>
                  <a:pt x="589756" y="124460"/>
                </a:lnTo>
                <a:lnTo>
                  <a:pt x="590708" y="124460"/>
                </a:lnTo>
                <a:lnTo>
                  <a:pt x="592867" y="123190"/>
                </a:lnTo>
                <a:lnTo>
                  <a:pt x="594137" y="121920"/>
                </a:lnTo>
                <a:lnTo>
                  <a:pt x="597097" y="118110"/>
                </a:lnTo>
                <a:lnTo>
                  <a:pt x="598278" y="116840"/>
                </a:lnTo>
                <a:lnTo>
                  <a:pt x="599967" y="115570"/>
                </a:lnTo>
                <a:lnTo>
                  <a:pt x="600576" y="114300"/>
                </a:lnTo>
                <a:lnTo>
                  <a:pt x="601313" y="113030"/>
                </a:lnTo>
                <a:lnTo>
                  <a:pt x="601465" y="111760"/>
                </a:lnTo>
                <a:lnTo>
                  <a:pt x="601300" y="110490"/>
                </a:lnTo>
                <a:lnTo>
                  <a:pt x="601021" y="110490"/>
                </a:lnTo>
                <a:lnTo>
                  <a:pt x="591272" y="100330"/>
                </a:lnTo>
                <a:close/>
              </a:path>
              <a:path w="601979" h="601979">
                <a:moveTo>
                  <a:pt x="516276" y="25400"/>
                </a:moveTo>
                <a:lnTo>
                  <a:pt x="486670" y="25400"/>
                </a:lnTo>
                <a:lnTo>
                  <a:pt x="549065" y="88900"/>
                </a:lnTo>
                <a:lnTo>
                  <a:pt x="512324" y="124460"/>
                </a:lnTo>
                <a:lnTo>
                  <a:pt x="537927" y="124460"/>
                </a:lnTo>
                <a:lnTo>
                  <a:pt x="561537" y="100330"/>
                </a:lnTo>
                <a:lnTo>
                  <a:pt x="591272" y="100330"/>
                </a:lnTo>
                <a:lnTo>
                  <a:pt x="576650" y="85090"/>
                </a:lnTo>
                <a:lnTo>
                  <a:pt x="589143" y="73660"/>
                </a:lnTo>
                <a:lnTo>
                  <a:pt x="564178" y="73660"/>
                </a:lnTo>
                <a:lnTo>
                  <a:pt x="516276" y="25400"/>
                </a:lnTo>
                <a:close/>
              </a:path>
              <a:path w="601979" h="601979">
                <a:moveTo>
                  <a:pt x="582593" y="59690"/>
                </a:moveTo>
                <a:lnTo>
                  <a:pt x="577996" y="59690"/>
                </a:lnTo>
                <a:lnTo>
                  <a:pt x="564178" y="73660"/>
                </a:lnTo>
                <a:lnTo>
                  <a:pt x="589143" y="73660"/>
                </a:lnTo>
                <a:lnTo>
                  <a:pt x="590531" y="72390"/>
                </a:lnTo>
                <a:lnTo>
                  <a:pt x="590797" y="69850"/>
                </a:lnTo>
                <a:lnTo>
                  <a:pt x="589743" y="67310"/>
                </a:lnTo>
                <a:lnTo>
                  <a:pt x="588511" y="64770"/>
                </a:lnTo>
                <a:lnTo>
                  <a:pt x="586581" y="63500"/>
                </a:lnTo>
                <a:lnTo>
                  <a:pt x="584473" y="60960"/>
                </a:lnTo>
                <a:lnTo>
                  <a:pt x="582593" y="5969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42148" y="4805212"/>
            <a:ext cx="530225" cy="563880"/>
          </a:xfrm>
          <a:custGeom>
            <a:avLst/>
            <a:gdLst/>
            <a:ahLst/>
            <a:cxnLst/>
            <a:rect l="l" t="t" r="r" b="b"/>
            <a:pathLst>
              <a:path w="530225" h="563879">
                <a:moveTo>
                  <a:pt x="14985" y="414019"/>
                </a:moveTo>
                <a:lnTo>
                  <a:pt x="13042" y="414019"/>
                </a:lnTo>
                <a:lnTo>
                  <a:pt x="11468" y="415289"/>
                </a:lnTo>
                <a:lnTo>
                  <a:pt x="10515" y="415289"/>
                </a:lnTo>
                <a:lnTo>
                  <a:pt x="8293" y="417829"/>
                </a:lnTo>
                <a:lnTo>
                  <a:pt x="7023" y="419099"/>
                </a:lnTo>
                <a:lnTo>
                  <a:pt x="4152" y="421639"/>
                </a:lnTo>
                <a:lnTo>
                  <a:pt x="2997" y="422909"/>
                </a:lnTo>
                <a:lnTo>
                  <a:pt x="1308" y="425449"/>
                </a:lnTo>
                <a:lnTo>
                  <a:pt x="698" y="425449"/>
                </a:lnTo>
                <a:lnTo>
                  <a:pt x="0" y="427989"/>
                </a:lnTo>
                <a:lnTo>
                  <a:pt x="114" y="429259"/>
                </a:lnTo>
                <a:lnTo>
                  <a:pt x="380" y="430529"/>
                </a:lnTo>
                <a:lnTo>
                  <a:pt x="85966" y="515619"/>
                </a:lnTo>
                <a:lnTo>
                  <a:pt x="92633" y="524509"/>
                </a:lnTo>
                <a:lnTo>
                  <a:pt x="93789" y="527049"/>
                </a:lnTo>
                <a:lnTo>
                  <a:pt x="94602" y="532129"/>
                </a:lnTo>
                <a:lnTo>
                  <a:pt x="94360" y="533399"/>
                </a:lnTo>
                <a:lnTo>
                  <a:pt x="81914" y="546099"/>
                </a:lnTo>
                <a:lnTo>
                  <a:pt x="80238" y="547369"/>
                </a:lnTo>
                <a:lnTo>
                  <a:pt x="77139" y="548639"/>
                </a:lnTo>
                <a:lnTo>
                  <a:pt x="73431" y="548639"/>
                </a:lnTo>
                <a:lnTo>
                  <a:pt x="72605" y="549909"/>
                </a:lnTo>
                <a:lnTo>
                  <a:pt x="71678" y="551179"/>
                </a:lnTo>
                <a:lnTo>
                  <a:pt x="71386" y="551179"/>
                </a:lnTo>
                <a:lnTo>
                  <a:pt x="71221" y="552449"/>
                </a:lnTo>
                <a:lnTo>
                  <a:pt x="72262" y="554989"/>
                </a:lnTo>
                <a:lnTo>
                  <a:pt x="73786" y="557529"/>
                </a:lnTo>
                <a:lnTo>
                  <a:pt x="74802" y="557529"/>
                </a:lnTo>
                <a:lnTo>
                  <a:pt x="77152" y="560069"/>
                </a:lnTo>
                <a:lnTo>
                  <a:pt x="78079" y="561339"/>
                </a:lnTo>
                <a:lnTo>
                  <a:pt x="79654" y="562609"/>
                </a:lnTo>
                <a:lnTo>
                  <a:pt x="80378" y="562609"/>
                </a:lnTo>
                <a:lnTo>
                  <a:pt x="81660" y="563879"/>
                </a:lnTo>
                <a:lnTo>
                  <a:pt x="89407" y="563879"/>
                </a:lnTo>
                <a:lnTo>
                  <a:pt x="91046" y="562609"/>
                </a:lnTo>
                <a:lnTo>
                  <a:pt x="94627" y="561339"/>
                </a:lnTo>
                <a:lnTo>
                  <a:pt x="96456" y="560069"/>
                </a:lnTo>
                <a:lnTo>
                  <a:pt x="100202" y="557529"/>
                </a:lnTo>
                <a:lnTo>
                  <a:pt x="101955" y="554989"/>
                </a:lnTo>
                <a:lnTo>
                  <a:pt x="108407" y="548639"/>
                </a:lnTo>
                <a:lnTo>
                  <a:pt x="111709" y="544829"/>
                </a:lnTo>
                <a:lnTo>
                  <a:pt x="115341" y="534669"/>
                </a:lnTo>
                <a:lnTo>
                  <a:pt x="115938" y="530859"/>
                </a:lnTo>
                <a:lnTo>
                  <a:pt x="114642" y="520699"/>
                </a:lnTo>
                <a:lnTo>
                  <a:pt x="112852" y="516889"/>
                </a:lnTo>
                <a:lnTo>
                  <a:pt x="106997" y="506729"/>
                </a:lnTo>
                <a:lnTo>
                  <a:pt x="103276" y="502919"/>
                </a:lnTo>
                <a:lnTo>
                  <a:pt x="98767" y="497839"/>
                </a:lnTo>
                <a:lnTo>
                  <a:pt x="15493" y="415289"/>
                </a:lnTo>
                <a:lnTo>
                  <a:pt x="14985" y="414019"/>
                </a:lnTo>
                <a:close/>
              </a:path>
              <a:path w="530225" h="563879">
                <a:moveTo>
                  <a:pt x="164781" y="388619"/>
                </a:moveTo>
                <a:lnTo>
                  <a:pt x="130746" y="388619"/>
                </a:lnTo>
                <a:lnTo>
                  <a:pt x="133743" y="389889"/>
                </a:lnTo>
                <a:lnTo>
                  <a:pt x="139712" y="393699"/>
                </a:lnTo>
                <a:lnTo>
                  <a:pt x="142735" y="396239"/>
                </a:lnTo>
                <a:lnTo>
                  <a:pt x="151930" y="405129"/>
                </a:lnTo>
                <a:lnTo>
                  <a:pt x="134886" y="421639"/>
                </a:lnTo>
                <a:lnTo>
                  <a:pt x="129882" y="427989"/>
                </a:lnTo>
                <a:lnTo>
                  <a:pt x="122212" y="440689"/>
                </a:lnTo>
                <a:lnTo>
                  <a:pt x="119684" y="445769"/>
                </a:lnTo>
                <a:lnTo>
                  <a:pt x="117220" y="457199"/>
                </a:lnTo>
                <a:lnTo>
                  <a:pt x="117335" y="462279"/>
                </a:lnTo>
                <a:lnTo>
                  <a:pt x="144144" y="491489"/>
                </a:lnTo>
                <a:lnTo>
                  <a:pt x="148513" y="492759"/>
                </a:lnTo>
                <a:lnTo>
                  <a:pt x="157365" y="491489"/>
                </a:lnTo>
                <a:lnTo>
                  <a:pt x="184778" y="472439"/>
                </a:lnTo>
                <a:lnTo>
                  <a:pt x="150494" y="472439"/>
                </a:lnTo>
                <a:lnTo>
                  <a:pt x="145922" y="469899"/>
                </a:lnTo>
                <a:lnTo>
                  <a:pt x="139420" y="463549"/>
                </a:lnTo>
                <a:lnTo>
                  <a:pt x="137756" y="461009"/>
                </a:lnTo>
                <a:lnTo>
                  <a:pt x="135877" y="455929"/>
                </a:lnTo>
                <a:lnTo>
                  <a:pt x="135712" y="452119"/>
                </a:lnTo>
                <a:lnTo>
                  <a:pt x="136944" y="445769"/>
                </a:lnTo>
                <a:lnTo>
                  <a:pt x="138379" y="443229"/>
                </a:lnTo>
                <a:lnTo>
                  <a:pt x="142887" y="435609"/>
                </a:lnTo>
                <a:lnTo>
                  <a:pt x="146011" y="431799"/>
                </a:lnTo>
                <a:lnTo>
                  <a:pt x="162382" y="415289"/>
                </a:lnTo>
                <a:lnTo>
                  <a:pt x="191381" y="415289"/>
                </a:lnTo>
                <a:lnTo>
                  <a:pt x="164781" y="388619"/>
                </a:lnTo>
                <a:close/>
              </a:path>
              <a:path w="530225" h="563879">
                <a:moveTo>
                  <a:pt x="191381" y="415289"/>
                </a:moveTo>
                <a:lnTo>
                  <a:pt x="162382" y="415289"/>
                </a:lnTo>
                <a:lnTo>
                  <a:pt x="179171" y="431799"/>
                </a:lnTo>
                <a:lnTo>
                  <a:pt x="179374" y="435609"/>
                </a:lnTo>
                <a:lnTo>
                  <a:pt x="179303" y="443229"/>
                </a:lnTo>
                <a:lnTo>
                  <a:pt x="179212" y="444499"/>
                </a:lnTo>
                <a:lnTo>
                  <a:pt x="179120" y="445769"/>
                </a:lnTo>
                <a:lnTo>
                  <a:pt x="176491" y="455929"/>
                </a:lnTo>
                <a:lnTo>
                  <a:pt x="173926" y="461009"/>
                </a:lnTo>
                <a:lnTo>
                  <a:pt x="165430" y="469899"/>
                </a:lnTo>
                <a:lnTo>
                  <a:pt x="160566" y="472439"/>
                </a:lnTo>
                <a:lnTo>
                  <a:pt x="184778" y="472439"/>
                </a:lnTo>
                <a:lnTo>
                  <a:pt x="187388" y="468629"/>
                </a:lnTo>
                <a:lnTo>
                  <a:pt x="191782" y="455929"/>
                </a:lnTo>
                <a:lnTo>
                  <a:pt x="192760" y="448309"/>
                </a:lnTo>
                <a:lnTo>
                  <a:pt x="192664" y="445769"/>
                </a:lnTo>
                <a:lnTo>
                  <a:pt x="192567" y="443229"/>
                </a:lnTo>
                <a:lnTo>
                  <a:pt x="192519" y="441959"/>
                </a:lnTo>
                <a:lnTo>
                  <a:pt x="212648" y="441959"/>
                </a:lnTo>
                <a:lnTo>
                  <a:pt x="213296" y="440689"/>
                </a:lnTo>
                <a:lnTo>
                  <a:pt x="213677" y="440689"/>
                </a:lnTo>
                <a:lnTo>
                  <a:pt x="213791" y="439419"/>
                </a:lnTo>
                <a:lnTo>
                  <a:pt x="213906" y="438149"/>
                </a:lnTo>
                <a:lnTo>
                  <a:pt x="213613" y="438149"/>
                </a:lnTo>
                <a:lnTo>
                  <a:pt x="212915" y="436879"/>
                </a:lnTo>
                <a:lnTo>
                  <a:pt x="191381" y="415289"/>
                </a:lnTo>
                <a:close/>
              </a:path>
              <a:path w="530225" h="563879">
                <a:moveTo>
                  <a:pt x="212648" y="441959"/>
                </a:moveTo>
                <a:lnTo>
                  <a:pt x="192519" y="441959"/>
                </a:lnTo>
                <a:lnTo>
                  <a:pt x="201142" y="450849"/>
                </a:lnTo>
                <a:lnTo>
                  <a:pt x="203390" y="450849"/>
                </a:lnTo>
                <a:lnTo>
                  <a:pt x="204317" y="449579"/>
                </a:lnTo>
                <a:lnTo>
                  <a:pt x="206476" y="448309"/>
                </a:lnTo>
                <a:lnTo>
                  <a:pt x="207784" y="447039"/>
                </a:lnTo>
                <a:lnTo>
                  <a:pt x="210896" y="444499"/>
                </a:lnTo>
                <a:lnTo>
                  <a:pt x="212001" y="443229"/>
                </a:lnTo>
                <a:lnTo>
                  <a:pt x="212648" y="441959"/>
                </a:lnTo>
                <a:close/>
              </a:path>
              <a:path w="530225" h="563879">
                <a:moveTo>
                  <a:pt x="135305" y="368299"/>
                </a:moveTo>
                <a:lnTo>
                  <a:pt x="125399" y="368299"/>
                </a:lnTo>
                <a:lnTo>
                  <a:pt x="120294" y="369569"/>
                </a:lnTo>
                <a:lnTo>
                  <a:pt x="109753" y="375919"/>
                </a:lnTo>
                <a:lnTo>
                  <a:pt x="104266" y="379729"/>
                </a:lnTo>
                <a:lnTo>
                  <a:pt x="95542" y="388619"/>
                </a:lnTo>
                <a:lnTo>
                  <a:pt x="92798" y="391159"/>
                </a:lnTo>
                <a:lnTo>
                  <a:pt x="78917" y="422909"/>
                </a:lnTo>
                <a:lnTo>
                  <a:pt x="79222" y="424179"/>
                </a:lnTo>
                <a:lnTo>
                  <a:pt x="80517" y="426719"/>
                </a:lnTo>
                <a:lnTo>
                  <a:pt x="81572" y="427989"/>
                </a:lnTo>
                <a:lnTo>
                  <a:pt x="83908" y="430529"/>
                </a:lnTo>
                <a:lnTo>
                  <a:pt x="84772" y="430529"/>
                </a:lnTo>
                <a:lnTo>
                  <a:pt x="86474" y="431799"/>
                </a:lnTo>
                <a:lnTo>
                  <a:pt x="87261" y="433069"/>
                </a:lnTo>
                <a:lnTo>
                  <a:pt x="91084" y="433069"/>
                </a:lnTo>
                <a:lnTo>
                  <a:pt x="92265" y="431799"/>
                </a:lnTo>
                <a:lnTo>
                  <a:pt x="92900" y="430529"/>
                </a:lnTo>
                <a:lnTo>
                  <a:pt x="94081" y="425449"/>
                </a:lnTo>
                <a:lnTo>
                  <a:pt x="94932" y="422909"/>
                </a:lnTo>
                <a:lnTo>
                  <a:pt x="124777" y="388619"/>
                </a:lnTo>
                <a:lnTo>
                  <a:pt x="164781" y="388619"/>
                </a:lnTo>
                <a:lnTo>
                  <a:pt x="154647" y="378459"/>
                </a:lnTo>
                <a:lnTo>
                  <a:pt x="149783" y="374649"/>
                </a:lnTo>
                <a:lnTo>
                  <a:pt x="140182" y="369569"/>
                </a:lnTo>
                <a:lnTo>
                  <a:pt x="135305" y="368299"/>
                </a:lnTo>
                <a:close/>
              </a:path>
              <a:path w="530225" h="563879">
                <a:moveTo>
                  <a:pt x="172999" y="317499"/>
                </a:moveTo>
                <a:lnTo>
                  <a:pt x="169354" y="317499"/>
                </a:lnTo>
                <a:lnTo>
                  <a:pt x="168516" y="318769"/>
                </a:lnTo>
                <a:lnTo>
                  <a:pt x="166636" y="320039"/>
                </a:lnTo>
                <a:lnTo>
                  <a:pt x="165531" y="321309"/>
                </a:lnTo>
                <a:lnTo>
                  <a:pt x="162890" y="323849"/>
                </a:lnTo>
                <a:lnTo>
                  <a:pt x="161848" y="323849"/>
                </a:lnTo>
                <a:lnTo>
                  <a:pt x="160388" y="326389"/>
                </a:lnTo>
                <a:lnTo>
                  <a:pt x="159892" y="327659"/>
                </a:lnTo>
                <a:lnTo>
                  <a:pt x="159359" y="328929"/>
                </a:lnTo>
                <a:lnTo>
                  <a:pt x="159588" y="330199"/>
                </a:lnTo>
                <a:lnTo>
                  <a:pt x="159905" y="330199"/>
                </a:lnTo>
                <a:lnTo>
                  <a:pt x="239928" y="411479"/>
                </a:lnTo>
                <a:lnTo>
                  <a:pt x="242138" y="411479"/>
                </a:lnTo>
                <a:lnTo>
                  <a:pt x="243712" y="410209"/>
                </a:lnTo>
                <a:lnTo>
                  <a:pt x="244640" y="410209"/>
                </a:lnTo>
                <a:lnTo>
                  <a:pt x="246748" y="408939"/>
                </a:lnTo>
                <a:lnTo>
                  <a:pt x="247980" y="407669"/>
                </a:lnTo>
                <a:lnTo>
                  <a:pt x="250850" y="403859"/>
                </a:lnTo>
                <a:lnTo>
                  <a:pt x="251993" y="402589"/>
                </a:lnTo>
                <a:lnTo>
                  <a:pt x="253631" y="401319"/>
                </a:lnTo>
                <a:lnTo>
                  <a:pt x="254774" y="398779"/>
                </a:lnTo>
                <a:lnTo>
                  <a:pt x="254698" y="396239"/>
                </a:lnTo>
                <a:lnTo>
                  <a:pt x="254419" y="396239"/>
                </a:lnTo>
                <a:lnTo>
                  <a:pt x="198678" y="340359"/>
                </a:lnTo>
                <a:lnTo>
                  <a:pt x="197688" y="331469"/>
                </a:lnTo>
                <a:lnTo>
                  <a:pt x="197696" y="328929"/>
                </a:lnTo>
                <a:lnTo>
                  <a:pt x="183921" y="328929"/>
                </a:lnTo>
                <a:lnTo>
                  <a:pt x="172999" y="317499"/>
                </a:lnTo>
                <a:close/>
              </a:path>
              <a:path w="530225" h="563879">
                <a:moveTo>
                  <a:pt x="261210" y="295909"/>
                </a:moveTo>
                <a:lnTo>
                  <a:pt x="221272" y="295909"/>
                </a:lnTo>
                <a:lnTo>
                  <a:pt x="227939" y="297179"/>
                </a:lnTo>
                <a:lnTo>
                  <a:pt x="231343" y="298449"/>
                </a:lnTo>
                <a:lnTo>
                  <a:pt x="238251" y="302259"/>
                </a:lnTo>
                <a:lnTo>
                  <a:pt x="242239" y="306069"/>
                </a:lnTo>
                <a:lnTo>
                  <a:pt x="293522" y="356869"/>
                </a:lnTo>
                <a:lnTo>
                  <a:pt x="294043" y="358139"/>
                </a:lnTo>
                <a:lnTo>
                  <a:pt x="295808" y="358139"/>
                </a:lnTo>
                <a:lnTo>
                  <a:pt x="297332" y="356869"/>
                </a:lnTo>
                <a:lnTo>
                  <a:pt x="298246" y="356869"/>
                </a:lnTo>
                <a:lnTo>
                  <a:pt x="300354" y="354329"/>
                </a:lnTo>
                <a:lnTo>
                  <a:pt x="301612" y="353059"/>
                </a:lnTo>
                <a:lnTo>
                  <a:pt x="304482" y="350519"/>
                </a:lnTo>
                <a:lnTo>
                  <a:pt x="305600" y="349249"/>
                </a:lnTo>
                <a:lnTo>
                  <a:pt x="307238" y="347979"/>
                </a:lnTo>
                <a:lnTo>
                  <a:pt x="308381" y="345439"/>
                </a:lnTo>
                <a:lnTo>
                  <a:pt x="308305" y="342899"/>
                </a:lnTo>
                <a:lnTo>
                  <a:pt x="307555" y="342899"/>
                </a:lnTo>
                <a:lnTo>
                  <a:pt x="261210" y="295909"/>
                </a:lnTo>
                <a:close/>
              </a:path>
              <a:path w="530225" h="563879">
                <a:moveTo>
                  <a:pt x="222910" y="274319"/>
                </a:moveTo>
                <a:lnTo>
                  <a:pt x="188404" y="297179"/>
                </a:lnTo>
                <a:lnTo>
                  <a:pt x="183521" y="317499"/>
                </a:lnTo>
                <a:lnTo>
                  <a:pt x="183521" y="321309"/>
                </a:lnTo>
                <a:lnTo>
                  <a:pt x="183788" y="326389"/>
                </a:lnTo>
                <a:lnTo>
                  <a:pt x="183854" y="327659"/>
                </a:lnTo>
                <a:lnTo>
                  <a:pt x="183921" y="328929"/>
                </a:lnTo>
                <a:lnTo>
                  <a:pt x="197696" y="328929"/>
                </a:lnTo>
                <a:lnTo>
                  <a:pt x="197713" y="323849"/>
                </a:lnTo>
                <a:lnTo>
                  <a:pt x="199821" y="311149"/>
                </a:lnTo>
                <a:lnTo>
                  <a:pt x="202171" y="307339"/>
                </a:lnTo>
                <a:lnTo>
                  <a:pt x="208610" y="299719"/>
                </a:lnTo>
                <a:lnTo>
                  <a:pt x="211620" y="298449"/>
                </a:lnTo>
                <a:lnTo>
                  <a:pt x="217995" y="295909"/>
                </a:lnTo>
                <a:lnTo>
                  <a:pt x="261210" y="295909"/>
                </a:lnTo>
                <a:lnTo>
                  <a:pt x="253695" y="288289"/>
                </a:lnTo>
                <a:lnTo>
                  <a:pt x="248386" y="284479"/>
                </a:lnTo>
                <a:lnTo>
                  <a:pt x="238429" y="278129"/>
                </a:lnTo>
                <a:lnTo>
                  <a:pt x="233337" y="275589"/>
                </a:lnTo>
                <a:lnTo>
                  <a:pt x="222910" y="274319"/>
                </a:lnTo>
                <a:close/>
              </a:path>
              <a:path w="530225" h="563879">
                <a:moveTo>
                  <a:pt x="322922" y="233679"/>
                </a:moveTo>
                <a:lnTo>
                  <a:pt x="319633" y="233679"/>
                </a:lnTo>
                <a:lnTo>
                  <a:pt x="319112" y="234949"/>
                </a:lnTo>
                <a:lnTo>
                  <a:pt x="280860" y="273049"/>
                </a:lnTo>
                <a:lnTo>
                  <a:pt x="280504" y="274319"/>
                </a:lnTo>
                <a:lnTo>
                  <a:pt x="281216" y="276859"/>
                </a:lnTo>
                <a:lnTo>
                  <a:pt x="282498" y="278129"/>
                </a:lnTo>
                <a:lnTo>
                  <a:pt x="286956" y="283209"/>
                </a:lnTo>
                <a:lnTo>
                  <a:pt x="288785" y="284479"/>
                </a:lnTo>
                <a:lnTo>
                  <a:pt x="292900" y="284479"/>
                </a:lnTo>
                <a:lnTo>
                  <a:pt x="331685" y="246379"/>
                </a:lnTo>
                <a:lnTo>
                  <a:pt x="332003" y="245109"/>
                </a:lnTo>
                <a:lnTo>
                  <a:pt x="331304" y="241299"/>
                </a:lnTo>
                <a:lnTo>
                  <a:pt x="329984" y="240029"/>
                </a:lnTo>
                <a:lnTo>
                  <a:pt x="326580" y="236219"/>
                </a:lnTo>
                <a:lnTo>
                  <a:pt x="325577" y="236219"/>
                </a:lnTo>
                <a:lnTo>
                  <a:pt x="323761" y="234949"/>
                </a:lnTo>
                <a:lnTo>
                  <a:pt x="322922" y="233679"/>
                </a:lnTo>
                <a:close/>
              </a:path>
              <a:path w="530225" h="563879">
                <a:moveTo>
                  <a:pt x="376772" y="124459"/>
                </a:moveTo>
                <a:lnTo>
                  <a:pt x="343623" y="124459"/>
                </a:lnTo>
                <a:lnTo>
                  <a:pt x="349821" y="128269"/>
                </a:lnTo>
                <a:lnTo>
                  <a:pt x="352628" y="129539"/>
                </a:lnTo>
                <a:lnTo>
                  <a:pt x="357670" y="134619"/>
                </a:lnTo>
                <a:lnTo>
                  <a:pt x="372960" y="172719"/>
                </a:lnTo>
                <a:lnTo>
                  <a:pt x="374144" y="184149"/>
                </a:lnTo>
                <a:lnTo>
                  <a:pt x="374256" y="185419"/>
                </a:lnTo>
                <a:lnTo>
                  <a:pt x="374381" y="187959"/>
                </a:lnTo>
                <a:lnTo>
                  <a:pt x="374507" y="190499"/>
                </a:lnTo>
                <a:lnTo>
                  <a:pt x="374632" y="193039"/>
                </a:lnTo>
                <a:lnTo>
                  <a:pt x="374697" y="195579"/>
                </a:lnTo>
                <a:lnTo>
                  <a:pt x="374762" y="198119"/>
                </a:lnTo>
                <a:lnTo>
                  <a:pt x="374827" y="200659"/>
                </a:lnTo>
                <a:lnTo>
                  <a:pt x="375295" y="233679"/>
                </a:lnTo>
                <a:lnTo>
                  <a:pt x="377113" y="253999"/>
                </a:lnTo>
                <a:lnTo>
                  <a:pt x="377697" y="255269"/>
                </a:lnTo>
                <a:lnTo>
                  <a:pt x="379272" y="257809"/>
                </a:lnTo>
                <a:lnTo>
                  <a:pt x="380250" y="259079"/>
                </a:lnTo>
                <a:lnTo>
                  <a:pt x="382714" y="260349"/>
                </a:lnTo>
                <a:lnTo>
                  <a:pt x="383895" y="261619"/>
                </a:lnTo>
                <a:lnTo>
                  <a:pt x="386067" y="262889"/>
                </a:lnTo>
                <a:lnTo>
                  <a:pt x="387070" y="264159"/>
                </a:lnTo>
                <a:lnTo>
                  <a:pt x="388886" y="264159"/>
                </a:lnTo>
                <a:lnTo>
                  <a:pt x="389750" y="262889"/>
                </a:lnTo>
                <a:lnTo>
                  <a:pt x="391388" y="262889"/>
                </a:lnTo>
                <a:lnTo>
                  <a:pt x="392201" y="261619"/>
                </a:lnTo>
                <a:lnTo>
                  <a:pt x="419159" y="234949"/>
                </a:lnTo>
                <a:lnTo>
                  <a:pt x="393458" y="234949"/>
                </a:lnTo>
                <a:lnTo>
                  <a:pt x="392725" y="200659"/>
                </a:lnTo>
                <a:lnTo>
                  <a:pt x="392605" y="195579"/>
                </a:lnTo>
                <a:lnTo>
                  <a:pt x="392540" y="193039"/>
                </a:lnTo>
                <a:lnTo>
                  <a:pt x="392442" y="189229"/>
                </a:lnTo>
                <a:lnTo>
                  <a:pt x="387756" y="148589"/>
                </a:lnTo>
                <a:lnTo>
                  <a:pt x="380999" y="130809"/>
                </a:lnTo>
                <a:lnTo>
                  <a:pt x="376772" y="124459"/>
                </a:lnTo>
                <a:close/>
              </a:path>
              <a:path w="530225" h="563879">
                <a:moveTo>
                  <a:pt x="448767" y="185419"/>
                </a:moveTo>
                <a:lnTo>
                  <a:pt x="443407" y="185419"/>
                </a:lnTo>
                <a:lnTo>
                  <a:pt x="393458" y="234949"/>
                </a:lnTo>
                <a:lnTo>
                  <a:pt x="419159" y="234949"/>
                </a:lnTo>
                <a:lnTo>
                  <a:pt x="456387" y="198119"/>
                </a:lnTo>
                <a:lnTo>
                  <a:pt x="457085" y="195579"/>
                </a:lnTo>
                <a:lnTo>
                  <a:pt x="456437" y="193039"/>
                </a:lnTo>
                <a:lnTo>
                  <a:pt x="455955" y="193039"/>
                </a:lnTo>
                <a:lnTo>
                  <a:pt x="454609" y="190499"/>
                </a:lnTo>
                <a:lnTo>
                  <a:pt x="453745" y="189229"/>
                </a:lnTo>
                <a:lnTo>
                  <a:pt x="452691" y="187959"/>
                </a:lnTo>
                <a:lnTo>
                  <a:pt x="451637" y="187959"/>
                </a:lnTo>
                <a:lnTo>
                  <a:pt x="450646" y="186689"/>
                </a:lnTo>
                <a:lnTo>
                  <a:pt x="448767" y="185419"/>
                </a:lnTo>
                <a:close/>
              </a:path>
              <a:path w="530225" h="563879">
                <a:moveTo>
                  <a:pt x="446176" y="184149"/>
                </a:moveTo>
                <a:lnTo>
                  <a:pt x="445401" y="184149"/>
                </a:lnTo>
                <a:lnTo>
                  <a:pt x="443991" y="185419"/>
                </a:lnTo>
                <a:lnTo>
                  <a:pt x="447878" y="185419"/>
                </a:lnTo>
                <a:lnTo>
                  <a:pt x="446176" y="184149"/>
                </a:lnTo>
                <a:close/>
              </a:path>
              <a:path w="530225" h="563879">
                <a:moveTo>
                  <a:pt x="344627" y="101599"/>
                </a:moveTo>
                <a:lnTo>
                  <a:pt x="333781" y="101599"/>
                </a:lnTo>
                <a:lnTo>
                  <a:pt x="328231" y="102869"/>
                </a:lnTo>
                <a:lnTo>
                  <a:pt x="294500" y="132079"/>
                </a:lnTo>
                <a:lnTo>
                  <a:pt x="286346" y="157479"/>
                </a:lnTo>
                <a:lnTo>
                  <a:pt x="286702" y="158749"/>
                </a:lnTo>
                <a:lnTo>
                  <a:pt x="286943" y="160019"/>
                </a:lnTo>
                <a:lnTo>
                  <a:pt x="287591" y="161289"/>
                </a:lnTo>
                <a:lnTo>
                  <a:pt x="288048" y="161289"/>
                </a:lnTo>
                <a:lnTo>
                  <a:pt x="289217" y="162559"/>
                </a:lnTo>
                <a:lnTo>
                  <a:pt x="289953" y="163829"/>
                </a:lnTo>
                <a:lnTo>
                  <a:pt x="292061" y="166369"/>
                </a:lnTo>
                <a:lnTo>
                  <a:pt x="293179" y="167639"/>
                </a:lnTo>
                <a:lnTo>
                  <a:pt x="295173" y="168909"/>
                </a:lnTo>
                <a:lnTo>
                  <a:pt x="296036" y="168909"/>
                </a:lnTo>
                <a:lnTo>
                  <a:pt x="297522" y="170179"/>
                </a:lnTo>
                <a:lnTo>
                  <a:pt x="299300" y="170179"/>
                </a:lnTo>
                <a:lnTo>
                  <a:pt x="299796" y="168909"/>
                </a:lnTo>
                <a:lnTo>
                  <a:pt x="300951" y="167639"/>
                </a:lnTo>
                <a:lnTo>
                  <a:pt x="301561" y="166369"/>
                </a:lnTo>
                <a:lnTo>
                  <a:pt x="302526" y="161289"/>
                </a:lnTo>
                <a:lnTo>
                  <a:pt x="303288" y="158749"/>
                </a:lnTo>
                <a:lnTo>
                  <a:pt x="330453" y="124459"/>
                </a:lnTo>
                <a:lnTo>
                  <a:pt x="376772" y="124459"/>
                </a:lnTo>
                <a:lnTo>
                  <a:pt x="375081" y="121919"/>
                </a:lnTo>
                <a:lnTo>
                  <a:pt x="371792" y="118109"/>
                </a:lnTo>
                <a:lnTo>
                  <a:pt x="364108" y="110489"/>
                </a:lnTo>
                <a:lnTo>
                  <a:pt x="359638" y="106679"/>
                </a:lnTo>
                <a:lnTo>
                  <a:pt x="349796" y="102869"/>
                </a:lnTo>
                <a:lnTo>
                  <a:pt x="344627" y="101599"/>
                </a:lnTo>
                <a:close/>
              </a:path>
              <a:path w="530225" h="563879">
                <a:moveTo>
                  <a:pt x="519607" y="76199"/>
                </a:moveTo>
                <a:lnTo>
                  <a:pt x="482790" y="76199"/>
                </a:lnTo>
                <a:lnTo>
                  <a:pt x="490639" y="80009"/>
                </a:lnTo>
                <a:lnTo>
                  <a:pt x="494410" y="82549"/>
                </a:lnTo>
                <a:lnTo>
                  <a:pt x="502386" y="90169"/>
                </a:lnTo>
                <a:lnTo>
                  <a:pt x="505383" y="93979"/>
                </a:lnTo>
                <a:lnTo>
                  <a:pt x="508723" y="102869"/>
                </a:lnTo>
                <a:lnTo>
                  <a:pt x="509371" y="107949"/>
                </a:lnTo>
                <a:lnTo>
                  <a:pt x="508718" y="115569"/>
                </a:lnTo>
                <a:lnTo>
                  <a:pt x="491274" y="140969"/>
                </a:lnTo>
                <a:lnTo>
                  <a:pt x="487248" y="144779"/>
                </a:lnTo>
                <a:lnTo>
                  <a:pt x="479577" y="149859"/>
                </a:lnTo>
                <a:lnTo>
                  <a:pt x="476199" y="151129"/>
                </a:lnTo>
                <a:lnTo>
                  <a:pt x="470331" y="153669"/>
                </a:lnTo>
                <a:lnTo>
                  <a:pt x="467893" y="154939"/>
                </a:lnTo>
                <a:lnTo>
                  <a:pt x="463969" y="154939"/>
                </a:lnTo>
                <a:lnTo>
                  <a:pt x="462686" y="156209"/>
                </a:lnTo>
                <a:lnTo>
                  <a:pt x="461695" y="157479"/>
                </a:lnTo>
                <a:lnTo>
                  <a:pt x="461441" y="157479"/>
                </a:lnTo>
                <a:lnTo>
                  <a:pt x="461352" y="158749"/>
                </a:lnTo>
                <a:lnTo>
                  <a:pt x="461886" y="160019"/>
                </a:lnTo>
                <a:lnTo>
                  <a:pt x="462368" y="161289"/>
                </a:lnTo>
                <a:lnTo>
                  <a:pt x="463778" y="162559"/>
                </a:lnTo>
                <a:lnTo>
                  <a:pt x="464629" y="163829"/>
                </a:lnTo>
                <a:lnTo>
                  <a:pt x="466674" y="166369"/>
                </a:lnTo>
                <a:lnTo>
                  <a:pt x="467613" y="166369"/>
                </a:lnTo>
                <a:lnTo>
                  <a:pt x="469252" y="168909"/>
                </a:lnTo>
                <a:lnTo>
                  <a:pt x="469988" y="168909"/>
                </a:lnTo>
                <a:lnTo>
                  <a:pt x="471271" y="170179"/>
                </a:lnTo>
                <a:lnTo>
                  <a:pt x="476872" y="170179"/>
                </a:lnTo>
                <a:lnTo>
                  <a:pt x="481431" y="167639"/>
                </a:lnTo>
                <a:lnTo>
                  <a:pt x="484174" y="166369"/>
                </a:lnTo>
                <a:lnTo>
                  <a:pt x="490562" y="163829"/>
                </a:lnTo>
                <a:lnTo>
                  <a:pt x="493991" y="161289"/>
                </a:lnTo>
                <a:lnTo>
                  <a:pt x="501307" y="156209"/>
                </a:lnTo>
                <a:lnTo>
                  <a:pt x="504901" y="152399"/>
                </a:lnTo>
                <a:lnTo>
                  <a:pt x="514743" y="142239"/>
                </a:lnTo>
                <a:lnTo>
                  <a:pt x="519645" y="135889"/>
                </a:lnTo>
                <a:lnTo>
                  <a:pt x="526618" y="121919"/>
                </a:lnTo>
                <a:lnTo>
                  <a:pt x="528612" y="115569"/>
                </a:lnTo>
                <a:lnTo>
                  <a:pt x="529512" y="102869"/>
                </a:lnTo>
                <a:lnTo>
                  <a:pt x="529602" y="101599"/>
                </a:lnTo>
                <a:lnTo>
                  <a:pt x="528510" y="95249"/>
                </a:lnTo>
                <a:lnTo>
                  <a:pt x="523112" y="81279"/>
                </a:lnTo>
                <a:lnTo>
                  <a:pt x="519607" y="76199"/>
                </a:lnTo>
                <a:close/>
              </a:path>
              <a:path w="530225" h="563879">
                <a:moveTo>
                  <a:pt x="430872" y="1269"/>
                </a:moveTo>
                <a:lnTo>
                  <a:pt x="425576" y="1269"/>
                </a:lnTo>
                <a:lnTo>
                  <a:pt x="373062" y="53339"/>
                </a:lnTo>
                <a:lnTo>
                  <a:pt x="372224" y="55879"/>
                </a:lnTo>
                <a:lnTo>
                  <a:pt x="372287" y="59689"/>
                </a:lnTo>
                <a:lnTo>
                  <a:pt x="373265" y="60959"/>
                </a:lnTo>
                <a:lnTo>
                  <a:pt x="423671" y="111759"/>
                </a:lnTo>
                <a:lnTo>
                  <a:pt x="425488" y="113029"/>
                </a:lnTo>
                <a:lnTo>
                  <a:pt x="428421" y="113029"/>
                </a:lnTo>
                <a:lnTo>
                  <a:pt x="429971" y="111759"/>
                </a:lnTo>
                <a:lnTo>
                  <a:pt x="433844" y="107949"/>
                </a:lnTo>
                <a:lnTo>
                  <a:pt x="436067" y="105409"/>
                </a:lnTo>
                <a:lnTo>
                  <a:pt x="440512" y="99059"/>
                </a:lnTo>
                <a:lnTo>
                  <a:pt x="443420" y="96519"/>
                </a:lnTo>
                <a:lnTo>
                  <a:pt x="452031" y="87629"/>
                </a:lnTo>
                <a:lnTo>
                  <a:pt x="429679" y="87629"/>
                </a:lnTo>
                <a:lnTo>
                  <a:pt x="397776" y="55879"/>
                </a:lnTo>
                <a:lnTo>
                  <a:pt x="439445" y="13969"/>
                </a:lnTo>
                <a:lnTo>
                  <a:pt x="439648" y="12699"/>
                </a:lnTo>
                <a:lnTo>
                  <a:pt x="438416" y="8889"/>
                </a:lnTo>
                <a:lnTo>
                  <a:pt x="437057" y="6349"/>
                </a:lnTo>
                <a:lnTo>
                  <a:pt x="433844" y="3809"/>
                </a:lnTo>
                <a:lnTo>
                  <a:pt x="432803" y="2539"/>
                </a:lnTo>
                <a:lnTo>
                  <a:pt x="430872" y="1269"/>
                </a:lnTo>
                <a:close/>
              </a:path>
              <a:path w="530225" h="563879">
                <a:moveTo>
                  <a:pt x="485317" y="53339"/>
                </a:moveTo>
                <a:lnTo>
                  <a:pt x="448538" y="67309"/>
                </a:lnTo>
                <a:lnTo>
                  <a:pt x="437210" y="78739"/>
                </a:lnTo>
                <a:lnTo>
                  <a:pt x="433209" y="82549"/>
                </a:lnTo>
                <a:lnTo>
                  <a:pt x="431368" y="85089"/>
                </a:lnTo>
                <a:lnTo>
                  <a:pt x="429679" y="87629"/>
                </a:lnTo>
                <a:lnTo>
                  <a:pt x="452031" y="87629"/>
                </a:lnTo>
                <a:lnTo>
                  <a:pt x="456818" y="83819"/>
                </a:lnTo>
                <a:lnTo>
                  <a:pt x="465899" y="78739"/>
                </a:lnTo>
                <a:lnTo>
                  <a:pt x="470280" y="77469"/>
                </a:lnTo>
                <a:lnTo>
                  <a:pt x="478713" y="76199"/>
                </a:lnTo>
                <a:lnTo>
                  <a:pt x="519607" y="76199"/>
                </a:lnTo>
                <a:lnTo>
                  <a:pt x="518731" y="74929"/>
                </a:lnTo>
                <a:lnTo>
                  <a:pt x="512635" y="68579"/>
                </a:lnTo>
                <a:lnTo>
                  <a:pt x="507707" y="63499"/>
                </a:lnTo>
                <a:lnTo>
                  <a:pt x="502424" y="59689"/>
                </a:lnTo>
                <a:lnTo>
                  <a:pt x="491121" y="54609"/>
                </a:lnTo>
                <a:lnTo>
                  <a:pt x="485317" y="53339"/>
                </a:lnTo>
                <a:close/>
              </a:path>
              <a:path w="530225" h="563879">
                <a:moveTo>
                  <a:pt x="428332" y="0"/>
                </a:moveTo>
                <a:lnTo>
                  <a:pt x="427570" y="0"/>
                </a:lnTo>
                <a:lnTo>
                  <a:pt x="426161" y="1269"/>
                </a:lnTo>
                <a:lnTo>
                  <a:pt x="429971" y="1269"/>
                </a:lnTo>
                <a:lnTo>
                  <a:pt x="428332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43269" y="4806208"/>
            <a:ext cx="605155" cy="615950"/>
          </a:xfrm>
          <a:custGeom>
            <a:avLst/>
            <a:gdLst/>
            <a:ahLst/>
            <a:cxnLst/>
            <a:rect l="l" t="t" r="r" b="b"/>
            <a:pathLst>
              <a:path w="605154" h="615950">
                <a:moveTo>
                  <a:pt x="26962" y="481330"/>
                </a:moveTo>
                <a:lnTo>
                  <a:pt x="25107" y="481330"/>
                </a:lnTo>
                <a:lnTo>
                  <a:pt x="21437" y="482600"/>
                </a:lnTo>
                <a:lnTo>
                  <a:pt x="19634" y="482600"/>
                </a:lnTo>
                <a:lnTo>
                  <a:pt x="16078" y="485140"/>
                </a:lnTo>
                <a:lnTo>
                  <a:pt x="14236" y="486410"/>
                </a:lnTo>
                <a:lnTo>
                  <a:pt x="1447" y="499110"/>
                </a:lnTo>
                <a:lnTo>
                  <a:pt x="507" y="501650"/>
                </a:lnTo>
                <a:lnTo>
                  <a:pt x="0" y="505460"/>
                </a:lnTo>
                <a:lnTo>
                  <a:pt x="1104" y="508000"/>
                </a:lnTo>
                <a:lnTo>
                  <a:pt x="108610" y="615950"/>
                </a:lnTo>
                <a:lnTo>
                  <a:pt x="112471" y="615950"/>
                </a:lnTo>
                <a:lnTo>
                  <a:pt x="113423" y="614680"/>
                </a:lnTo>
                <a:lnTo>
                  <a:pt x="115646" y="613410"/>
                </a:lnTo>
                <a:lnTo>
                  <a:pt x="116916" y="612140"/>
                </a:lnTo>
                <a:lnTo>
                  <a:pt x="119875" y="609600"/>
                </a:lnTo>
                <a:lnTo>
                  <a:pt x="121043" y="608330"/>
                </a:lnTo>
                <a:lnTo>
                  <a:pt x="122682" y="605790"/>
                </a:lnTo>
                <a:lnTo>
                  <a:pt x="123291" y="604520"/>
                </a:lnTo>
                <a:lnTo>
                  <a:pt x="124091" y="603250"/>
                </a:lnTo>
                <a:lnTo>
                  <a:pt x="124231" y="601980"/>
                </a:lnTo>
                <a:lnTo>
                  <a:pt x="123723" y="600710"/>
                </a:lnTo>
                <a:lnTo>
                  <a:pt x="24307" y="501650"/>
                </a:lnTo>
                <a:lnTo>
                  <a:pt x="75049" y="501650"/>
                </a:lnTo>
                <a:lnTo>
                  <a:pt x="34848" y="483870"/>
                </a:lnTo>
                <a:lnTo>
                  <a:pt x="32727" y="483870"/>
                </a:lnTo>
                <a:lnTo>
                  <a:pt x="30734" y="482600"/>
                </a:lnTo>
                <a:lnTo>
                  <a:pt x="26962" y="481330"/>
                </a:lnTo>
                <a:close/>
              </a:path>
              <a:path w="605154" h="615950">
                <a:moveTo>
                  <a:pt x="75049" y="501650"/>
                </a:moveTo>
                <a:lnTo>
                  <a:pt x="24307" y="501650"/>
                </a:lnTo>
                <a:lnTo>
                  <a:pt x="162090" y="562610"/>
                </a:lnTo>
                <a:lnTo>
                  <a:pt x="165036" y="562610"/>
                </a:lnTo>
                <a:lnTo>
                  <a:pt x="166611" y="561340"/>
                </a:lnTo>
                <a:lnTo>
                  <a:pt x="167513" y="561340"/>
                </a:lnTo>
                <a:lnTo>
                  <a:pt x="169506" y="560070"/>
                </a:lnTo>
                <a:lnTo>
                  <a:pt x="170611" y="558800"/>
                </a:lnTo>
                <a:lnTo>
                  <a:pt x="173012" y="556260"/>
                </a:lnTo>
                <a:lnTo>
                  <a:pt x="173977" y="554990"/>
                </a:lnTo>
                <a:lnTo>
                  <a:pt x="175501" y="553720"/>
                </a:lnTo>
                <a:lnTo>
                  <a:pt x="176098" y="552450"/>
                </a:lnTo>
                <a:lnTo>
                  <a:pt x="176911" y="551180"/>
                </a:lnTo>
                <a:lnTo>
                  <a:pt x="177126" y="549910"/>
                </a:lnTo>
                <a:lnTo>
                  <a:pt x="177088" y="548640"/>
                </a:lnTo>
                <a:lnTo>
                  <a:pt x="176860" y="547370"/>
                </a:lnTo>
                <a:lnTo>
                  <a:pt x="171459" y="534670"/>
                </a:lnTo>
                <a:lnTo>
                  <a:pt x="149707" y="534670"/>
                </a:lnTo>
                <a:lnTo>
                  <a:pt x="75049" y="501650"/>
                </a:lnTo>
                <a:close/>
              </a:path>
              <a:path w="605154" h="615950">
                <a:moveTo>
                  <a:pt x="124752" y="384810"/>
                </a:moveTo>
                <a:lnTo>
                  <a:pt x="115709" y="384810"/>
                </a:lnTo>
                <a:lnTo>
                  <a:pt x="114731" y="386080"/>
                </a:lnTo>
                <a:lnTo>
                  <a:pt x="102616" y="398780"/>
                </a:lnTo>
                <a:lnTo>
                  <a:pt x="98971" y="407670"/>
                </a:lnTo>
                <a:lnTo>
                  <a:pt x="99098" y="408940"/>
                </a:lnTo>
                <a:lnTo>
                  <a:pt x="100012" y="412750"/>
                </a:lnTo>
                <a:lnTo>
                  <a:pt x="100799" y="415290"/>
                </a:lnTo>
                <a:lnTo>
                  <a:pt x="101892" y="417830"/>
                </a:lnTo>
                <a:lnTo>
                  <a:pt x="150139" y="533400"/>
                </a:lnTo>
                <a:lnTo>
                  <a:pt x="149707" y="534670"/>
                </a:lnTo>
                <a:lnTo>
                  <a:pt x="171459" y="534670"/>
                </a:lnTo>
                <a:lnTo>
                  <a:pt x="117316" y="407356"/>
                </a:lnTo>
                <a:lnTo>
                  <a:pt x="147326" y="407356"/>
                </a:lnTo>
                <a:lnTo>
                  <a:pt x="125971" y="386080"/>
                </a:lnTo>
                <a:lnTo>
                  <a:pt x="124752" y="384810"/>
                </a:lnTo>
                <a:close/>
              </a:path>
              <a:path w="605154" h="615950">
                <a:moveTo>
                  <a:pt x="147326" y="407356"/>
                </a:moveTo>
                <a:lnTo>
                  <a:pt x="117316" y="407356"/>
                </a:lnTo>
                <a:lnTo>
                  <a:pt x="217131" y="508000"/>
                </a:lnTo>
                <a:lnTo>
                  <a:pt x="219532" y="508000"/>
                </a:lnTo>
                <a:lnTo>
                  <a:pt x="221094" y="506730"/>
                </a:lnTo>
                <a:lnTo>
                  <a:pt x="222046" y="506730"/>
                </a:lnTo>
                <a:lnTo>
                  <a:pt x="224332" y="504190"/>
                </a:lnTo>
                <a:lnTo>
                  <a:pt x="225602" y="504190"/>
                </a:lnTo>
                <a:lnTo>
                  <a:pt x="228498" y="500380"/>
                </a:lnTo>
                <a:lnTo>
                  <a:pt x="229641" y="499110"/>
                </a:lnTo>
                <a:lnTo>
                  <a:pt x="231216" y="497840"/>
                </a:lnTo>
                <a:lnTo>
                  <a:pt x="231813" y="496570"/>
                </a:lnTo>
                <a:lnTo>
                  <a:pt x="232613" y="495300"/>
                </a:lnTo>
                <a:lnTo>
                  <a:pt x="232752" y="494030"/>
                </a:lnTo>
                <a:lnTo>
                  <a:pt x="232536" y="492760"/>
                </a:lnTo>
                <a:lnTo>
                  <a:pt x="232244" y="492760"/>
                </a:lnTo>
                <a:lnTo>
                  <a:pt x="231775" y="491490"/>
                </a:lnTo>
                <a:lnTo>
                  <a:pt x="147326" y="407356"/>
                </a:lnTo>
                <a:close/>
              </a:path>
              <a:path w="605154" h="615950">
                <a:moveTo>
                  <a:pt x="272195" y="355600"/>
                </a:moveTo>
                <a:lnTo>
                  <a:pt x="238163" y="355600"/>
                </a:lnTo>
                <a:lnTo>
                  <a:pt x="247129" y="359410"/>
                </a:lnTo>
                <a:lnTo>
                  <a:pt x="250139" y="361950"/>
                </a:lnTo>
                <a:lnTo>
                  <a:pt x="259334" y="372110"/>
                </a:lnTo>
                <a:lnTo>
                  <a:pt x="242290" y="388620"/>
                </a:lnTo>
                <a:lnTo>
                  <a:pt x="237299" y="394970"/>
                </a:lnTo>
                <a:lnTo>
                  <a:pt x="229628" y="406400"/>
                </a:lnTo>
                <a:lnTo>
                  <a:pt x="227088" y="412750"/>
                </a:lnTo>
                <a:lnTo>
                  <a:pt x="224624" y="424180"/>
                </a:lnTo>
                <a:lnTo>
                  <a:pt x="224751" y="429260"/>
                </a:lnTo>
                <a:lnTo>
                  <a:pt x="251561" y="458470"/>
                </a:lnTo>
                <a:lnTo>
                  <a:pt x="264769" y="458470"/>
                </a:lnTo>
                <a:lnTo>
                  <a:pt x="292018" y="439420"/>
                </a:lnTo>
                <a:lnTo>
                  <a:pt x="257898" y="439420"/>
                </a:lnTo>
                <a:lnTo>
                  <a:pt x="253339" y="436880"/>
                </a:lnTo>
                <a:lnTo>
                  <a:pt x="246837" y="430530"/>
                </a:lnTo>
                <a:lnTo>
                  <a:pt x="245160" y="427990"/>
                </a:lnTo>
                <a:lnTo>
                  <a:pt x="243281" y="422910"/>
                </a:lnTo>
                <a:lnTo>
                  <a:pt x="243230" y="421640"/>
                </a:lnTo>
                <a:lnTo>
                  <a:pt x="243128" y="419100"/>
                </a:lnTo>
                <a:lnTo>
                  <a:pt x="269798" y="382270"/>
                </a:lnTo>
                <a:lnTo>
                  <a:pt x="298790" y="382270"/>
                </a:lnTo>
                <a:lnTo>
                  <a:pt x="272195" y="355600"/>
                </a:lnTo>
                <a:close/>
              </a:path>
              <a:path w="605154" h="615950">
                <a:moveTo>
                  <a:pt x="298790" y="382270"/>
                </a:moveTo>
                <a:lnTo>
                  <a:pt x="269798" y="382270"/>
                </a:lnTo>
                <a:lnTo>
                  <a:pt x="286575" y="398780"/>
                </a:lnTo>
                <a:lnTo>
                  <a:pt x="286785" y="402590"/>
                </a:lnTo>
                <a:lnTo>
                  <a:pt x="267982" y="438150"/>
                </a:lnTo>
                <a:lnTo>
                  <a:pt x="257898" y="439420"/>
                </a:lnTo>
                <a:lnTo>
                  <a:pt x="292018" y="439420"/>
                </a:lnTo>
                <a:lnTo>
                  <a:pt x="294792" y="434340"/>
                </a:lnTo>
                <a:lnTo>
                  <a:pt x="299186" y="421640"/>
                </a:lnTo>
                <a:lnTo>
                  <a:pt x="300164" y="415290"/>
                </a:lnTo>
                <a:lnTo>
                  <a:pt x="300050" y="411480"/>
                </a:lnTo>
                <a:lnTo>
                  <a:pt x="299935" y="407670"/>
                </a:lnTo>
                <a:lnTo>
                  <a:pt x="320700" y="407670"/>
                </a:lnTo>
                <a:lnTo>
                  <a:pt x="321081" y="406400"/>
                </a:lnTo>
                <a:lnTo>
                  <a:pt x="321322" y="405130"/>
                </a:lnTo>
                <a:lnTo>
                  <a:pt x="321030" y="403860"/>
                </a:lnTo>
                <a:lnTo>
                  <a:pt x="320319" y="403860"/>
                </a:lnTo>
                <a:lnTo>
                  <a:pt x="298790" y="382270"/>
                </a:lnTo>
                <a:close/>
              </a:path>
              <a:path w="605154" h="615950">
                <a:moveTo>
                  <a:pt x="320700" y="407670"/>
                </a:moveTo>
                <a:lnTo>
                  <a:pt x="299935" y="407670"/>
                </a:lnTo>
                <a:lnTo>
                  <a:pt x="308546" y="416560"/>
                </a:lnTo>
                <a:lnTo>
                  <a:pt x="309283" y="417830"/>
                </a:lnTo>
                <a:lnTo>
                  <a:pt x="310807" y="416560"/>
                </a:lnTo>
                <a:lnTo>
                  <a:pt x="311721" y="416560"/>
                </a:lnTo>
                <a:lnTo>
                  <a:pt x="313893" y="415290"/>
                </a:lnTo>
                <a:lnTo>
                  <a:pt x="315201" y="414020"/>
                </a:lnTo>
                <a:lnTo>
                  <a:pt x="318300" y="411480"/>
                </a:lnTo>
                <a:lnTo>
                  <a:pt x="319417" y="410210"/>
                </a:lnTo>
                <a:lnTo>
                  <a:pt x="320700" y="407670"/>
                </a:lnTo>
                <a:close/>
              </a:path>
              <a:path w="605154" h="615950">
                <a:moveTo>
                  <a:pt x="242709" y="335280"/>
                </a:moveTo>
                <a:lnTo>
                  <a:pt x="232816" y="335280"/>
                </a:lnTo>
                <a:lnTo>
                  <a:pt x="227698" y="336550"/>
                </a:lnTo>
                <a:lnTo>
                  <a:pt x="217157" y="341630"/>
                </a:lnTo>
                <a:lnTo>
                  <a:pt x="211683" y="346710"/>
                </a:lnTo>
                <a:lnTo>
                  <a:pt x="202958" y="354330"/>
                </a:lnTo>
                <a:lnTo>
                  <a:pt x="200215" y="358140"/>
                </a:lnTo>
                <a:lnTo>
                  <a:pt x="195351" y="365760"/>
                </a:lnTo>
                <a:lnTo>
                  <a:pt x="193306" y="368300"/>
                </a:lnTo>
                <a:lnTo>
                  <a:pt x="189966" y="375920"/>
                </a:lnTo>
                <a:lnTo>
                  <a:pt x="188671" y="378460"/>
                </a:lnTo>
                <a:lnTo>
                  <a:pt x="186855" y="384810"/>
                </a:lnTo>
                <a:lnTo>
                  <a:pt x="186385" y="387350"/>
                </a:lnTo>
                <a:lnTo>
                  <a:pt x="186334" y="389890"/>
                </a:lnTo>
                <a:lnTo>
                  <a:pt x="186639" y="391160"/>
                </a:lnTo>
                <a:lnTo>
                  <a:pt x="187921" y="393700"/>
                </a:lnTo>
                <a:lnTo>
                  <a:pt x="188976" y="394970"/>
                </a:lnTo>
                <a:lnTo>
                  <a:pt x="191325" y="396240"/>
                </a:lnTo>
                <a:lnTo>
                  <a:pt x="192189" y="397510"/>
                </a:lnTo>
                <a:lnTo>
                  <a:pt x="193890" y="398780"/>
                </a:lnTo>
                <a:lnTo>
                  <a:pt x="194678" y="398780"/>
                </a:lnTo>
                <a:lnTo>
                  <a:pt x="196138" y="400050"/>
                </a:lnTo>
                <a:lnTo>
                  <a:pt x="197980" y="400050"/>
                </a:lnTo>
                <a:lnTo>
                  <a:pt x="198501" y="398780"/>
                </a:lnTo>
                <a:lnTo>
                  <a:pt x="199669" y="397510"/>
                </a:lnTo>
                <a:lnTo>
                  <a:pt x="200317" y="396240"/>
                </a:lnTo>
                <a:lnTo>
                  <a:pt x="201485" y="392430"/>
                </a:lnTo>
                <a:lnTo>
                  <a:pt x="202336" y="388620"/>
                </a:lnTo>
                <a:lnTo>
                  <a:pt x="204558" y="382270"/>
                </a:lnTo>
                <a:lnTo>
                  <a:pt x="206121" y="379730"/>
                </a:lnTo>
                <a:lnTo>
                  <a:pt x="210096" y="372110"/>
                </a:lnTo>
                <a:lnTo>
                  <a:pt x="212877" y="368300"/>
                </a:lnTo>
                <a:lnTo>
                  <a:pt x="219798" y="361950"/>
                </a:lnTo>
                <a:lnTo>
                  <a:pt x="222999" y="359410"/>
                </a:lnTo>
                <a:lnTo>
                  <a:pt x="229158" y="355600"/>
                </a:lnTo>
                <a:lnTo>
                  <a:pt x="272195" y="355600"/>
                </a:lnTo>
                <a:lnTo>
                  <a:pt x="262064" y="345440"/>
                </a:lnTo>
                <a:lnTo>
                  <a:pt x="257200" y="341630"/>
                </a:lnTo>
                <a:lnTo>
                  <a:pt x="247599" y="336550"/>
                </a:lnTo>
                <a:lnTo>
                  <a:pt x="242709" y="335280"/>
                </a:lnTo>
                <a:close/>
              </a:path>
              <a:path w="605154" h="615950">
                <a:moveTo>
                  <a:pt x="121183" y="383540"/>
                </a:moveTo>
                <a:lnTo>
                  <a:pt x="118935" y="383540"/>
                </a:lnTo>
                <a:lnTo>
                  <a:pt x="117843" y="384810"/>
                </a:lnTo>
                <a:lnTo>
                  <a:pt x="122339" y="384810"/>
                </a:lnTo>
                <a:lnTo>
                  <a:pt x="121183" y="383540"/>
                </a:lnTo>
                <a:close/>
              </a:path>
              <a:path w="605154" h="615950">
                <a:moveTo>
                  <a:pt x="278828" y="284480"/>
                </a:moveTo>
                <a:lnTo>
                  <a:pt x="277152" y="284480"/>
                </a:lnTo>
                <a:lnTo>
                  <a:pt x="275678" y="285750"/>
                </a:lnTo>
                <a:lnTo>
                  <a:pt x="274840" y="285750"/>
                </a:lnTo>
                <a:lnTo>
                  <a:pt x="272973" y="287020"/>
                </a:lnTo>
                <a:lnTo>
                  <a:pt x="271856" y="288290"/>
                </a:lnTo>
                <a:lnTo>
                  <a:pt x="269227" y="290830"/>
                </a:lnTo>
                <a:lnTo>
                  <a:pt x="268185" y="292100"/>
                </a:lnTo>
                <a:lnTo>
                  <a:pt x="266712" y="293370"/>
                </a:lnTo>
                <a:lnTo>
                  <a:pt x="265696" y="295910"/>
                </a:lnTo>
                <a:lnTo>
                  <a:pt x="265633" y="297180"/>
                </a:lnTo>
                <a:lnTo>
                  <a:pt x="265925" y="298450"/>
                </a:lnTo>
                <a:lnTo>
                  <a:pt x="266230" y="298450"/>
                </a:lnTo>
                <a:lnTo>
                  <a:pt x="346252" y="378460"/>
                </a:lnTo>
                <a:lnTo>
                  <a:pt x="350050" y="378460"/>
                </a:lnTo>
                <a:lnTo>
                  <a:pt x="350977" y="377190"/>
                </a:lnTo>
                <a:lnTo>
                  <a:pt x="353085" y="375920"/>
                </a:lnTo>
                <a:lnTo>
                  <a:pt x="354317" y="374650"/>
                </a:lnTo>
                <a:lnTo>
                  <a:pt x="357187" y="372110"/>
                </a:lnTo>
                <a:lnTo>
                  <a:pt x="358330" y="370840"/>
                </a:lnTo>
                <a:lnTo>
                  <a:pt x="359968" y="368300"/>
                </a:lnTo>
                <a:lnTo>
                  <a:pt x="360527" y="368300"/>
                </a:lnTo>
                <a:lnTo>
                  <a:pt x="361111" y="365760"/>
                </a:lnTo>
                <a:lnTo>
                  <a:pt x="361035" y="364490"/>
                </a:lnTo>
                <a:lnTo>
                  <a:pt x="360756" y="364490"/>
                </a:lnTo>
                <a:lnTo>
                  <a:pt x="308267" y="311150"/>
                </a:lnTo>
                <a:lnTo>
                  <a:pt x="307098" y="306070"/>
                </a:lnTo>
                <a:lnTo>
                  <a:pt x="306247" y="302260"/>
                </a:lnTo>
                <a:lnTo>
                  <a:pt x="305645" y="297180"/>
                </a:lnTo>
                <a:lnTo>
                  <a:pt x="291312" y="297180"/>
                </a:lnTo>
                <a:lnTo>
                  <a:pt x="279323" y="285750"/>
                </a:lnTo>
                <a:lnTo>
                  <a:pt x="278828" y="284480"/>
                </a:lnTo>
                <a:close/>
              </a:path>
              <a:path w="605154" h="615950">
                <a:moveTo>
                  <a:pt x="314032" y="254000"/>
                </a:moveTo>
                <a:lnTo>
                  <a:pt x="304990" y="254000"/>
                </a:lnTo>
                <a:lnTo>
                  <a:pt x="302412" y="256540"/>
                </a:lnTo>
                <a:lnTo>
                  <a:pt x="301244" y="256540"/>
                </a:lnTo>
                <a:lnTo>
                  <a:pt x="299123" y="259079"/>
                </a:lnTo>
                <a:lnTo>
                  <a:pt x="298221" y="259079"/>
                </a:lnTo>
                <a:lnTo>
                  <a:pt x="295757" y="261620"/>
                </a:lnTo>
                <a:lnTo>
                  <a:pt x="294297" y="264160"/>
                </a:lnTo>
                <a:lnTo>
                  <a:pt x="291833" y="267970"/>
                </a:lnTo>
                <a:lnTo>
                  <a:pt x="290944" y="270510"/>
                </a:lnTo>
                <a:lnTo>
                  <a:pt x="289826" y="276860"/>
                </a:lnTo>
                <a:lnTo>
                  <a:pt x="289775" y="287020"/>
                </a:lnTo>
                <a:lnTo>
                  <a:pt x="290309" y="292100"/>
                </a:lnTo>
                <a:lnTo>
                  <a:pt x="291312" y="297180"/>
                </a:lnTo>
                <a:lnTo>
                  <a:pt x="305645" y="297180"/>
                </a:lnTo>
                <a:lnTo>
                  <a:pt x="305193" y="293370"/>
                </a:lnTo>
                <a:lnTo>
                  <a:pt x="305111" y="292100"/>
                </a:lnTo>
                <a:lnTo>
                  <a:pt x="305028" y="290830"/>
                </a:lnTo>
                <a:lnTo>
                  <a:pt x="305191" y="288290"/>
                </a:lnTo>
                <a:lnTo>
                  <a:pt x="305272" y="287020"/>
                </a:lnTo>
                <a:lnTo>
                  <a:pt x="311429" y="274320"/>
                </a:lnTo>
                <a:lnTo>
                  <a:pt x="312686" y="273050"/>
                </a:lnTo>
                <a:lnTo>
                  <a:pt x="315264" y="270510"/>
                </a:lnTo>
                <a:lnTo>
                  <a:pt x="316471" y="270510"/>
                </a:lnTo>
                <a:lnTo>
                  <a:pt x="318693" y="269240"/>
                </a:lnTo>
                <a:lnTo>
                  <a:pt x="319722" y="269240"/>
                </a:lnTo>
                <a:lnTo>
                  <a:pt x="321589" y="267970"/>
                </a:lnTo>
                <a:lnTo>
                  <a:pt x="322300" y="267970"/>
                </a:lnTo>
                <a:lnTo>
                  <a:pt x="323240" y="266700"/>
                </a:lnTo>
                <a:lnTo>
                  <a:pt x="323469" y="265430"/>
                </a:lnTo>
                <a:lnTo>
                  <a:pt x="323303" y="264160"/>
                </a:lnTo>
                <a:lnTo>
                  <a:pt x="322668" y="262890"/>
                </a:lnTo>
                <a:lnTo>
                  <a:pt x="322097" y="261620"/>
                </a:lnTo>
                <a:lnTo>
                  <a:pt x="320459" y="260350"/>
                </a:lnTo>
                <a:lnTo>
                  <a:pt x="319392" y="259079"/>
                </a:lnTo>
                <a:lnTo>
                  <a:pt x="318109" y="257810"/>
                </a:lnTo>
                <a:lnTo>
                  <a:pt x="315683" y="255270"/>
                </a:lnTo>
                <a:lnTo>
                  <a:pt x="314032" y="254000"/>
                </a:lnTo>
                <a:close/>
              </a:path>
              <a:path w="605154" h="615950">
                <a:moveTo>
                  <a:pt x="396925" y="233679"/>
                </a:moveTo>
                <a:lnTo>
                  <a:pt x="393636" y="233679"/>
                </a:lnTo>
                <a:lnTo>
                  <a:pt x="393115" y="234950"/>
                </a:lnTo>
                <a:lnTo>
                  <a:pt x="354863" y="273050"/>
                </a:lnTo>
                <a:lnTo>
                  <a:pt x="354507" y="274320"/>
                </a:lnTo>
                <a:lnTo>
                  <a:pt x="355219" y="276860"/>
                </a:lnTo>
                <a:lnTo>
                  <a:pt x="356501" y="278130"/>
                </a:lnTo>
                <a:lnTo>
                  <a:pt x="360959" y="283210"/>
                </a:lnTo>
                <a:lnTo>
                  <a:pt x="362788" y="284480"/>
                </a:lnTo>
                <a:lnTo>
                  <a:pt x="366903" y="284480"/>
                </a:lnTo>
                <a:lnTo>
                  <a:pt x="405688" y="246379"/>
                </a:lnTo>
                <a:lnTo>
                  <a:pt x="406006" y="245110"/>
                </a:lnTo>
                <a:lnTo>
                  <a:pt x="405307" y="241300"/>
                </a:lnTo>
                <a:lnTo>
                  <a:pt x="403987" y="240029"/>
                </a:lnTo>
                <a:lnTo>
                  <a:pt x="400583" y="236220"/>
                </a:lnTo>
                <a:lnTo>
                  <a:pt x="399580" y="236220"/>
                </a:lnTo>
                <a:lnTo>
                  <a:pt x="397764" y="234950"/>
                </a:lnTo>
                <a:lnTo>
                  <a:pt x="396925" y="233679"/>
                </a:lnTo>
                <a:close/>
              </a:path>
              <a:path w="605154" h="615950">
                <a:moveTo>
                  <a:pt x="451855" y="123190"/>
                </a:moveTo>
                <a:lnTo>
                  <a:pt x="415505" y="123190"/>
                </a:lnTo>
                <a:lnTo>
                  <a:pt x="418706" y="124459"/>
                </a:lnTo>
                <a:lnTo>
                  <a:pt x="424903" y="127000"/>
                </a:lnTo>
                <a:lnTo>
                  <a:pt x="427710" y="128270"/>
                </a:lnTo>
                <a:lnTo>
                  <a:pt x="432752" y="133350"/>
                </a:lnTo>
                <a:lnTo>
                  <a:pt x="435178" y="137159"/>
                </a:lnTo>
                <a:lnTo>
                  <a:pt x="439826" y="143509"/>
                </a:lnTo>
                <a:lnTo>
                  <a:pt x="449227" y="182879"/>
                </a:lnTo>
                <a:lnTo>
                  <a:pt x="449464" y="186690"/>
                </a:lnTo>
                <a:lnTo>
                  <a:pt x="449589" y="189229"/>
                </a:lnTo>
                <a:lnTo>
                  <a:pt x="449714" y="191770"/>
                </a:lnTo>
                <a:lnTo>
                  <a:pt x="449780" y="194309"/>
                </a:lnTo>
                <a:lnTo>
                  <a:pt x="449845" y="196850"/>
                </a:lnTo>
                <a:lnTo>
                  <a:pt x="449910" y="199390"/>
                </a:lnTo>
                <a:lnTo>
                  <a:pt x="450401" y="233679"/>
                </a:lnTo>
                <a:lnTo>
                  <a:pt x="450492" y="240029"/>
                </a:lnTo>
                <a:lnTo>
                  <a:pt x="450583" y="246379"/>
                </a:lnTo>
                <a:lnTo>
                  <a:pt x="450722" y="247650"/>
                </a:lnTo>
                <a:lnTo>
                  <a:pt x="451154" y="250190"/>
                </a:lnTo>
                <a:lnTo>
                  <a:pt x="451459" y="251460"/>
                </a:lnTo>
                <a:lnTo>
                  <a:pt x="452196" y="254000"/>
                </a:lnTo>
                <a:lnTo>
                  <a:pt x="452780" y="254000"/>
                </a:lnTo>
                <a:lnTo>
                  <a:pt x="454355" y="256540"/>
                </a:lnTo>
                <a:lnTo>
                  <a:pt x="455333" y="257810"/>
                </a:lnTo>
                <a:lnTo>
                  <a:pt x="457796" y="260350"/>
                </a:lnTo>
                <a:lnTo>
                  <a:pt x="458978" y="260350"/>
                </a:lnTo>
                <a:lnTo>
                  <a:pt x="461149" y="261620"/>
                </a:lnTo>
                <a:lnTo>
                  <a:pt x="462140" y="262890"/>
                </a:lnTo>
                <a:lnTo>
                  <a:pt x="464832" y="262890"/>
                </a:lnTo>
                <a:lnTo>
                  <a:pt x="466471" y="261620"/>
                </a:lnTo>
                <a:lnTo>
                  <a:pt x="467283" y="260350"/>
                </a:lnTo>
                <a:lnTo>
                  <a:pt x="494241" y="233679"/>
                </a:lnTo>
                <a:lnTo>
                  <a:pt x="468541" y="233679"/>
                </a:lnTo>
                <a:lnTo>
                  <a:pt x="467808" y="199390"/>
                </a:lnTo>
                <a:lnTo>
                  <a:pt x="467688" y="194309"/>
                </a:lnTo>
                <a:lnTo>
                  <a:pt x="467623" y="191770"/>
                </a:lnTo>
                <a:lnTo>
                  <a:pt x="467525" y="187959"/>
                </a:lnTo>
                <a:lnTo>
                  <a:pt x="467106" y="179070"/>
                </a:lnTo>
                <a:lnTo>
                  <a:pt x="458622" y="134620"/>
                </a:lnTo>
                <a:lnTo>
                  <a:pt x="456082" y="129540"/>
                </a:lnTo>
                <a:lnTo>
                  <a:pt x="451855" y="123190"/>
                </a:lnTo>
                <a:close/>
              </a:path>
              <a:path w="605154" h="615950">
                <a:moveTo>
                  <a:pt x="312381" y="252729"/>
                </a:moveTo>
                <a:lnTo>
                  <a:pt x="308483" y="252729"/>
                </a:lnTo>
                <a:lnTo>
                  <a:pt x="306197" y="254000"/>
                </a:lnTo>
                <a:lnTo>
                  <a:pt x="313385" y="254000"/>
                </a:lnTo>
                <a:lnTo>
                  <a:pt x="312381" y="252729"/>
                </a:lnTo>
                <a:close/>
              </a:path>
              <a:path w="605154" h="615950">
                <a:moveTo>
                  <a:pt x="523849" y="184150"/>
                </a:moveTo>
                <a:lnTo>
                  <a:pt x="518490" y="184150"/>
                </a:lnTo>
                <a:lnTo>
                  <a:pt x="468541" y="233679"/>
                </a:lnTo>
                <a:lnTo>
                  <a:pt x="494241" y="233679"/>
                </a:lnTo>
                <a:lnTo>
                  <a:pt x="531469" y="196850"/>
                </a:lnTo>
                <a:lnTo>
                  <a:pt x="532168" y="194309"/>
                </a:lnTo>
                <a:lnTo>
                  <a:pt x="531520" y="191770"/>
                </a:lnTo>
                <a:lnTo>
                  <a:pt x="531037" y="191770"/>
                </a:lnTo>
                <a:lnTo>
                  <a:pt x="529691" y="189229"/>
                </a:lnTo>
                <a:lnTo>
                  <a:pt x="528828" y="187959"/>
                </a:lnTo>
                <a:lnTo>
                  <a:pt x="527773" y="187959"/>
                </a:lnTo>
                <a:lnTo>
                  <a:pt x="526719" y="186690"/>
                </a:lnTo>
                <a:lnTo>
                  <a:pt x="525729" y="185420"/>
                </a:lnTo>
                <a:lnTo>
                  <a:pt x="523849" y="184150"/>
                </a:lnTo>
                <a:close/>
              </a:path>
              <a:path w="605154" h="615950">
                <a:moveTo>
                  <a:pt x="521258" y="182879"/>
                </a:moveTo>
                <a:lnTo>
                  <a:pt x="520484" y="182879"/>
                </a:lnTo>
                <a:lnTo>
                  <a:pt x="519074" y="184150"/>
                </a:lnTo>
                <a:lnTo>
                  <a:pt x="522960" y="184150"/>
                </a:lnTo>
                <a:lnTo>
                  <a:pt x="521258" y="182879"/>
                </a:lnTo>
                <a:close/>
              </a:path>
              <a:path w="605154" h="615950">
                <a:moveTo>
                  <a:pt x="419709" y="100329"/>
                </a:moveTo>
                <a:lnTo>
                  <a:pt x="408863" y="100329"/>
                </a:lnTo>
                <a:lnTo>
                  <a:pt x="403313" y="101600"/>
                </a:lnTo>
                <a:lnTo>
                  <a:pt x="391947" y="106679"/>
                </a:lnTo>
                <a:lnTo>
                  <a:pt x="386359" y="110490"/>
                </a:lnTo>
                <a:lnTo>
                  <a:pt x="377393" y="120650"/>
                </a:lnTo>
                <a:lnTo>
                  <a:pt x="374446" y="123190"/>
                </a:lnTo>
                <a:lnTo>
                  <a:pt x="361429" y="157479"/>
                </a:lnTo>
                <a:lnTo>
                  <a:pt x="361784" y="158750"/>
                </a:lnTo>
                <a:lnTo>
                  <a:pt x="362026" y="158750"/>
                </a:lnTo>
                <a:lnTo>
                  <a:pt x="362673" y="160020"/>
                </a:lnTo>
                <a:lnTo>
                  <a:pt x="363131" y="160020"/>
                </a:lnTo>
                <a:lnTo>
                  <a:pt x="364299" y="162559"/>
                </a:lnTo>
                <a:lnTo>
                  <a:pt x="365036" y="162559"/>
                </a:lnTo>
                <a:lnTo>
                  <a:pt x="367144" y="165100"/>
                </a:lnTo>
                <a:lnTo>
                  <a:pt x="368261" y="166370"/>
                </a:lnTo>
                <a:lnTo>
                  <a:pt x="370255" y="167640"/>
                </a:lnTo>
                <a:lnTo>
                  <a:pt x="371119" y="167640"/>
                </a:lnTo>
                <a:lnTo>
                  <a:pt x="372605" y="168909"/>
                </a:lnTo>
                <a:lnTo>
                  <a:pt x="374878" y="168909"/>
                </a:lnTo>
                <a:lnTo>
                  <a:pt x="376034" y="167640"/>
                </a:lnTo>
                <a:lnTo>
                  <a:pt x="376631" y="165100"/>
                </a:lnTo>
                <a:lnTo>
                  <a:pt x="377609" y="160020"/>
                </a:lnTo>
                <a:lnTo>
                  <a:pt x="378371" y="157479"/>
                </a:lnTo>
                <a:lnTo>
                  <a:pt x="398716" y="127000"/>
                </a:lnTo>
                <a:lnTo>
                  <a:pt x="405536" y="123190"/>
                </a:lnTo>
                <a:lnTo>
                  <a:pt x="451855" y="123190"/>
                </a:lnTo>
                <a:lnTo>
                  <a:pt x="450164" y="120650"/>
                </a:lnTo>
                <a:lnTo>
                  <a:pt x="446874" y="116840"/>
                </a:lnTo>
                <a:lnTo>
                  <a:pt x="439191" y="109220"/>
                </a:lnTo>
                <a:lnTo>
                  <a:pt x="434721" y="106679"/>
                </a:lnTo>
                <a:lnTo>
                  <a:pt x="424878" y="101600"/>
                </a:lnTo>
                <a:lnTo>
                  <a:pt x="419709" y="100329"/>
                </a:lnTo>
                <a:close/>
              </a:path>
              <a:path w="605154" h="615950">
                <a:moveTo>
                  <a:pt x="594680" y="74929"/>
                </a:moveTo>
                <a:lnTo>
                  <a:pt x="557872" y="74929"/>
                </a:lnTo>
                <a:lnTo>
                  <a:pt x="565721" y="78740"/>
                </a:lnTo>
                <a:lnTo>
                  <a:pt x="569493" y="81279"/>
                </a:lnTo>
                <a:lnTo>
                  <a:pt x="577469" y="88900"/>
                </a:lnTo>
                <a:lnTo>
                  <a:pt x="580466" y="93979"/>
                </a:lnTo>
                <a:lnTo>
                  <a:pt x="583806" y="101600"/>
                </a:lnTo>
                <a:lnTo>
                  <a:pt x="584454" y="106679"/>
                </a:lnTo>
                <a:lnTo>
                  <a:pt x="583800" y="114300"/>
                </a:lnTo>
                <a:lnTo>
                  <a:pt x="566356" y="139700"/>
                </a:lnTo>
                <a:lnTo>
                  <a:pt x="562330" y="143509"/>
                </a:lnTo>
                <a:lnTo>
                  <a:pt x="554659" y="148590"/>
                </a:lnTo>
                <a:lnTo>
                  <a:pt x="551281" y="149859"/>
                </a:lnTo>
                <a:lnTo>
                  <a:pt x="545414" y="152400"/>
                </a:lnTo>
                <a:lnTo>
                  <a:pt x="542975" y="153670"/>
                </a:lnTo>
                <a:lnTo>
                  <a:pt x="539051" y="153670"/>
                </a:lnTo>
                <a:lnTo>
                  <a:pt x="537768" y="154940"/>
                </a:lnTo>
                <a:lnTo>
                  <a:pt x="536778" y="156209"/>
                </a:lnTo>
                <a:lnTo>
                  <a:pt x="536524" y="156209"/>
                </a:lnTo>
                <a:lnTo>
                  <a:pt x="536435" y="157479"/>
                </a:lnTo>
                <a:lnTo>
                  <a:pt x="536968" y="160020"/>
                </a:lnTo>
                <a:lnTo>
                  <a:pt x="537451" y="160020"/>
                </a:lnTo>
                <a:lnTo>
                  <a:pt x="538861" y="162559"/>
                </a:lnTo>
                <a:lnTo>
                  <a:pt x="539711" y="162559"/>
                </a:lnTo>
                <a:lnTo>
                  <a:pt x="541756" y="165100"/>
                </a:lnTo>
                <a:lnTo>
                  <a:pt x="542696" y="166370"/>
                </a:lnTo>
                <a:lnTo>
                  <a:pt x="544334" y="167640"/>
                </a:lnTo>
                <a:lnTo>
                  <a:pt x="545071" y="167640"/>
                </a:lnTo>
                <a:lnTo>
                  <a:pt x="546354" y="168909"/>
                </a:lnTo>
                <a:lnTo>
                  <a:pt x="551954" y="168909"/>
                </a:lnTo>
                <a:lnTo>
                  <a:pt x="556514" y="166370"/>
                </a:lnTo>
                <a:lnTo>
                  <a:pt x="559257" y="165100"/>
                </a:lnTo>
                <a:lnTo>
                  <a:pt x="565645" y="162559"/>
                </a:lnTo>
                <a:lnTo>
                  <a:pt x="569074" y="160020"/>
                </a:lnTo>
                <a:lnTo>
                  <a:pt x="576389" y="154940"/>
                </a:lnTo>
                <a:lnTo>
                  <a:pt x="579983" y="151129"/>
                </a:lnTo>
                <a:lnTo>
                  <a:pt x="589826" y="142240"/>
                </a:lnTo>
                <a:lnTo>
                  <a:pt x="604595" y="101600"/>
                </a:lnTo>
                <a:lnTo>
                  <a:pt x="604685" y="100329"/>
                </a:lnTo>
                <a:lnTo>
                  <a:pt x="603592" y="93979"/>
                </a:lnTo>
                <a:lnTo>
                  <a:pt x="598195" y="80009"/>
                </a:lnTo>
                <a:lnTo>
                  <a:pt x="594680" y="74929"/>
                </a:lnTo>
                <a:close/>
              </a:path>
              <a:path w="605154" h="615950">
                <a:moveTo>
                  <a:pt x="505942" y="0"/>
                </a:moveTo>
                <a:lnTo>
                  <a:pt x="500659" y="0"/>
                </a:lnTo>
                <a:lnTo>
                  <a:pt x="448144" y="52070"/>
                </a:lnTo>
                <a:lnTo>
                  <a:pt x="447306" y="54609"/>
                </a:lnTo>
                <a:lnTo>
                  <a:pt x="447370" y="58420"/>
                </a:lnTo>
                <a:lnTo>
                  <a:pt x="448348" y="59690"/>
                </a:lnTo>
                <a:lnTo>
                  <a:pt x="498754" y="110490"/>
                </a:lnTo>
                <a:lnTo>
                  <a:pt x="500570" y="111759"/>
                </a:lnTo>
                <a:lnTo>
                  <a:pt x="503504" y="111759"/>
                </a:lnTo>
                <a:lnTo>
                  <a:pt x="505053" y="110490"/>
                </a:lnTo>
                <a:lnTo>
                  <a:pt x="508927" y="106679"/>
                </a:lnTo>
                <a:lnTo>
                  <a:pt x="515594" y="99059"/>
                </a:lnTo>
                <a:lnTo>
                  <a:pt x="518502" y="95250"/>
                </a:lnTo>
                <a:lnTo>
                  <a:pt x="527113" y="86359"/>
                </a:lnTo>
                <a:lnTo>
                  <a:pt x="504761" y="86359"/>
                </a:lnTo>
                <a:lnTo>
                  <a:pt x="472859" y="54609"/>
                </a:lnTo>
                <a:lnTo>
                  <a:pt x="514527" y="12700"/>
                </a:lnTo>
                <a:lnTo>
                  <a:pt x="514718" y="11429"/>
                </a:lnTo>
                <a:lnTo>
                  <a:pt x="513499" y="7620"/>
                </a:lnTo>
                <a:lnTo>
                  <a:pt x="512140" y="6350"/>
                </a:lnTo>
                <a:lnTo>
                  <a:pt x="508927" y="2540"/>
                </a:lnTo>
                <a:lnTo>
                  <a:pt x="507885" y="1270"/>
                </a:lnTo>
                <a:lnTo>
                  <a:pt x="505942" y="0"/>
                </a:lnTo>
                <a:close/>
              </a:path>
              <a:path w="605154" h="615950">
                <a:moveTo>
                  <a:pt x="566204" y="53340"/>
                </a:moveTo>
                <a:lnTo>
                  <a:pt x="548449" y="53340"/>
                </a:lnTo>
                <a:lnTo>
                  <a:pt x="542340" y="54609"/>
                </a:lnTo>
                <a:lnTo>
                  <a:pt x="529869" y="60959"/>
                </a:lnTo>
                <a:lnTo>
                  <a:pt x="523621" y="66040"/>
                </a:lnTo>
                <a:lnTo>
                  <a:pt x="514642" y="74929"/>
                </a:lnTo>
                <a:lnTo>
                  <a:pt x="512292" y="77470"/>
                </a:lnTo>
                <a:lnTo>
                  <a:pt x="508292" y="81279"/>
                </a:lnTo>
                <a:lnTo>
                  <a:pt x="506450" y="83820"/>
                </a:lnTo>
                <a:lnTo>
                  <a:pt x="504761" y="86359"/>
                </a:lnTo>
                <a:lnTo>
                  <a:pt x="527113" y="86359"/>
                </a:lnTo>
                <a:lnTo>
                  <a:pt x="531901" y="82550"/>
                </a:lnTo>
                <a:lnTo>
                  <a:pt x="540981" y="77470"/>
                </a:lnTo>
                <a:lnTo>
                  <a:pt x="545363" y="76200"/>
                </a:lnTo>
                <a:lnTo>
                  <a:pt x="553796" y="74929"/>
                </a:lnTo>
                <a:lnTo>
                  <a:pt x="594680" y="74929"/>
                </a:lnTo>
                <a:lnTo>
                  <a:pt x="593801" y="73659"/>
                </a:lnTo>
                <a:lnTo>
                  <a:pt x="587717" y="67309"/>
                </a:lnTo>
                <a:lnTo>
                  <a:pt x="582790" y="62229"/>
                </a:lnTo>
                <a:lnTo>
                  <a:pt x="577507" y="58420"/>
                </a:lnTo>
                <a:lnTo>
                  <a:pt x="566204" y="5334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00701" y="4805836"/>
            <a:ext cx="623570" cy="635000"/>
          </a:xfrm>
          <a:custGeom>
            <a:avLst/>
            <a:gdLst/>
            <a:ahLst/>
            <a:cxnLst/>
            <a:rect l="l" t="t" r="r" b="b"/>
            <a:pathLst>
              <a:path w="623570" h="635000">
                <a:moveTo>
                  <a:pt x="26962" y="500379"/>
                </a:moveTo>
                <a:lnTo>
                  <a:pt x="25107" y="500379"/>
                </a:lnTo>
                <a:lnTo>
                  <a:pt x="21437" y="501649"/>
                </a:lnTo>
                <a:lnTo>
                  <a:pt x="19634" y="501649"/>
                </a:lnTo>
                <a:lnTo>
                  <a:pt x="16078" y="504189"/>
                </a:lnTo>
                <a:lnTo>
                  <a:pt x="14236" y="505459"/>
                </a:lnTo>
                <a:lnTo>
                  <a:pt x="1447" y="518159"/>
                </a:lnTo>
                <a:lnTo>
                  <a:pt x="507" y="520699"/>
                </a:lnTo>
                <a:lnTo>
                  <a:pt x="0" y="524509"/>
                </a:lnTo>
                <a:lnTo>
                  <a:pt x="1104" y="527049"/>
                </a:lnTo>
                <a:lnTo>
                  <a:pt x="108610" y="634999"/>
                </a:lnTo>
                <a:lnTo>
                  <a:pt x="112471" y="634999"/>
                </a:lnTo>
                <a:lnTo>
                  <a:pt x="113423" y="633729"/>
                </a:lnTo>
                <a:lnTo>
                  <a:pt x="115646" y="632459"/>
                </a:lnTo>
                <a:lnTo>
                  <a:pt x="116916" y="631189"/>
                </a:lnTo>
                <a:lnTo>
                  <a:pt x="119875" y="628649"/>
                </a:lnTo>
                <a:lnTo>
                  <a:pt x="121043" y="627379"/>
                </a:lnTo>
                <a:lnTo>
                  <a:pt x="122682" y="624839"/>
                </a:lnTo>
                <a:lnTo>
                  <a:pt x="123291" y="623569"/>
                </a:lnTo>
                <a:lnTo>
                  <a:pt x="124091" y="622299"/>
                </a:lnTo>
                <a:lnTo>
                  <a:pt x="124231" y="621029"/>
                </a:lnTo>
                <a:lnTo>
                  <a:pt x="123723" y="619759"/>
                </a:lnTo>
                <a:lnTo>
                  <a:pt x="24307" y="520699"/>
                </a:lnTo>
                <a:lnTo>
                  <a:pt x="75049" y="520699"/>
                </a:lnTo>
                <a:lnTo>
                  <a:pt x="34848" y="502919"/>
                </a:lnTo>
                <a:lnTo>
                  <a:pt x="32727" y="502919"/>
                </a:lnTo>
                <a:lnTo>
                  <a:pt x="30734" y="501649"/>
                </a:lnTo>
                <a:lnTo>
                  <a:pt x="26962" y="500379"/>
                </a:lnTo>
                <a:close/>
              </a:path>
              <a:path w="623570" h="635000">
                <a:moveTo>
                  <a:pt x="75049" y="520699"/>
                </a:moveTo>
                <a:lnTo>
                  <a:pt x="24307" y="520699"/>
                </a:lnTo>
                <a:lnTo>
                  <a:pt x="162090" y="581659"/>
                </a:lnTo>
                <a:lnTo>
                  <a:pt x="165036" y="581659"/>
                </a:lnTo>
                <a:lnTo>
                  <a:pt x="166611" y="580389"/>
                </a:lnTo>
                <a:lnTo>
                  <a:pt x="167513" y="580389"/>
                </a:lnTo>
                <a:lnTo>
                  <a:pt x="169506" y="579119"/>
                </a:lnTo>
                <a:lnTo>
                  <a:pt x="170611" y="577849"/>
                </a:lnTo>
                <a:lnTo>
                  <a:pt x="173012" y="575309"/>
                </a:lnTo>
                <a:lnTo>
                  <a:pt x="173977" y="574039"/>
                </a:lnTo>
                <a:lnTo>
                  <a:pt x="175501" y="572769"/>
                </a:lnTo>
                <a:lnTo>
                  <a:pt x="176098" y="571499"/>
                </a:lnTo>
                <a:lnTo>
                  <a:pt x="176911" y="570229"/>
                </a:lnTo>
                <a:lnTo>
                  <a:pt x="177126" y="568959"/>
                </a:lnTo>
                <a:lnTo>
                  <a:pt x="177088" y="567689"/>
                </a:lnTo>
                <a:lnTo>
                  <a:pt x="176860" y="566419"/>
                </a:lnTo>
                <a:lnTo>
                  <a:pt x="171459" y="553719"/>
                </a:lnTo>
                <a:lnTo>
                  <a:pt x="149707" y="553719"/>
                </a:lnTo>
                <a:lnTo>
                  <a:pt x="75049" y="520699"/>
                </a:lnTo>
                <a:close/>
              </a:path>
              <a:path w="623570" h="635000">
                <a:moveTo>
                  <a:pt x="124752" y="403859"/>
                </a:moveTo>
                <a:lnTo>
                  <a:pt x="115709" y="403859"/>
                </a:lnTo>
                <a:lnTo>
                  <a:pt x="114731" y="405129"/>
                </a:lnTo>
                <a:lnTo>
                  <a:pt x="102616" y="417829"/>
                </a:lnTo>
                <a:lnTo>
                  <a:pt x="98971" y="426719"/>
                </a:lnTo>
                <a:lnTo>
                  <a:pt x="99098" y="427989"/>
                </a:lnTo>
                <a:lnTo>
                  <a:pt x="100012" y="431799"/>
                </a:lnTo>
                <a:lnTo>
                  <a:pt x="100799" y="434339"/>
                </a:lnTo>
                <a:lnTo>
                  <a:pt x="101892" y="436879"/>
                </a:lnTo>
                <a:lnTo>
                  <a:pt x="150139" y="552449"/>
                </a:lnTo>
                <a:lnTo>
                  <a:pt x="149707" y="553719"/>
                </a:lnTo>
                <a:lnTo>
                  <a:pt x="171459" y="553719"/>
                </a:lnTo>
                <a:lnTo>
                  <a:pt x="117316" y="426406"/>
                </a:lnTo>
                <a:lnTo>
                  <a:pt x="147326" y="426406"/>
                </a:lnTo>
                <a:lnTo>
                  <a:pt x="125971" y="405129"/>
                </a:lnTo>
                <a:lnTo>
                  <a:pt x="124752" y="403859"/>
                </a:lnTo>
                <a:close/>
              </a:path>
              <a:path w="623570" h="635000">
                <a:moveTo>
                  <a:pt x="147326" y="426406"/>
                </a:moveTo>
                <a:lnTo>
                  <a:pt x="117316" y="426406"/>
                </a:lnTo>
                <a:lnTo>
                  <a:pt x="217131" y="527049"/>
                </a:lnTo>
                <a:lnTo>
                  <a:pt x="219532" y="527049"/>
                </a:lnTo>
                <a:lnTo>
                  <a:pt x="221094" y="525779"/>
                </a:lnTo>
                <a:lnTo>
                  <a:pt x="222046" y="525779"/>
                </a:lnTo>
                <a:lnTo>
                  <a:pt x="224332" y="523239"/>
                </a:lnTo>
                <a:lnTo>
                  <a:pt x="225602" y="523239"/>
                </a:lnTo>
                <a:lnTo>
                  <a:pt x="228498" y="519429"/>
                </a:lnTo>
                <a:lnTo>
                  <a:pt x="229641" y="518159"/>
                </a:lnTo>
                <a:lnTo>
                  <a:pt x="231216" y="516889"/>
                </a:lnTo>
                <a:lnTo>
                  <a:pt x="231813" y="515619"/>
                </a:lnTo>
                <a:lnTo>
                  <a:pt x="232613" y="514349"/>
                </a:lnTo>
                <a:lnTo>
                  <a:pt x="232752" y="513079"/>
                </a:lnTo>
                <a:lnTo>
                  <a:pt x="232536" y="511809"/>
                </a:lnTo>
                <a:lnTo>
                  <a:pt x="232244" y="511809"/>
                </a:lnTo>
                <a:lnTo>
                  <a:pt x="231775" y="510539"/>
                </a:lnTo>
                <a:lnTo>
                  <a:pt x="147326" y="426406"/>
                </a:lnTo>
                <a:close/>
              </a:path>
              <a:path w="623570" h="635000">
                <a:moveTo>
                  <a:pt x="272195" y="374649"/>
                </a:moveTo>
                <a:lnTo>
                  <a:pt x="238163" y="374649"/>
                </a:lnTo>
                <a:lnTo>
                  <a:pt x="247129" y="378459"/>
                </a:lnTo>
                <a:lnTo>
                  <a:pt x="250139" y="380999"/>
                </a:lnTo>
                <a:lnTo>
                  <a:pt x="259334" y="391159"/>
                </a:lnTo>
                <a:lnTo>
                  <a:pt x="242290" y="407669"/>
                </a:lnTo>
                <a:lnTo>
                  <a:pt x="237299" y="414019"/>
                </a:lnTo>
                <a:lnTo>
                  <a:pt x="229628" y="425449"/>
                </a:lnTo>
                <a:lnTo>
                  <a:pt x="227088" y="431799"/>
                </a:lnTo>
                <a:lnTo>
                  <a:pt x="224624" y="443229"/>
                </a:lnTo>
                <a:lnTo>
                  <a:pt x="224751" y="448309"/>
                </a:lnTo>
                <a:lnTo>
                  <a:pt x="251561" y="477519"/>
                </a:lnTo>
                <a:lnTo>
                  <a:pt x="264769" y="477519"/>
                </a:lnTo>
                <a:lnTo>
                  <a:pt x="292018" y="458469"/>
                </a:lnTo>
                <a:lnTo>
                  <a:pt x="257898" y="458469"/>
                </a:lnTo>
                <a:lnTo>
                  <a:pt x="253339" y="455929"/>
                </a:lnTo>
                <a:lnTo>
                  <a:pt x="246837" y="449579"/>
                </a:lnTo>
                <a:lnTo>
                  <a:pt x="245160" y="447039"/>
                </a:lnTo>
                <a:lnTo>
                  <a:pt x="243281" y="441959"/>
                </a:lnTo>
                <a:lnTo>
                  <a:pt x="243230" y="440689"/>
                </a:lnTo>
                <a:lnTo>
                  <a:pt x="243128" y="438149"/>
                </a:lnTo>
                <a:lnTo>
                  <a:pt x="269798" y="401319"/>
                </a:lnTo>
                <a:lnTo>
                  <a:pt x="298790" y="401319"/>
                </a:lnTo>
                <a:lnTo>
                  <a:pt x="272195" y="374649"/>
                </a:lnTo>
                <a:close/>
              </a:path>
              <a:path w="623570" h="635000">
                <a:moveTo>
                  <a:pt x="298790" y="401319"/>
                </a:moveTo>
                <a:lnTo>
                  <a:pt x="269798" y="401319"/>
                </a:lnTo>
                <a:lnTo>
                  <a:pt x="286575" y="417829"/>
                </a:lnTo>
                <a:lnTo>
                  <a:pt x="286537" y="431799"/>
                </a:lnTo>
                <a:lnTo>
                  <a:pt x="257898" y="458469"/>
                </a:lnTo>
                <a:lnTo>
                  <a:pt x="292018" y="458469"/>
                </a:lnTo>
                <a:lnTo>
                  <a:pt x="294792" y="453389"/>
                </a:lnTo>
                <a:lnTo>
                  <a:pt x="299186" y="440689"/>
                </a:lnTo>
                <a:lnTo>
                  <a:pt x="300164" y="434339"/>
                </a:lnTo>
                <a:lnTo>
                  <a:pt x="300050" y="430529"/>
                </a:lnTo>
                <a:lnTo>
                  <a:pt x="299935" y="426719"/>
                </a:lnTo>
                <a:lnTo>
                  <a:pt x="320700" y="426719"/>
                </a:lnTo>
                <a:lnTo>
                  <a:pt x="321081" y="425449"/>
                </a:lnTo>
                <a:lnTo>
                  <a:pt x="321322" y="424179"/>
                </a:lnTo>
                <a:lnTo>
                  <a:pt x="321030" y="422909"/>
                </a:lnTo>
                <a:lnTo>
                  <a:pt x="320319" y="422909"/>
                </a:lnTo>
                <a:lnTo>
                  <a:pt x="298790" y="401319"/>
                </a:lnTo>
                <a:close/>
              </a:path>
              <a:path w="623570" h="635000">
                <a:moveTo>
                  <a:pt x="320700" y="426719"/>
                </a:moveTo>
                <a:lnTo>
                  <a:pt x="299935" y="426719"/>
                </a:lnTo>
                <a:lnTo>
                  <a:pt x="308546" y="435609"/>
                </a:lnTo>
                <a:lnTo>
                  <a:pt x="309283" y="436879"/>
                </a:lnTo>
                <a:lnTo>
                  <a:pt x="310807" y="435609"/>
                </a:lnTo>
                <a:lnTo>
                  <a:pt x="311721" y="435609"/>
                </a:lnTo>
                <a:lnTo>
                  <a:pt x="313893" y="434339"/>
                </a:lnTo>
                <a:lnTo>
                  <a:pt x="315201" y="433069"/>
                </a:lnTo>
                <a:lnTo>
                  <a:pt x="318300" y="430529"/>
                </a:lnTo>
                <a:lnTo>
                  <a:pt x="319417" y="429259"/>
                </a:lnTo>
                <a:lnTo>
                  <a:pt x="320700" y="426719"/>
                </a:lnTo>
                <a:close/>
              </a:path>
              <a:path w="623570" h="635000">
                <a:moveTo>
                  <a:pt x="271716" y="312419"/>
                </a:moveTo>
                <a:lnTo>
                  <a:pt x="267030" y="312419"/>
                </a:lnTo>
                <a:lnTo>
                  <a:pt x="266077" y="313689"/>
                </a:lnTo>
                <a:lnTo>
                  <a:pt x="263906" y="314959"/>
                </a:lnTo>
                <a:lnTo>
                  <a:pt x="262483" y="316229"/>
                </a:lnTo>
                <a:lnTo>
                  <a:pt x="258965" y="320039"/>
                </a:lnTo>
                <a:lnTo>
                  <a:pt x="257632" y="321309"/>
                </a:lnTo>
                <a:lnTo>
                  <a:pt x="255816" y="323849"/>
                </a:lnTo>
                <a:lnTo>
                  <a:pt x="255333" y="325119"/>
                </a:lnTo>
                <a:lnTo>
                  <a:pt x="255219" y="326389"/>
                </a:lnTo>
                <a:lnTo>
                  <a:pt x="255549" y="327659"/>
                </a:lnTo>
                <a:lnTo>
                  <a:pt x="256946" y="328929"/>
                </a:lnTo>
                <a:lnTo>
                  <a:pt x="258152" y="330199"/>
                </a:lnTo>
                <a:lnTo>
                  <a:pt x="259854" y="330199"/>
                </a:lnTo>
                <a:lnTo>
                  <a:pt x="363626" y="378459"/>
                </a:lnTo>
                <a:lnTo>
                  <a:pt x="368896" y="378459"/>
                </a:lnTo>
                <a:lnTo>
                  <a:pt x="385508" y="416559"/>
                </a:lnTo>
                <a:lnTo>
                  <a:pt x="385978" y="417829"/>
                </a:lnTo>
                <a:lnTo>
                  <a:pt x="386537" y="419099"/>
                </a:lnTo>
                <a:lnTo>
                  <a:pt x="387819" y="420369"/>
                </a:lnTo>
                <a:lnTo>
                  <a:pt x="390271" y="420369"/>
                </a:lnTo>
                <a:lnTo>
                  <a:pt x="391236" y="419099"/>
                </a:lnTo>
                <a:lnTo>
                  <a:pt x="393407" y="417829"/>
                </a:lnTo>
                <a:lnTo>
                  <a:pt x="394703" y="416559"/>
                </a:lnTo>
                <a:lnTo>
                  <a:pt x="399161" y="411479"/>
                </a:lnTo>
                <a:lnTo>
                  <a:pt x="401091" y="410209"/>
                </a:lnTo>
                <a:lnTo>
                  <a:pt x="402971" y="406399"/>
                </a:lnTo>
                <a:lnTo>
                  <a:pt x="403053" y="405129"/>
                </a:lnTo>
                <a:lnTo>
                  <a:pt x="403136" y="403859"/>
                </a:lnTo>
                <a:lnTo>
                  <a:pt x="379822" y="354329"/>
                </a:lnTo>
                <a:lnTo>
                  <a:pt x="358800" y="354329"/>
                </a:lnTo>
                <a:lnTo>
                  <a:pt x="272770" y="313689"/>
                </a:lnTo>
                <a:lnTo>
                  <a:pt x="271716" y="312419"/>
                </a:lnTo>
                <a:close/>
              </a:path>
              <a:path w="623570" h="635000">
                <a:moveTo>
                  <a:pt x="242709" y="354329"/>
                </a:moveTo>
                <a:lnTo>
                  <a:pt x="232816" y="354329"/>
                </a:lnTo>
                <a:lnTo>
                  <a:pt x="227698" y="355599"/>
                </a:lnTo>
                <a:lnTo>
                  <a:pt x="217157" y="360679"/>
                </a:lnTo>
                <a:lnTo>
                  <a:pt x="211683" y="365759"/>
                </a:lnTo>
                <a:lnTo>
                  <a:pt x="202958" y="373379"/>
                </a:lnTo>
                <a:lnTo>
                  <a:pt x="200215" y="377189"/>
                </a:lnTo>
                <a:lnTo>
                  <a:pt x="195351" y="384809"/>
                </a:lnTo>
                <a:lnTo>
                  <a:pt x="193306" y="387349"/>
                </a:lnTo>
                <a:lnTo>
                  <a:pt x="189966" y="394969"/>
                </a:lnTo>
                <a:lnTo>
                  <a:pt x="188671" y="397509"/>
                </a:lnTo>
                <a:lnTo>
                  <a:pt x="186855" y="403859"/>
                </a:lnTo>
                <a:lnTo>
                  <a:pt x="186385" y="406399"/>
                </a:lnTo>
                <a:lnTo>
                  <a:pt x="186334" y="408939"/>
                </a:lnTo>
                <a:lnTo>
                  <a:pt x="186639" y="410209"/>
                </a:lnTo>
                <a:lnTo>
                  <a:pt x="187921" y="412749"/>
                </a:lnTo>
                <a:lnTo>
                  <a:pt x="188976" y="414019"/>
                </a:lnTo>
                <a:lnTo>
                  <a:pt x="191325" y="415289"/>
                </a:lnTo>
                <a:lnTo>
                  <a:pt x="192189" y="416559"/>
                </a:lnTo>
                <a:lnTo>
                  <a:pt x="193890" y="417829"/>
                </a:lnTo>
                <a:lnTo>
                  <a:pt x="194678" y="417829"/>
                </a:lnTo>
                <a:lnTo>
                  <a:pt x="196138" y="419099"/>
                </a:lnTo>
                <a:lnTo>
                  <a:pt x="197980" y="419099"/>
                </a:lnTo>
                <a:lnTo>
                  <a:pt x="198501" y="417829"/>
                </a:lnTo>
                <a:lnTo>
                  <a:pt x="199669" y="416559"/>
                </a:lnTo>
                <a:lnTo>
                  <a:pt x="200317" y="415289"/>
                </a:lnTo>
                <a:lnTo>
                  <a:pt x="201485" y="411479"/>
                </a:lnTo>
                <a:lnTo>
                  <a:pt x="202336" y="407669"/>
                </a:lnTo>
                <a:lnTo>
                  <a:pt x="204558" y="401319"/>
                </a:lnTo>
                <a:lnTo>
                  <a:pt x="206121" y="398779"/>
                </a:lnTo>
                <a:lnTo>
                  <a:pt x="210096" y="391159"/>
                </a:lnTo>
                <a:lnTo>
                  <a:pt x="212877" y="387349"/>
                </a:lnTo>
                <a:lnTo>
                  <a:pt x="219798" y="380999"/>
                </a:lnTo>
                <a:lnTo>
                  <a:pt x="222999" y="378459"/>
                </a:lnTo>
                <a:lnTo>
                  <a:pt x="229158" y="374649"/>
                </a:lnTo>
                <a:lnTo>
                  <a:pt x="272195" y="374649"/>
                </a:lnTo>
                <a:lnTo>
                  <a:pt x="262064" y="364489"/>
                </a:lnTo>
                <a:lnTo>
                  <a:pt x="257200" y="360679"/>
                </a:lnTo>
                <a:lnTo>
                  <a:pt x="247599" y="355599"/>
                </a:lnTo>
                <a:lnTo>
                  <a:pt x="242709" y="354329"/>
                </a:lnTo>
                <a:close/>
              </a:path>
              <a:path w="623570" h="635000">
                <a:moveTo>
                  <a:pt x="121183" y="402589"/>
                </a:moveTo>
                <a:lnTo>
                  <a:pt x="118935" y="402589"/>
                </a:lnTo>
                <a:lnTo>
                  <a:pt x="117843" y="403859"/>
                </a:lnTo>
                <a:lnTo>
                  <a:pt x="122339" y="403859"/>
                </a:lnTo>
                <a:lnTo>
                  <a:pt x="121183" y="402589"/>
                </a:lnTo>
                <a:close/>
              </a:path>
              <a:path w="623570" h="635000">
                <a:moveTo>
                  <a:pt x="330136" y="251459"/>
                </a:moveTo>
                <a:lnTo>
                  <a:pt x="329222" y="252729"/>
                </a:lnTo>
                <a:lnTo>
                  <a:pt x="327266" y="252729"/>
                </a:lnTo>
                <a:lnTo>
                  <a:pt x="324866" y="253999"/>
                </a:lnTo>
                <a:lnTo>
                  <a:pt x="323443" y="255269"/>
                </a:lnTo>
                <a:lnTo>
                  <a:pt x="319925" y="259079"/>
                </a:lnTo>
                <a:lnTo>
                  <a:pt x="318566" y="260349"/>
                </a:lnTo>
                <a:lnTo>
                  <a:pt x="316865" y="262889"/>
                </a:lnTo>
                <a:lnTo>
                  <a:pt x="316357" y="264159"/>
                </a:lnTo>
                <a:lnTo>
                  <a:pt x="316001" y="265429"/>
                </a:lnTo>
                <a:lnTo>
                  <a:pt x="316293" y="266699"/>
                </a:lnTo>
                <a:lnTo>
                  <a:pt x="317055" y="267969"/>
                </a:lnTo>
                <a:lnTo>
                  <a:pt x="359054" y="354329"/>
                </a:lnTo>
                <a:lnTo>
                  <a:pt x="379822" y="354329"/>
                </a:lnTo>
                <a:lnTo>
                  <a:pt x="333756" y="256539"/>
                </a:lnTo>
                <a:lnTo>
                  <a:pt x="332346" y="253999"/>
                </a:lnTo>
                <a:lnTo>
                  <a:pt x="330936" y="252729"/>
                </a:lnTo>
                <a:lnTo>
                  <a:pt x="330136" y="251459"/>
                </a:lnTo>
                <a:close/>
              </a:path>
              <a:path w="623570" h="635000">
                <a:moveTo>
                  <a:pt x="417156" y="233679"/>
                </a:moveTo>
                <a:lnTo>
                  <a:pt x="412521" y="233679"/>
                </a:lnTo>
                <a:lnTo>
                  <a:pt x="374256" y="271779"/>
                </a:lnTo>
                <a:lnTo>
                  <a:pt x="373913" y="273049"/>
                </a:lnTo>
                <a:lnTo>
                  <a:pt x="374611" y="276859"/>
                </a:lnTo>
                <a:lnTo>
                  <a:pt x="375907" y="278129"/>
                </a:lnTo>
                <a:lnTo>
                  <a:pt x="380352" y="283209"/>
                </a:lnTo>
                <a:lnTo>
                  <a:pt x="382181" y="284479"/>
                </a:lnTo>
                <a:lnTo>
                  <a:pt x="386295" y="284479"/>
                </a:lnTo>
                <a:lnTo>
                  <a:pt x="425081" y="245109"/>
                </a:lnTo>
                <a:lnTo>
                  <a:pt x="425399" y="243839"/>
                </a:lnTo>
                <a:lnTo>
                  <a:pt x="424700" y="241299"/>
                </a:lnTo>
                <a:lnTo>
                  <a:pt x="423379" y="240029"/>
                </a:lnTo>
                <a:lnTo>
                  <a:pt x="421093" y="237489"/>
                </a:lnTo>
                <a:lnTo>
                  <a:pt x="419989" y="236219"/>
                </a:lnTo>
                <a:lnTo>
                  <a:pt x="418973" y="234949"/>
                </a:lnTo>
                <a:lnTo>
                  <a:pt x="417156" y="233679"/>
                </a:lnTo>
                <a:close/>
              </a:path>
              <a:path w="623570" h="635000">
                <a:moveTo>
                  <a:pt x="469476" y="123189"/>
                </a:moveTo>
                <a:lnTo>
                  <a:pt x="430517" y="123189"/>
                </a:lnTo>
                <a:lnTo>
                  <a:pt x="433819" y="124459"/>
                </a:lnTo>
                <a:lnTo>
                  <a:pt x="437019" y="124459"/>
                </a:lnTo>
                <a:lnTo>
                  <a:pt x="443230" y="126999"/>
                </a:lnTo>
                <a:lnTo>
                  <a:pt x="465251" y="165099"/>
                </a:lnTo>
                <a:lnTo>
                  <a:pt x="467727" y="186689"/>
                </a:lnTo>
                <a:lnTo>
                  <a:pt x="467802" y="187959"/>
                </a:lnTo>
                <a:lnTo>
                  <a:pt x="467877" y="189229"/>
                </a:lnTo>
                <a:lnTo>
                  <a:pt x="467953" y="190499"/>
                </a:lnTo>
                <a:lnTo>
                  <a:pt x="468028" y="191769"/>
                </a:lnTo>
                <a:lnTo>
                  <a:pt x="468125" y="195579"/>
                </a:lnTo>
                <a:lnTo>
                  <a:pt x="468223" y="199389"/>
                </a:lnTo>
                <a:lnTo>
                  <a:pt x="468696" y="233679"/>
                </a:lnTo>
                <a:lnTo>
                  <a:pt x="468783" y="240029"/>
                </a:lnTo>
                <a:lnTo>
                  <a:pt x="468909" y="247649"/>
                </a:lnTo>
                <a:lnTo>
                  <a:pt x="469036" y="248919"/>
                </a:lnTo>
                <a:lnTo>
                  <a:pt x="469480" y="251459"/>
                </a:lnTo>
                <a:lnTo>
                  <a:pt x="469772" y="252729"/>
                </a:lnTo>
                <a:lnTo>
                  <a:pt x="470522" y="253999"/>
                </a:lnTo>
                <a:lnTo>
                  <a:pt x="471106" y="255269"/>
                </a:lnTo>
                <a:lnTo>
                  <a:pt x="472681" y="256539"/>
                </a:lnTo>
                <a:lnTo>
                  <a:pt x="473659" y="257809"/>
                </a:lnTo>
                <a:lnTo>
                  <a:pt x="476122" y="260349"/>
                </a:lnTo>
                <a:lnTo>
                  <a:pt x="477304" y="261619"/>
                </a:lnTo>
                <a:lnTo>
                  <a:pt x="479475" y="262889"/>
                </a:lnTo>
                <a:lnTo>
                  <a:pt x="484784" y="262889"/>
                </a:lnTo>
                <a:lnTo>
                  <a:pt x="485609" y="261619"/>
                </a:lnTo>
                <a:lnTo>
                  <a:pt x="512562" y="234949"/>
                </a:lnTo>
                <a:lnTo>
                  <a:pt x="486867" y="234949"/>
                </a:lnTo>
                <a:lnTo>
                  <a:pt x="486098" y="199389"/>
                </a:lnTo>
                <a:lnTo>
                  <a:pt x="485988" y="194309"/>
                </a:lnTo>
                <a:lnTo>
                  <a:pt x="485878" y="189229"/>
                </a:lnTo>
                <a:lnTo>
                  <a:pt x="485780" y="186689"/>
                </a:lnTo>
                <a:lnTo>
                  <a:pt x="485430" y="180339"/>
                </a:lnTo>
                <a:lnTo>
                  <a:pt x="484904" y="172719"/>
                </a:lnTo>
                <a:lnTo>
                  <a:pt x="484817" y="171449"/>
                </a:lnTo>
                <a:lnTo>
                  <a:pt x="484009" y="165099"/>
                </a:lnTo>
                <a:lnTo>
                  <a:pt x="482815" y="154939"/>
                </a:lnTo>
                <a:lnTo>
                  <a:pt x="481152" y="147319"/>
                </a:lnTo>
                <a:lnTo>
                  <a:pt x="476935" y="135889"/>
                </a:lnTo>
                <a:lnTo>
                  <a:pt x="474408" y="129539"/>
                </a:lnTo>
                <a:lnTo>
                  <a:pt x="469476" y="123189"/>
                </a:lnTo>
                <a:close/>
              </a:path>
              <a:path w="623570" h="635000">
                <a:moveTo>
                  <a:pt x="541274" y="184149"/>
                </a:moveTo>
                <a:lnTo>
                  <a:pt x="537387" y="184149"/>
                </a:lnTo>
                <a:lnTo>
                  <a:pt x="536803" y="185419"/>
                </a:lnTo>
                <a:lnTo>
                  <a:pt x="486867" y="234949"/>
                </a:lnTo>
                <a:lnTo>
                  <a:pt x="512562" y="234949"/>
                </a:lnTo>
                <a:lnTo>
                  <a:pt x="549783" y="198119"/>
                </a:lnTo>
                <a:lnTo>
                  <a:pt x="550481" y="195579"/>
                </a:lnTo>
                <a:lnTo>
                  <a:pt x="550430" y="194309"/>
                </a:lnTo>
                <a:lnTo>
                  <a:pt x="549846" y="193039"/>
                </a:lnTo>
                <a:lnTo>
                  <a:pt x="549363" y="191769"/>
                </a:lnTo>
                <a:lnTo>
                  <a:pt x="548017" y="190499"/>
                </a:lnTo>
                <a:lnTo>
                  <a:pt x="547141" y="189229"/>
                </a:lnTo>
                <a:lnTo>
                  <a:pt x="545033" y="186689"/>
                </a:lnTo>
                <a:lnTo>
                  <a:pt x="544042" y="186689"/>
                </a:lnTo>
                <a:lnTo>
                  <a:pt x="542163" y="185419"/>
                </a:lnTo>
                <a:lnTo>
                  <a:pt x="541274" y="184149"/>
                </a:lnTo>
                <a:close/>
              </a:path>
              <a:path w="623570" h="635000">
                <a:moveTo>
                  <a:pt x="612859" y="74929"/>
                </a:moveTo>
                <a:lnTo>
                  <a:pt x="572109" y="74929"/>
                </a:lnTo>
                <a:lnTo>
                  <a:pt x="576186" y="76199"/>
                </a:lnTo>
                <a:lnTo>
                  <a:pt x="584034" y="78739"/>
                </a:lnTo>
                <a:lnTo>
                  <a:pt x="587819" y="82549"/>
                </a:lnTo>
                <a:lnTo>
                  <a:pt x="595782" y="90169"/>
                </a:lnTo>
                <a:lnTo>
                  <a:pt x="598779" y="93979"/>
                </a:lnTo>
                <a:lnTo>
                  <a:pt x="602119" y="102869"/>
                </a:lnTo>
                <a:lnTo>
                  <a:pt x="602767" y="107949"/>
                </a:lnTo>
                <a:lnTo>
                  <a:pt x="602005" y="115569"/>
                </a:lnTo>
                <a:lnTo>
                  <a:pt x="600646" y="120649"/>
                </a:lnTo>
                <a:lnTo>
                  <a:pt x="592823" y="133349"/>
                </a:lnTo>
                <a:lnTo>
                  <a:pt x="584682" y="140969"/>
                </a:lnTo>
                <a:lnTo>
                  <a:pt x="580656" y="144779"/>
                </a:lnTo>
                <a:lnTo>
                  <a:pt x="572973" y="148589"/>
                </a:lnTo>
                <a:lnTo>
                  <a:pt x="569595" y="151129"/>
                </a:lnTo>
                <a:lnTo>
                  <a:pt x="563740" y="153669"/>
                </a:lnTo>
                <a:lnTo>
                  <a:pt x="561289" y="153669"/>
                </a:lnTo>
                <a:lnTo>
                  <a:pt x="557364" y="154939"/>
                </a:lnTo>
                <a:lnTo>
                  <a:pt x="556094" y="154939"/>
                </a:lnTo>
                <a:lnTo>
                  <a:pt x="555091" y="156209"/>
                </a:lnTo>
                <a:lnTo>
                  <a:pt x="554850" y="157479"/>
                </a:lnTo>
                <a:lnTo>
                  <a:pt x="554761" y="158749"/>
                </a:lnTo>
                <a:lnTo>
                  <a:pt x="555282" y="160019"/>
                </a:lnTo>
                <a:lnTo>
                  <a:pt x="555764" y="161289"/>
                </a:lnTo>
                <a:lnTo>
                  <a:pt x="557174" y="162559"/>
                </a:lnTo>
                <a:lnTo>
                  <a:pt x="558025" y="163829"/>
                </a:lnTo>
                <a:lnTo>
                  <a:pt x="560070" y="166369"/>
                </a:lnTo>
                <a:lnTo>
                  <a:pt x="561009" y="166369"/>
                </a:lnTo>
                <a:lnTo>
                  <a:pt x="562648" y="167639"/>
                </a:lnTo>
                <a:lnTo>
                  <a:pt x="563384" y="168909"/>
                </a:lnTo>
                <a:lnTo>
                  <a:pt x="564680" y="168909"/>
                </a:lnTo>
                <a:lnTo>
                  <a:pt x="565264" y="170179"/>
                </a:lnTo>
                <a:lnTo>
                  <a:pt x="568706" y="170179"/>
                </a:lnTo>
                <a:lnTo>
                  <a:pt x="570268" y="168909"/>
                </a:lnTo>
                <a:lnTo>
                  <a:pt x="574840" y="167639"/>
                </a:lnTo>
                <a:lnTo>
                  <a:pt x="577583" y="166369"/>
                </a:lnTo>
                <a:lnTo>
                  <a:pt x="583958" y="162559"/>
                </a:lnTo>
                <a:lnTo>
                  <a:pt x="587387" y="161289"/>
                </a:lnTo>
                <a:lnTo>
                  <a:pt x="594715" y="154939"/>
                </a:lnTo>
                <a:lnTo>
                  <a:pt x="598297" y="152399"/>
                </a:lnTo>
                <a:lnTo>
                  <a:pt x="608139" y="142239"/>
                </a:lnTo>
                <a:lnTo>
                  <a:pt x="622919" y="102869"/>
                </a:lnTo>
                <a:lnTo>
                  <a:pt x="623011" y="101599"/>
                </a:lnTo>
                <a:lnTo>
                  <a:pt x="621906" y="93979"/>
                </a:lnTo>
                <a:lnTo>
                  <a:pt x="616521" y="81279"/>
                </a:lnTo>
                <a:lnTo>
                  <a:pt x="612859" y="74929"/>
                </a:lnTo>
                <a:close/>
              </a:path>
              <a:path w="623570" h="635000">
                <a:moveTo>
                  <a:pt x="438022" y="101599"/>
                </a:moveTo>
                <a:lnTo>
                  <a:pt x="427189" y="101599"/>
                </a:lnTo>
                <a:lnTo>
                  <a:pt x="421640" y="102869"/>
                </a:lnTo>
                <a:lnTo>
                  <a:pt x="387908" y="132079"/>
                </a:lnTo>
                <a:lnTo>
                  <a:pt x="382739" y="143509"/>
                </a:lnTo>
                <a:lnTo>
                  <a:pt x="381609" y="146049"/>
                </a:lnTo>
                <a:lnTo>
                  <a:pt x="380263" y="152399"/>
                </a:lnTo>
                <a:lnTo>
                  <a:pt x="379882" y="153669"/>
                </a:lnTo>
                <a:lnTo>
                  <a:pt x="379793" y="154939"/>
                </a:lnTo>
                <a:lnTo>
                  <a:pt x="379742" y="157479"/>
                </a:lnTo>
                <a:lnTo>
                  <a:pt x="380098" y="158749"/>
                </a:lnTo>
                <a:lnTo>
                  <a:pt x="380352" y="160019"/>
                </a:lnTo>
                <a:lnTo>
                  <a:pt x="381000" y="161289"/>
                </a:lnTo>
                <a:lnTo>
                  <a:pt x="381444" y="161289"/>
                </a:lnTo>
                <a:lnTo>
                  <a:pt x="382625" y="162559"/>
                </a:lnTo>
                <a:lnTo>
                  <a:pt x="383349" y="163829"/>
                </a:lnTo>
                <a:lnTo>
                  <a:pt x="385457" y="165099"/>
                </a:lnTo>
                <a:lnTo>
                  <a:pt x="386575" y="166369"/>
                </a:lnTo>
                <a:lnTo>
                  <a:pt x="388569" y="167639"/>
                </a:lnTo>
                <a:lnTo>
                  <a:pt x="389445" y="168909"/>
                </a:lnTo>
                <a:lnTo>
                  <a:pt x="393204" y="168909"/>
                </a:lnTo>
                <a:lnTo>
                  <a:pt x="394347" y="167639"/>
                </a:lnTo>
                <a:lnTo>
                  <a:pt x="394957" y="166369"/>
                </a:lnTo>
                <a:lnTo>
                  <a:pt x="395922" y="161289"/>
                </a:lnTo>
                <a:lnTo>
                  <a:pt x="396684" y="158749"/>
                </a:lnTo>
                <a:lnTo>
                  <a:pt x="398754" y="151129"/>
                </a:lnTo>
                <a:lnTo>
                  <a:pt x="400240" y="148589"/>
                </a:lnTo>
                <a:lnTo>
                  <a:pt x="404114" y="139699"/>
                </a:lnTo>
                <a:lnTo>
                  <a:pt x="406920" y="135889"/>
                </a:lnTo>
                <a:lnTo>
                  <a:pt x="413753" y="129539"/>
                </a:lnTo>
                <a:lnTo>
                  <a:pt x="417029" y="126999"/>
                </a:lnTo>
                <a:lnTo>
                  <a:pt x="427215" y="123189"/>
                </a:lnTo>
                <a:lnTo>
                  <a:pt x="469476" y="123189"/>
                </a:lnTo>
                <a:lnTo>
                  <a:pt x="468490" y="121919"/>
                </a:lnTo>
                <a:lnTo>
                  <a:pt x="465188" y="118109"/>
                </a:lnTo>
                <a:lnTo>
                  <a:pt x="457517" y="110489"/>
                </a:lnTo>
                <a:lnTo>
                  <a:pt x="453034" y="106679"/>
                </a:lnTo>
                <a:lnTo>
                  <a:pt x="443191" y="102869"/>
                </a:lnTo>
                <a:lnTo>
                  <a:pt x="438022" y="101599"/>
                </a:lnTo>
                <a:close/>
              </a:path>
              <a:path w="623570" h="635000">
                <a:moveTo>
                  <a:pt x="521728" y="0"/>
                </a:moveTo>
                <a:lnTo>
                  <a:pt x="519569" y="0"/>
                </a:lnTo>
                <a:lnTo>
                  <a:pt x="518985" y="1269"/>
                </a:lnTo>
                <a:lnTo>
                  <a:pt x="466458" y="53339"/>
                </a:lnTo>
                <a:lnTo>
                  <a:pt x="465632" y="54609"/>
                </a:lnTo>
                <a:lnTo>
                  <a:pt x="465683" y="58419"/>
                </a:lnTo>
                <a:lnTo>
                  <a:pt x="466661" y="60959"/>
                </a:lnTo>
                <a:lnTo>
                  <a:pt x="517080" y="111759"/>
                </a:lnTo>
                <a:lnTo>
                  <a:pt x="518896" y="111759"/>
                </a:lnTo>
                <a:lnTo>
                  <a:pt x="521817" y="113029"/>
                </a:lnTo>
                <a:lnTo>
                  <a:pt x="523379" y="111759"/>
                </a:lnTo>
                <a:lnTo>
                  <a:pt x="527240" y="107949"/>
                </a:lnTo>
                <a:lnTo>
                  <a:pt x="529463" y="105409"/>
                </a:lnTo>
                <a:lnTo>
                  <a:pt x="533920" y="99059"/>
                </a:lnTo>
                <a:lnTo>
                  <a:pt x="536816" y="96519"/>
                </a:lnTo>
                <a:lnTo>
                  <a:pt x="545426" y="87629"/>
                </a:lnTo>
                <a:lnTo>
                  <a:pt x="547022" y="86359"/>
                </a:lnTo>
                <a:lnTo>
                  <a:pt x="523087" y="86359"/>
                </a:lnTo>
                <a:lnTo>
                  <a:pt x="491185" y="54609"/>
                </a:lnTo>
                <a:lnTo>
                  <a:pt x="532841" y="13969"/>
                </a:lnTo>
                <a:lnTo>
                  <a:pt x="533044" y="11429"/>
                </a:lnTo>
                <a:lnTo>
                  <a:pt x="531825" y="8889"/>
                </a:lnTo>
                <a:lnTo>
                  <a:pt x="530466" y="6349"/>
                </a:lnTo>
                <a:lnTo>
                  <a:pt x="527240" y="3809"/>
                </a:lnTo>
                <a:lnTo>
                  <a:pt x="526199" y="2539"/>
                </a:lnTo>
                <a:lnTo>
                  <a:pt x="524268" y="1269"/>
                </a:lnTo>
                <a:lnTo>
                  <a:pt x="523379" y="1269"/>
                </a:lnTo>
                <a:lnTo>
                  <a:pt x="521728" y="0"/>
                </a:lnTo>
                <a:close/>
              </a:path>
              <a:path w="623570" h="635000">
                <a:moveTo>
                  <a:pt x="578713" y="53339"/>
                </a:moveTo>
                <a:lnTo>
                  <a:pt x="541934" y="67309"/>
                </a:lnTo>
                <a:lnTo>
                  <a:pt x="530606" y="78739"/>
                </a:lnTo>
                <a:lnTo>
                  <a:pt x="526605" y="82549"/>
                </a:lnTo>
                <a:lnTo>
                  <a:pt x="524764" y="85089"/>
                </a:lnTo>
                <a:lnTo>
                  <a:pt x="523087" y="86359"/>
                </a:lnTo>
                <a:lnTo>
                  <a:pt x="547022" y="86359"/>
                </a:lnTo>
                <a:lnTo>
                  <a:pt x="550214" y="83819"/>
                </a:lnTo>
                <a:lnTo>
                  <a:pt x="559295" y="78739"/>
                </a:lnTo>
                <a:lnTo>
                  <a:pt x="563676" y="76199"/>
                </a:lnTo>
                <a:lnTo>
                  <a:pt x="572109" y="74929"/>
                </a:lnTo>
                <a:lnTo>
                  <a:pt x="612859" y="74929"/>
                </a:lnTo>
                <a:lnTo>
                  <a:pt x="612127" y="73659"/>
                </a:lnTo>
                <a:lnTo>
                  <a:pt x="606031" y="68579"/>
                </a:lnTo>
                <a:lnTo>
                  <a:pt x="601116" y="63499"/>
                </a:lnTo>
                <a:lnTo>
                  <a:pt x="595833" y="59689"/>
                </a:lnTo>
                <a:lnTo>
                  <a:pt x="584530" y="54609"/>
                </a:lnTo>
                <a:lnTo>
                  <a:pt x="578713" y="533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15297" y="4806120"/>
            <a:ext cx="484505" cy="518159"/>
          </a:xfrm>
          <a:custGeom>
            <a:avLst/>
            <a:gdLst/>
            <a:ahLst/>
            <a:cxnLst/>
            <a:rect l="l" t="t" r="r" b="b"/>
            <a:pathLst>
              <a:path w="484504" h="518160">
                <a:moveTo>
                  <a:pt x="14986" y="368299"/>
                </a:moveTo>
                <a:lnTo>
                  <a:pt x="13042" y="368299"/>
                </a:lnTo>
                <a:lnTo>
                  <a:pt x="11468" y="369569"/>
                </a:lnTo>
                <a:lnTo>
                  <a:pt x="10515" y="369569"/>
                </a:lnTo>
                <a:lnTo>
                  <a:pt x="8293" y="372109"/>
                </a:lnTo>
                <a:lnTo>
                  <a:pt x="7023" y="373379"/>
                </a:lnTo>
                <a:lnTo>
                  <a:pt x="4152" y="375919"/>
                </a:lnTo>
                <a:lnTo>
                  <a:pt x="2997" y="377189"/>
                </a:lnTo>
                <a:lnTo>
                  <a:pt x="1308" y="379729"/>
                </a:lnTo>
                <a:lnTo>
                  <a:pt x="698" y="379729"/>
                </a:lnTo>
                <a:lnTo>
                  <a:pt x="0" y="382269"/>
                </a:lnTo>
                <a:lnTo>
                  <a:pt x="114" y="383539"/>
                </a:lnTo>
                <a:lnTo>
                  <a:pt x="381" y="384809"/>
                </a:lnTo>
                <a:lnTo>
                  <a:pt x="85966" y="469899"/>
                </a:lnTo>
                <a:lnTo>
                  <a:pt x="92633" y="478789"/>
                </a:lnTo>
                <a:lnTo>
                  <a:pt x="93789" y="481329"/>
                </a:lnTo>
                <a:lnTo>
                  <a:pt x="94615" y="486409"/>
                </a:lnTo>
                <a:lnTo>
                  <a:pt x="94361" y="487679"/>
                </a:lnTo>
                <a:lnTo>
                  <a:pt x="81915" y="500379"/>
                </a:lnTo>
                <a:lnTo>
                  <a:pt x="80238" y="501649"/>
                </a:lnTo>
                <a:lnTo>
                  <a:pt x="77139" y="502919"/>
                </a:lnTo>
                <a:lnTo>
                  <a:pt x="73431" y="502919"/>
                </a:lnTo>
                <a:lnTo>
                  <a:pt x="72605" y="504189"/>
                </a:lnTo>
                <a:lnTo>
                  <a:pt x="71678" y="505459"/>
                </a:lnTo>
                <a:lnTo>
                  <a:pt x="71386" y="505459"/>
                </a:lnTo>
                <a:lnTo>
                  <a:pt x="71221" y="506729"/>
                </a:lnTo>
                <a:lnTo>
                  <a:pt x="72263" y="509269"/>
                </a:lnTo>
                <a:lnTo>
                  <a:pt x="73787" y="511809"/>
                </a:lnTo>
                <a:lnTo>
                  <a:pt x="74803" y="511809"/>
                </a:lnTo>
                <a:lnTo>
                  <a:pt x="77152" y="514349"/>
                </a:lnTo>
                <a:lnTo>
                  <a:pt x="78079" y="515619"/>
                </a:lnTo>
                <a:lnTo>
                  <a:pt x="79654" y="516889"/>
                </a:lnTo>
                <a:lnTo>
                  <a:pt x="80378" y="516889"/>
                </a:lnTo>
                <a:lnTo>
                  <a:pt x="81661" y="518159"/>
                </a:lnTo>
                <a:lnTo>
                  <a:pt x="89408" y="518159"/>
                </a:lnTo>
                <a:lnTo>
                  <a:pt x="91046" y="516889"/>
                </a:lnTo>
                <a:lnTo>
                  <a:pt x="94627" y="515619"/>
                </a:lnTo>
                <a:lnTo>
                  <a:pt x="96456" y="514349"/>
                </a:lnTo>
                <a:lnTo>
                  <a:pt x="100203" y="511809"/>
                </a:lnTo>
                <a:lnTo>
                  <a:pt x="101955" y="509269"/>
                </a:lnTo>
                <a:lnTo>
                  <a:pt x="108407" y="502919"/>
                </a:lnTo>
                <a:lnTo>
                  <a:pt x="111709" y="499109"/>
                </a:lnTo>
                <a:lnTo>
                  <a:pt x="115341" y="488949"/>
                </a:lnTo>
                <a:lnTo>
                  <a:pt x="115938" y="485139"/>
                </a:lnTo>
                <a:lnTo>
                  <a:pt x="114642" y="474979"/>
                </a:lnTo>
                <a:lnTo>
                  <a:pt x="112852" y="471169"/>
                </a:lnTo>
                <a:lnTo>
                  <a:pt x="106997" y="461009"/>
                </a:lnTo>
                <a:lnTo>
                  <a:pt x="103276" y="457199"/>
                </a:lnTo>
                <a:lnTo>
                  <a:pt x="98767" y="452119"/>
                </a:lnTo>
                <a:lnTo>
                  <a:pt x="15494" y="369569"/>
                </a:lnTo>
                <a:lnTo>
                  <a:pt x="14986" y="368299"/>
                </a:lnTo>
                <a:close/>
              </a:path>
              <a:path w="484504" h="518160">
                <a:moveTo>
                  <a:pt x="87833" y="356869"/>
                </a:moveTo>
                <a:lnTo>
                  <a:pt x="83883" y="356869"/>
                </a:lnTo>
                <a:lnTo>
                  <a:pt x="82956" y="358139"/>
                </a:lnTo>
                <a:lnTo>
                  <a:pt x="80911" y="359409"/>
                </a:lnTo>
                <a:lnTo>
                  <a:pt x="79692" y="360679"/>
                </a:lnTo>
                <a:lnTo>
                  <a:pt x="76885" y="363219"/>
                </a:lnTo>
                <a:lnTo>
                  <a:pt x="75755" y="364489"/>
                </a:lnTo>
                <a:lnTo>
                  <a:pt x="74053" y="367029"/>
                </a:lnTo>
                <a:lnTo>
                  <a:pt x="73469" y="368299"/>
                </a:lnTo>
                <a:lnTo>
                  <a:pt x="72821" y="369569"/>
                </a:lnTo>
                <a:lnTo>
                  <a:pt x="72720" y="370839"/>
                </a:lnTo>
                <a:lnTo>
                  <a:pt x="72961" y="370839"/>
                </a:lnTo>
                <a:lnTo>
                  <a:pt x="73253" y="372109"/>
                </a:lnTo>
                <a:lnTo>
                  <a:pt x="127444" y="425449"/>
                </a:lnTo>
                <a:lnTo>
                  <a:pt x="158356" y="439419"/>
                </a:lnTo>
                <a:lnTo>
                  <a:pt x="163664" y="439419"/>
                </a:lnTo>
                <a:lnTo>
                  <a:pt x="174383" y="435609"/>
                </a:lnTo>
                <a:lnTo>
                  <a:pt x="179692" y="431799"/>
                </a:lnTo>
                <a:lnTo>
                  <a:pt x="189484" y="422909"/>
                </a:lnTo>
                <a:lnTo>
                  <a:pt x="192125" y="417829"/>
                </a:lnTo>
                <a:lnTo>
                  <a:pt x="153339" y="417829"/>
                </a:lnTo>
                <a:lnTo>
                  <a:pt x="149936" y="415289"/>
                </a:lnTo>
                <a:lnTo>
                  <a:pt x="143027" y="411479"/>
                </a:lnTo>
                <a:lnTo>
                  <a:pt x="138976" y="408939"/>
                </a:lnTo>
                <a:lnTo>
                  <a:pt x="87833" y="356869"/>
                </a:lnTo>
                <a:close/>
              </a:path>
              <a:path w="484504" h="518160">
                <a:moveTo>
                  <a:pt x="141439" y="303529"/>
                </a:moveTo>
                <a:lnTo>
                  <a:pt x="137477" y="303529"/>
                </a:lnTo>
                <a:lnTo>
                  <a:pt x="136563" y="304799"/>
                </a:lnTo>
                <a:lnTo>
                  <a:pt x="134518" y="306069"/>
                </a:lnTo>
                <a:lnTo>
                  <a:pt x="133299" y="307339"/>
                </a:lnTo>
                <a:lnTo>
                  <a:pt x="130429" y="309879"/>
                </a:lnTo>
                <a:lnTo>
                  <a:pt x="129286" y="311149"/>
                </a:lnTo>
                <a:lnTo>
                  <a:pt x="127647" y="313689"/>
                </a:lnTo>
                <a:lnTo>
                  <a:pt x="127076" y="313689"/>
                </a:lnTo>
                <a:lnTo>
                  <a:pt x="126428" y="316229"/>
                </a:lnTo>
                <a:lnTo>
                  <a:pt x="126441" y="317499"/>
                </a:lnTo>
                <a:lnTo>
                  <a:pt x="126860" y="318769"/>
                </a:lnTo>
                <a:lnTo>
                  <a:pt x="182600" y="373379"/>
                </a:lnTo>
                <a:lnTo>
                  <a:pt x="183411" y="382269"/>
                </a:lnTo>
                <a:lnTo>
                  <a:pt x="183489" y="389889"/>
                </a:lnTo>
                <a:lnTo>
                  <a:pt x="181444" y="402589"/>
                </a:lnTo>
                <a:lnTo>
                  <a:pt x="179108" y="407669"/>
                </a:lnTo>
                <a:lnTo>
                  <a:pt x="172669" y="414019"/>
                </a:lnTo>
                <a:lnTo>
                  <a:pt x="169659" y="416559"/>
                </a:lnTo>
                <a:lnTo>
                  <a:pt x="163283" y="417829"/>
                </a:lnTo>
                <a:lnTo>
                  <a:pt x="192125" y="417829"/>
                </a:lnTo>
                <a:lnTo>
                  <a:pt x="192786" y="416559"/>
                </a:lnTo>
                <a:lnTo>
                  <a:pt x="197002" y="403859"/>
                </a:lnTo>
                <a:lnTo>
                  <a:pt x="197592" y="397509"/>
                </a:lnTo>
                <a:lnTo>
                  <a:pt x="197709" y="396239"/>
                </a:lnTo>
                <a:lnTo>
                  <a:pt x="197760" y="393699"/>
                </a:lnTo>
                <a:lnTo>
                  <a:pt x="197626" y="391159"/>
                </a:lnTo>
                <a:lnTo>
                  <a:pt x="197559" y="389889"/>
                </a:lnTo>
                <a:lnTo>
                  <a:pt x="197492" y="388619"/>
                </a:lnTo>
                <a:lnTo>
                  <a:pt x="197425" y="387349"/>
                </a:lnTo>
                <a:lnTo>
                  <a:pt x="197358" y="386079"/>
                </a:lnTo>
                <a:lnTo>
                  <a:pt x="221907" y="386079"/>
                </a:lnTo>
                <a:lnTo>
                  <a:pt x="221869" y="384809"/>
                </a:lnTo>
                <a:lnTo>
                  <a:pt x="221754" y="383539"/>
                </a:lnTo>
                <a:lnTo>
                  <a:pt x="220992" y="383539"/>
                </a:lnTo>
                <a:lnTo>
                  <a:pt x="141439" y="303529"/>
                </a:lnTo>
                <a:close/>
              </a:path>
              <a:path w="484504" h="518160">
                <a:moveTo>
                  <a:pt x="221907" y="386079"/>
                </a:moveTo>
                <a:lnTo>
                  <a:pt x="197358" y="386079"/>
                </a:lnTo>
                <a:lnTo>
                  <a:pt x="208280" y="396239"/>
                </a:lnTo>
                <a:lnTo>
                  <a:pt x="208762" y="397509"/>
                </a:lnTo>
                <a:lnTo>
                  <a:pt x="210375" y="397509"/>
                </a:lnTo>
                <a:lnTo>
                  <a:pt x="211848" y="396239"/>
                </a:lnTo>
                <a:lnTo>
                  <a:pt x="212686" y="396239"/>
                </a:lnTo>
                <a:lnTo>
                  <a:pt x="214630" y="394969"/>
                </a:lnTo>
                <a:lnTo>
                  <a:pt x="215785" y="393699"/>
                </a:lnTo>
                <a:lnTo>
                  <a:pt x="218363" y="391159"/>
                </a:lnTo>
                <a:lnTo>
                  <a:pt x="219341" y="389889"/>
                </a:lnTo>
                <a:lnTo>
                  <a:pt x="220802" y="388619"/>
                </a:lnTo>
                <a:lnTo>
                  <a:pt x="221322" y="387349"/>
                </a:lnTo>
                <a:lnTo>
                  <a:pt x="221907" y="386079"/>
                </a:lnTo>
                <a:close/>
              </a:path>
              <a:path w="484504" h="518160">
                <a:moveTo>
                  <a:pt x="144703" y="223519"/>
                </a:moveTo>
                <a:lnTo>
                  <a:pt x="140817" y="223519"/>
                </a:lnTo>
                <a:lnTo>
                  <a:pt x="139903" y="224789"/>
                </a:lnTo>
                <a:lnTo>
                  <a:pt x="137795" y="226059"/>
                </a:lnTo>
                <a:lnTo>
                  <a:pt x="136537" y="227329"/>
                </a:lnTo>
                <a:lnTo>
                  <a:pt x="133667" y="229869"/>
                </a:lnTo>
                <a:lnTo>
                  <a:pt x="132549" y="231139"/>
                </a:lnTo>
                <a:lnTo>
                  <a:pt x="130911" y="233679"/>
                </a:lnTo>
                <a:lnTo>
                  <a:pt x="130340" y="233679"/>
                </a:lnTo>
                <a:lnTo>
                  <a:pt x="129692" y="236219"/>
                </a:lnTo>
                <a:lnTo>
                  <a:pt x="130213" y="238759"/>
                </a:lnTo>
                <a:lnTo>
                  <a:pt x="248551" y="356869"/>
                </a:lnTo>
                <a:lnTo>
                  <a:pt x="252336" y="356869"/>
                </a:lnTo>
                <a:lnTo>
                  <a:pt x="253263" y="355599"/>
                </a:lnTo>
                <a:lnTo>
                  <a:pt x="255371" y="354329"/>
                </a:lnTo>
                <a:lnTo>
                  <a:pt x="256603" y="353059"/>
                </a:lnTo>
                <a:lnTo>
                  <a:pt x="259473" y="350519"/>
                </a:lnTo>
                <a:lnTo>
                  <a:pt x="260616" y="349249"/>
                </a:lnTo>
                <a:lnTo>
                  <a:pt x="262255" y="346709"/>
                </a:lnTo>
                <a:lnTo>
                  <a:pt x="263398" y="344169"/>
                </a:lnTo>
                <a:lnTo>
                  <a:pt x="263321" y="342899"/>
                </a:lnTo>
                <a:lnTo>
                  <a:pt x="263042" y="341629"/>
                </a:lnTo>
                <a:lnTo>
                  <a:pt x="262572" y="341629"/>
                </a:lnTo>
                <a:lnTo>
                  <a:pt x="144703" y="223519"/>
                </a:lnTo>
                <a:close/>
              </a:path>
              <a:path w="484504" h="518160">
                <a:moveTo>
                  <a:pt x="278498" y="233679"/>
                </a:moveTo>
                <a:lnTo>
                  <a:pt x="273850" y="233679"/>
                </a:lnTo>
                <a:lnTo>
                  <a:pt x="235597" y="271779"/>
                </a:lnTo>
                <a:lnTo>
                  <a:pt x="235254" y="273049"/>
                </a:lnTo>
                <a:lnTo>
                  <a:pt x="235953" y="276859"/>
                </a:lnTo>
                <a:lnTo>
                  <a:pt x="237236" y="278129"/>
                </a:lnTo>
                <a:lnTo>
                  <a:pt x="241693" y="281939"/>
                </a:lnTo>
                <a:lnTo>
                  <a:pt x="243522" y="283209"/>
                </a:lnTo>
                <a:lnTo>
                  <a:pt x="246392" y="284479"/>
                </a:lnTo>
                <a:lnTo>
                  <a:pt x="247637" y="284479"/>
                </a:lnTo>
                <a:lnTo>
                  <a:pt x="286423" y="245109"/>
                </a:lnTo>
                <a:lnTo>
                  <a:pt x="286740" y="243839"/>
                </a:lnTo>
                <a:lnTo>
                  <a:pt x="286042" y="241299"/>
                </a:lnTo>
                <a:lnTo>
                  <a:pt x="284721" y="240029"/>
                </a:lnTo>
                <a:lnTo>
                  <a:pt x="282435" y="237489"/>
                </a:lnTo>
                <a:lnTo>
                  <a:pt x="281330" y="236219"/>
                </a:lnTo>
                <a:lnTo>
                  <a:pt x="280314" y="234949"/>
                </a:lnTo>
                <a:lnTo>
                  <a:pt x="278498" y="233679"/>
                </a:lnTo>
                <a:close/>
              </a:path>
              <a:path w="484504" h="518160">
                <a:moveTo>
                  <a:pt x="330805" y="123189"/>
                </a:moveTo>
                <a:lnTo>
                  <a:pt x="295160" y="123189"/>
                </a:lnTo>
                <a:lnTo>
                  <a:pt x="298361" y="124459"/>
                </a:lnTo>
                <a:lnTo>
                  <a:pt x="304558" y="126999"/>
                </a:lnTo>
                <a:lnTo>
                  <a:pt x="326593" y="165099"/>
                </a:lnTo>
                <a:lnTo>
                  <a:pt x="329143" y="187959"/>
                </a:lnTo>
                <a:lnTo>
                  <a:pt x="329219" y="189229"/>
                </a:lnTo>
                <a:lnTo>
                  <a:pt x="329294" y="190499"/>
                </a:lnTo>
                <a:lnTo>
                  <a:pt x="329369" y="191769"/>
                </a:lnTo>
                <a:lnTo>
                  <a:pt x="329467" y="195579"/>
                </a:lnTo>
                <a:lnTo>
                  <a:pt x="329565" y="199389"/>
                </a:lnTo>
                <a:lnTo>
                  <a:pt x="329897" y="223519"/>
                </a:lnTo>
                <a:lnTo>
                  <a:pt x="330002" y="231139"/>
                </a:lnTo>
                <a:lnTo>
                  <a:pt x="330125" y="240029"/>
                </a:lnTo>
                <a:lnTo>
                  <a:pt x="330250" y="247649"/>
                </a:lnTo>
                <a:lnTo>
                  <a:pt x="330377" y="248919"/>
                </a:lnTo>
                <a:lnTo>
                  <a:pt x="330822" y="251459"/>
                </a:lnTo>
                <a:lnTo>
                  <a:pt x="331114" y="251459"/>
                </a:lnTo>
                <a:lnTo>
                  <a:pt x="331863" y="253999"/>
                </a:lnTo>
                <a:lnTo>
                  <a:pt x="332435" y="255269"/>
                </a:lnTo>
                <a:lnTo>
                  <a:pt x="334010" y="256539"/>
                </a:lnTo>
                <a:lnTo>
                  <a:pt x="335000" y="257809"/>
                </a:lnTo>
                <a:lnTo>
                  <a:pt x="337451" y="260349"/>
                </a:lnTo>
                <a:lnTo>
                  <a:pt x="338645" y="261619"/>
                </a:lnTo>
                <a:lnTo>
                  <a:pt x="340804" y="262889"/>
                </a:lnTo>
                <a:lnTo>
                  <a:pt x="344487" y="262889"/>
                </a:lnTo>
                <a:lnTo>
                  <a:pt x="346125" y="261619"/>
                </a:lnTo>
                <a:lnTo>
                  <a:pt x="346951" y="261619"/>
                </a:lnTo>
                <a:lnTo>
                  <a:pt x="373375" y="234949"/>
                </a:lnTo>
                <a:lnTo>
                  <a:pt x="348208" y="234949"/>
                </a:lnTo>
                <a:lnTo>
                  <a:pt x="347434" y="199389"/>
                </a:lnTo>
                <a:lnTo>
                  <a:pt x="346255" y="172719"/>
                </a:lnTo>
                <a:lnTo>
                  <a:pt x="346152" y="171449"/>
                </a:lnTo>
                <a:lnTo>
                  <a:pt x="345351" y="165099"/>
                </a:lnTo>
                <a:lnTo>
                  <a:pt x="344144" y="154939"/>
                </a:lnTo>
                <a:lnTo>
                  <a:pt x="342493" y="147319"/>
                </a:lnTo>
                <a:lnTo>
                  <a:pt x="338277" y="134619"/>
                </a:lnTo>
                <a:lnTo>
                  <a:pt x="335737" y="129539"/>
                </a:lnTo>
                <a:lnTo>
                  <a:pt x="330805" y="123189"/>
                </a:lnTo>
                <a:close/>
              </a:path>
              <a:path w="484504" h="518160">
                <a:moveTo>
                  <a:pt x="402615" y="184149"/>
                </a:moveTo>
                <a:lnTo>
                  <a:pt x="398145" y="184149"/>
                </a:lnTo>
                <a:lnTo>
                  <a:pt x="348208" y="234949"/>
                </a:lnTo>
                <a:lnTo>
                  <a:pt x="373375" y="234949"/>
                </a:lnTo>
                <a:lnTo>
                  <a:pt x="411124" y="196849"/>
                </a:lnTo>
                <a:lnTo>
                  <a:pt x="411467" y="196849"/>
                </a:lnTo>
                <a:lnTo>
                  <a:pt x="411822" y="195579"/>
                </a:lnTo>
                <a:lnTo>
                  <a:pt x="411772" y="194309"/>
                </a:lnTo>
                <a:lnTo>
                  <a:pt x="411175" y="193039"/>
                </a:lnTo>
                <a:lnTo>
                  <a:pt x="410692" y="191769"/>
                </a:lnTo>
                <a:lnTo>
                  <a:pt x="409346" y="190499"/>
                </a:lnTo>
                <a:lnTo>
                  <a:pt x="408482" y="189229"/>
                </a:lnTo>
                <a:lnTo>
                  <a:pt x="406374" y="186689"/>
                </a:lnTo>
                <a:lnTo>
                  <a:pt x="405384" y="186689"/>
                </a:lnTo>
                <a:lnTo>
                  <a:pt x="403504" y="185419"/>
                </a:lnTo>
                <a:lnTo>
                  <a:pt x="402615" y="184149"/>
                </a:lnTo>
                <a:close/>
              </a:path>
              <a:path w="484504" h="518160">
                <a:moveTo>
                  <a:pt x="474347" y="74929"/>
                </a:moveTo>
                <a:lnTo>
                  <a:pt x="433451" y="74929"/>
                </a:lnTo>
                <a:lnTo>
                  <a:pt x="437527" y="76199"/>
                </a:lnTo>
                <a:lnTo>
                  <a:pt x="445376" y="78739"/>
                </a:lnTo>
                <a:lnTo>
                  <a:pt x="463999" y="107949"/>
                </a:lnTo>
                <a:lnTo>
                  <a:pt x="463346" y="115569"/>
                </a:lnTo>
                <a:lnTo>
                  <a:pt x="461987" y="120649"/>
                </a:lnTo>
                <a:lnTo>
                  <a:pt x="454164" y="133349"/>
                </a:lnTo>
                <a:lnTo>
                  <a:pt x="446024" y="140969"/>
                </a:lnTo>
                <a:lnTo>
                  <a:pt x="441998" y="144779"/>
                </a:lnTo>
                <a:lnTo>
                  <a:pt x="434314" y="148589"/>
                </a:lnTo>
                <a:lnTo>
                  <a:pt x="430936" y="151129"/>
                </a:lnTo>
                <a:lnTo>
                  <a:pt x="425081" y="152399"/>
                </a:lnTo>
                <a:lnTo>
                  <a:pt x="422630" y="153669"/>
                </a:lnTo>
                <a:lnTo>
                  <a:pt x="418706" y="154939"/>
                </a:lnTo>
                <a:lnTo>
                  <a:pt x="417436" y="154939"/>
                </a:lnTo>
                <a:lnTo>
                  <a:pt x="416433" y="156209"/>
                </a:lnTo>
                <a:lnTo>
                  <a:pt x="416191" y="157479"/>
                </a:lnTo>
                <a:lnTo>
                  <a:pt x="416102" y="158749"/>
                </a:lnTo>
                <a:lnTo>
                  <a:pt x="416623" y="160019"/>
                </a:lnTo>
                <a:lnTo>
                  <a:pt x="417106" y="161289"/>
                </a:lnTo>
                <a:lnTo>
                  <a:pt x="418515" y="162559"/>
                </a:lnTo>
                <a:lnTo>
                  <a:pt x="419366" y="163829"/>
                </a:lnTo>
                <a:lnTo>
                  <a:pt x="421411" y="165099"/>
                </a:lnTo>
                <a:lnTo>
                  <a:pt x="422351" y="166369"/>
                </a:lnTo>
                <a:lnTo>
                  <a:pt x="423989" y="167639"/>
                </a:lnTo>
                <a:lnTo>
                  <a:pt x="424726" y="168909"/>
                </a:lnTo>
                <a:lnTo>
                  <a:pt x="426605" y="168909"/>
                </a:lnTo>
                <a:lnTo>
                  <a:pt x="427659" y="170179"/>
                </a:lnTo>
                <a:lnTo>
                  <a:pt x="430047" y="170179"/>
                </a:lnTo>
                <a:lnTo>
                  <a:pt x="431609" y="168909"/>
                </a:lnTo>
                <a:lnTo>
                  <a:pt x="436181" y="167639"/>
                </a:lnTo>
                <a:lnTo>
                  <a:pt x="438912" y="166369"/>
                </a:lnTo>
                <a:lnTo>
                  <a:pt x="445300" y="162559"/>
                </a:lnTo>
                <a:lnTo>
                  <a:pt x="448729" y="160019"/>
                </a:lnTo>
                <a:lnTo>
                  <a:pt x="456057" y="154939"/>
                </a:lnTo>
                <a:lnTo>
                  <a:pt x="481355" y="121919"/>
                </a:lnTo>
                <a:lnTo>
                  <a:pt x="484261" y="102869"/>
                </a:lnTo>
                <a:lnTo>
                  <a:pt x="484352" y="101599"/>
                </a:lnTo>
                <a:lnTo>
                  <a:pt x="483247" y="93979"/>
                </a:lnTo>
                <a:lnTo>
                  <a:pt x="477862" y="80009"/>
                </a:lnTo>
                <a:lnTo>
                  <a:pt x="474347" y="74929"/>
                </a:lnTo>
                <a:close/>
              </a:path>
              <a:path w="484504" h="518160">
                <a:moveTo>
                  <a:pt x="299364" y="101599"/>
                </a:moveTo>
                <a:lnTo>
                  <a:pt x="288518" y="101599"/>
                </a:lnTo>
                <a:lnTo>
                  <a:pt x="282968" y="102869"/>
                </a:lnTo>
                <a:lnTo>
                  <a:pt x="249250" y="132079"/>
                </a:lnTo>
                <a:lnTo>
                  <a:pt x="244081" y="143509"/>
                </a:lnTo>
                <a:lnTo>
                  <a:pt x="242951" y="146049"/>
                </a:lnTo>
                <a:lnTo>
                  <a:pt x="241604" y="152399"/>
                </a:lnTo>
                <a:lnTo>
                  <a:pt x="241223" y="153669"/>
                </a:lnTo>
                <a:lnTo>
                  <a:pt x="241134" y="154939"/>
                </a:lnTo>
                <a:lnTo>
                  <a:pt x="241084" y="157479"/>
                </a:lnTo>
                <a:lnTo>
                  <a:pt x="241439" y="158749"/>
                </a:lnTo>
                <a:lnTo>
                  <a:pt x="241693" y="160019"/>
                </a:lnTo>
                <a:lnTo>
                  <a:pt x="242328" y="160019"/>
                </a:lnTo>
                <a:lnTo>
                  <a:pt x="242785" y="161289"/>
                </a:lnTo>
                <a:lnTo>
                  <a:pt x="243954" y="162559"/>
                </a:lnTo>
                <a:lnTo>
                  <a:pt x="244690" y="163829"/>
                </a:lnTo>
                <a:lnTo>
                  <a:pt x="246799" y="165099"/>
                </a:lnTo>
                <a:lnTo>
                  <a:pt x="247916" y="166369"/>
                </a:lnTo>
                <a:lnTo>
                  <a:pt x="249910" y="167639"/>
                </a:lnTo>
                <a:lnTo>
                  <a:pt x="250786" y="168909"/>
                </a:lnTo>
                <a:lnTo>
                  <a:pt x="254546" y="168909"/>
                </a:lnTo>
                <a:lnTo>
                  <a:pt x="255689" y="167639"/>
                </a:lnTo>
                <a:lnTo>
                  <a:pt x="256298" y="166369"/>
                </a:lnTo>
                <a:lnTo>
                  <a:pt x="257263" y="161289"/>
                </a:lnTo>
                <a:lnTo>
                  <a:pt x="258025" y="158749"/>
                </a:lnTo>
                <a:lnTo>
                  <a:pt x="288556" y="123189"/>
                </a:lnTo>
                <a:lnTo>
                  <a:pt x="330805" y="123189"/>
                </a:lnTo>
                <a:lnTo>
                  <a:pt x="329819" y="121919"/>
                </a:lnTo>
                <a:lnTo>
                  <a:pt x="326529" y="118109"/>
                </a:lnTo>
                <a:lnTo>
                  <a:pt x="318858" y="110489"/>
                </a:lnTo>
                <a:lnTo>
                  <a:pt x="314375" y="106679"/>
                </a:lnTo>
                <a:lnTo>
                  <a:pt x="304533" y="102869"/>
                </a:lnTo>
                <a:lnTo>
                  <a:pt x="299364" y="101599"/>
                </a:lnTo>
                <a:close/>
              </a:path>
              <a:path w="484504" h="518160">
                <a:moveTo>
                  <a:pt x="384708" y="0"/>
                </a:moveTo>
                <a:lnTo>
                  <a:pt x="380911" y="0"/>
                </a:lnTo>
                <a:lnTo>
                  <a:pt x="380314" y="1269"/>
                </a:lnTo>
                <a:lnTo>
                  <a:pt x="327799" y="53339"/>
                </a:lnTo>
                <a:lnTo>
                  <a:pt x="326961" y="54609"/>
                </a:lnTo>
                <a:lnTo>
                  <a:pt x="327025" y="58419"/>
                </a:lnTo>
                <a:lnTo>
                  <a:pt x="328002" y="60959"/>
                </a:lnTo>
                <a:lnTo>
                  <a:pt x="378421" y="110489"/>
                </a:lnTo>
                <a:lnTo>
                  <a:pt x="380225" y="111759"/>
                </a:lnTo>
                <a:lnTo>
                  <a:pt x="384708" y="111759"/>
                </a:lnTo>
                <a:lnTo>
                  <a:pt x="388581" y="107949"/>
                </a:lnTo>
                <a:lnTo>
                  <a:pt x="390804" y="105409"/>
                </a:lnTo>
                <a:lnTo>
                  <a:pt x="395262" y="99059"/>
                </a:lnTo>
                <a:lnTo>
                  <a:pt x="398157" y="96519"/>
                </a:lnTo>
                <a:lnTo>
                  <a:pt x="406768" y="87629"/>
                </a:lnTo>
                <a:lnTo>
                  <a:pt x="408364" y="86359"/>
                </a:lnTo>
                <a:lnTo>
                  <a:pt x="384416" y="86359"/>
                </a:lnTo>
                <a:lnTo>
                  <a:pt x="352526" y="54609"/>
                </a:lnTo>
                <a:lnTo>
                  <a:pt x="394182" y="12699"/>
                </a:lnTo>
                <a:lnTo>
                  <a:pt x="394385" y="11429"/>
                </a:lnTo>
                <a:lnTo>
                  <a:pt x="393166" y="8889"/>
                </a:lnTo>
                <a:lnTo>
                  <a:pt x="391807" y="6349"/>
                </a:lnTo>
                <a:lnTo>
                  <a:pt x="388581" y="3809"/>
                </a:lnTo>
                <a:lnTo>
                  <a:pt x="387540" y="2539"/>
                </a:lnTo>
                <a:lnTo>
                  <a:pt x="385610" y="1269"/>
                </a:lnTo>
                <a:lnTo>
                  <a:pt x="384708" y="0"/>
                </a:lnTo>
                <a:close/>
              </a:path>
              <a:path w="484504" h="518160">
                <a:moveTo>
                  <a:pt x="440055" y="53339"/>
                </a:moveTo>
                <a:lnTo>
                  <a:pt x="403275" y="67309"/>
                </a:lnTo>
                <a:lnTo>
                  <a:pt x="391947" y="78739"/>
                </a:lnTo>
                <a:lnTo>
                  <a:pt x="387946" y="82549"/>
                </a:lnTo>
                <a:lnTo>
                  <a:pt x="386105" y="85089"/>
                </a:lnTo>
                <a:lnTo>
                  <a:pt x="384416" y="86359"/>
                </a:lnTo>
                <a:lnTo>
                  <a:pt x="408364" y="86359"/>
                </a:lnTo>
                <a:lnTo>
                  <a:pt x="411556" y="83819"/>
                </a:lnTo>
                <a:lnTo>
                  <a:pt x="420636" y="77469"/>
                </a:lnTo>
                <a:lnTo>
                  <a:pt x="425018" y="76199"/>
                </a:lnTo>
                <a:lnTo>
                  <a:pt x="433451" y="74929"/>
                </a:lnTo>
                <a:lnTo>
                  <a:pt x="474347" y="74929"/>
                </a:lnTo>
                <a:lnTo>
                  <a:pt x="473468" y="73659"/>
                </a:lnTo>
                <a:lnTo>
                  <a:pt x="467372" y="68579"/>
                </a:lnTo>
                <a:lnTo>
                  <a:pt x="462457" y="63499"/>
                </a:lnTo>
                <a:lnTo>
                  <a:pt x="457161" y="59689"/>
                </a:lnTo>
                <a:lnTo>
                  <a:pt x="445871" y="54609"/>
                </a:lnTo>
                <a:lnTo>
                  <a:pt x="440055" y="533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3525" y="4805569"/>
            <a:ext cx="563168" cy="58166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8158115" y="4805688"/>
            <a:ext cx="594360" cy="605790"/>
          </a:xfrm>
          <a:custGeom>
            <a:avLst/>
            <a:gdLst/>
            <a:ahLst/>
            <a:cxnLst/>
            <a:rect l="l" t="t" r="r" b="b"/>
            <a:pathLst>
              <a:path w="594359" h="605789">
                <a:moveTo>
                  <a:pt x="27641" y="474979"/>
                </a:moveTo>
                <a:lnTo>
                  <a:pt x="16872" y="474979"/>
                </a:lnTo>
                <a:lnTo>
                  <a:pt x="13938" y="477519"/>
                </a:lnTo>
                <a:lnTo>
                  <a:pt x="12325" y="478789"/>
                </a:lnTo>
                <a:lnTo>
                  <a:pt x="1555" y="488949"/>
                </a:lnTo>
                <a:lnTo>
                  <a:pt x="603" y="491489"/>
                </a:lnTo>
                <a:lnTo>
                  <a:pt x="0" y="496658"/>
                </a:lnTo>
                <a:lnTo>
                  <a:pt x="933" y="497839"/>
                </a:lnTo>
                <a:lnTo>
                  <a:pt x="108616" y="605789"/>
                </a:lnTo>
                <a:lnTo>
                  <a:pt x="112604" y="605789"/>
                </a:lnTo>
                <a:lnTo>
                  <a:pt x="113544" y="604519"/>
                </a:lnTo>
                <a:lnTo>
                  <a:pt x="115741" y="603249"/>
                </a:lnTo>
                <a:lnTo>
                  <a:pt x="117037" y="601979"/>
                </a:lnTo>
                <a:lnTo>
                  <a:pt x="120008" y="599439"/>
                </a:lnTo>
                <a:lnTo>
                  <a:pt x="121151" y="598169"/>
                </a:lnTo>
                <a:lnTo>
                  <a:pt x="122777" y="595629"/>
                </a:lnTo>
                <a:lnTo>
                  <a:pt x="123374" y="594359"/>
                </a:lnTo>
                <a:lnTo>
                  <a:pt x="124136" y="593089"/>
                </a:lnTo>
                <a:lnTo>
                  <a:pt x="124136" y="591819"/>
                </a:lnTo>
                <a:lnTo>
                  <a:pt x="123996" y="591819"/>
                </a:lnTo>
                <a:lnTo>
                  <a:pt x="123729" y="590549"/>
                </a:lnTo>
                <a:lnTo>
                  <a:pt x="50349" y="516889"/>
                </a:lnTo>
                <a:lnTo>
                  <a:pt x="45955" y="513079"/>
                </a:lnTo>
                <a:lnTo>
                  <a:pt x="37052" y="504189"/>
                </a:lnTo>
                <a:lnTo>
                  <a:pt x="32658" y="500379"/>
                </a:lnTo>
                <a:lnTo>
                  <a:pt x="28427" y="496658"/>
                </a:lnTo>
                <a:lnTo>
                  <a:pt x="97871" y="496658"/>
                </a:lnTo>
                <a:lnTo>
                  <a:pt x="30067" y="476249"/>
                </a:lnTo>
                <a:lnTo>
                  <a:pt x="27641" y="474979"/>
                </a:lnTo>
                <a:close/>
              </a:path>
              <a:path w="594359" h="605789">
                <a:moveTo>
                  <a:pt x="97871" y="496658"/>
                </a:moveTo>
                <a:lnTo>
                  <a:pt x="28855" y="496658"/>
                </a:lnTo>
                <a:lnTo>
                  <a:pt x="33547" y="497839"/>
                </a:lnTo>
                <a:lnTo>
                  <a:pt x="38817" y="499109"/>
                </a:lnTo>
                <a:lnTo>
                  <a:pt x="49828" y="502919"/>
                </a:lnTo>
                <a:lnTo>
                  <a:pt x="55149" y="505459"/>
                </a:lnTo>
                <a:lnTo>
                  <a:pt x="60306" y="506729"/>
                </a:lnTo>
                <a:lnTo>
                  <a:pt x="159670" y="535939"/>
                </a:lnTo>
                <a:lnTo>
                  <a:pt x="163138" y="537209"/>
                </a:lnTo>
                <a:lnTo>
                  <a:pt x="166147" y="538479"/>
                </a:lnTo>
                <a:lnTo>
                  <a:pt x="171189" y="539749"/>
                </a:lnTo>
                <a:lnTo>
                  <a:pt x="173412" y="539749"/>
                </a:lnTo>
                <a:lnTo>
                  <a:pt x="177235" y="538479"/>
                </a:lnTo>
                <a:lnTo>
                  <a:pt x="178936" y="538479"/>
                </a:lnTo>
                <a:lnTo>
                  <a:pt x="192627" y="524509"/>
                </a:lnTo>
                <a:lnTo>
                  <a:pt x="192957" y="524509"/>
                </a:lnTo>
                <a:lnTo>
                  <a:pt x="193008" y="520699"/>
                </a:lnTo>
                <a:lnTo>
                  <a:pt x="192157" y="518159"/>
                </a:lnTo>
                <a:lnTo>
                  <a:pt x="191357" y="516889"/>
                </a:lnTo>
                <a:lnTo>
                  <a:pt x="160928" y="516889"/>
                </a:lnTo>
                <a:lnTo>
                  <a:pt x="152698" y="513079"/>
                </a:lnTo>
                <a:lnTo>
                  <a:pt x="131857" y="506729"/>
                </a:lnTo>
                <a:lnTo>
                  <a:pt x="118675" y="502919"/>
                </a:lnTo>
                <a:lnTo>
                  <a:pt x="97871" y="496658"/>
                </a:lnTo>
                <a:close/>
              </a:path>
              <a:path w="594359" h="605789">
                <a:moveTo>
                  <a:pt x="84855" y="410209"/>
                </a:moveTo>
                <a:lnTo>
                  <a:pt x="80803" y="410209"/>
                </a:lnTo>
                <a:lnTo>
                  <a:pt x="79838" y="411479"/>
                </a:lnTo>
                <a:lnTo>
                  <a:pt x="77628" y="412749"/>
                </a:lnTo>
                <a:lnTo>
                  <a:pt x="76397" y="414019"/>
                </a:lnTo>
                <a:lnTo>
                  <a:pt x="73488" y="416559"/>
                </a:lnTo>
                <a:lnTo>
                  <a:pt x="72294" y="417829"/>
                </a:lnTo>
                <a:lnTo>
                  <a:pt x="70618" y="420369"/>
                </a:lnTo>
                <a:lnTo>
                  <a:pt x="70034" y="421639"/>
                </a:lnTo>
                <a:lnTo>
                  <a:pt x="69386" y="422909"/>
                </a:lnTo>
                <a:lnTo>
                  <a:pt x="69488" y="425449"/>
                </a:lnTo>
                <a:lnTo>
                  <a:pt x="69742" y="425449"/>
                </a:lnTo>
                <a:lnTo>
                  <a:pt x="131845" y="487679"/>
                </a:lnTo>
                <a:lnTo>
                  <a:pt x="141394" y="496658"/>
                </a:lnTo>
                <a:lnTo>
                  <a:pt x="151377" y="506729"/>
                </a:lnTo>
                <a:lnTo>
                  <a:pt x="156267" y="511809"/>
                </a:lnTo>
                <a:lnTo>
                  <a:pt x="160928" y="516889"/>
                </a:lnTo>
                <a:lnTo>
                  <a:pt x="191357" y="516889"/>
                </a:lnTo>
                <a:lnTo>
                  <a:pt x="190189" y="515619"/>
                </a:lnTo>
                <a:lnTo>
                  <a:pt x="84855" y="410209"/>
                </a:lnTo>
                <a:close/>
              </a:path>
              <a:path w="594359" h="605789">
                <a:moveTo>
                  <a:pt x="208273" y="354329"/>
                </a:moveTo>
                <a:lnTo>
                  <a:pt x="168027" y="379729"/>
                </a:lnTo>
                <a:lnTo>
                  <a:pt x="156318" y="408939"/>
                </a:lnTo>
                <a:lnTo>
                  <a:pt x="157232" y="420369"/>
                </a:lnTo>
                <a:lnTo>
                  <a:pt x="157334" y="421639"/>
                </a:lnTo>
                <a:lnTo>
                  <a:pt x="157435" y="422909"/>
                </a:lnTo>
                <a:lnTo>
                  <a:pt x="159594" y="430529"/>
                </a:lnTo>
                <a:lnTo>
                  <a:pt x="163341" y="436879"/>
                </a:lnTo>
                <a:lnTo>
                  <a:pt x="166403" y="443229"/>
                </a:lnTo>
                <a:lnTo>
                  <a:pt x="169972" y="448309"/>
                </a:lnTo>
                <a:lnTo>
                  <a:pt x="174047" y="453389"/>
                </a:lnTo>
                <a:lnTo>
                  <a:pt x="178632" y="457199"/>
                </a:lnTo>
                <a:lnTo>
                  <a:pt x="183656" y="462279"/>
                </a:lnTo>
                <a:lnTo>
                  <a:pt x="198926" y="473709"/>
                </a:lnTo>
                <a:lnTo>
                  <a:pt x="205784" y="477519"/>
                </a:lnTo>
                <a:lnTo>
                  <a:pt x="212668" y="478789"/>
                </a:lnTo>
                <a:lnTo>
                  <a:pt x="226485" y="480059"/>
                </a:lnTo>
                <a:lnTo>
                  <a:pt x="233330" y="478789"/>
                </a:lnTo>
                <a:lnTo>
                  <a:pt x="246869" y="472439"/>
                </a:lnTo>
                <a:lnTo>
                  <a:pt x="253498" y="468629"/>
                </a:lnTo>
                <a:lnTo>
                  <a:pt x="261887" y="459739"/>
                </a:lnTo>
                <a:lnTo>
                  <a:pt x="224771" y="459739"/>
                </a:lnTo>
                <a:lnTo>
                  <a:pt x="210712" y="455929"/>
                </a:lnTo>
                <a:lnTo>
                  <a:pt x="178847" y="422909"/>
                </a:lnTo>
                <a:lnTo>
                  <a:pt x="175495" y="408939"/>
                </a:lnTo>
                <a:lnTo>
                  <a:pt x="175901" y="403859"/>
                </a:lnTo>
                <a:lnTo>
                  <a:pt x="205327" y="374649"/>
                </a:lnTo>
                <a:lnTo>
                  <a:pt x="253643" y="374649"/>
                </a:lnTo>
                <a:lnTo>
                  <a:pt x="251146" y="372109"/>
                </a:lnTo>
                <a:lnTo>
                  <a:pt x="241020" y="364489"/>
                </a:lnTo>
                <a:lnTo>
                  <a:pt x="235883" y="361949"/>
                </a:lnTo>
                <a:lnTo>
                  <a:pt x="229000" y="358139"/>
                </a:lnTo>
                <a:lnTo>
                  <a:pt x="222104" y="355599"/>
                </a:lnTo>
                <a:lnTo>
                  <a:pt x="208273" y="354329"/>
                </a:lnTo>
                <a:close/>
              </a:path>
              <a:path w="594359" h="605789">
                <a:moveTo>
                  <a:pt x="253643" y="374649"/>
                </a:moveTo>
                <a:lnTo>
                  <a:pt x="210089" y="374649"/>
                </a:lnTo>
                <a:lnTo>
                  <a:pt x="224148" y="378459"/>
                </a:lnTo>
                <a:lnTo>
                  <a:pt x="233356" y="384809"/>
                </a:lnTo>
                <a:lnTo>
                  <a:pt x="257880" y="416559"/>
                </a:lnTo>
                <a:lnTo>
                  <a:pt x="259378" y="425449"/>
                </a:lnTo>
                <a:lnTo>
                  <a:pt x="258934" y="430529"/>
                </a:lnTo>
                <a:lnTo>
                  <a:pt x="229520" y="459739"/>
                </a:lnTo>
                <a:lnTo>
                  <a:pt x="261887" y="459739"/>
                </a:lnTo>
                <a:lnTo>
                  <a:pt x="266681" y="454659"/>
                </a:lnTo>
                <a:lnTo>
                  <a:pt x="271456" y="448309"/>
                </a:lnTo>
                <a:lnTo>
                  <a:pt x="277196" y="433069"/>
                </a:lnTo>
                <a:lnTo>
                  <a:pt x="278352" y="426719"/>
                </a:lnTo>
                <a:lnTo>
                  <a:pt x="277421" y="414019"/>
                </a:lnTo>
                <a:lnTo>
                  <a:pt x="277327" y="412749"/>
                </a:lnTo>
                <a:lnTo>
                  <a:pt x="256140" y="377189"/>
                </a:lnTo>
                <a:lnTo>
                  <a:pt x="253643" y="374649"/>
                </a:lnTo>
                <a:close/>
              </a:path>
              <a:path w="594359" h="605789">
                <a:moveTo>
                  <a:pt x="242093" y="312419"/>
                </a:moveTo>
                <a:lnTo>
                  <a:pt x="239477" y="312419"/>
                </a:lnTo>
                <a:lnTo>
                  <a:pt x="237890" y="313689"/>
                </a:lnTo>
                <a:lnTo>
                  <a:pt x="236937" y="313689"/>
                </a:lnTo>
                <a:lnTo>
                  <a:pt x="234715" y="316229"/>
                </a:lnTo>
                <a:lnTo>
                  <a:pt x="233305" y="317499"/>
                </a:lnTo>
                <a:lnTo>
                  <a:pt x="230257" y="320039"/>
                </a:lnTo>
                <a:lnTo>
                  <a:pt x="229165" y="321309"/>
                </a:lnTo>
                <a:lnTo>
                  <a:pt x="227463" y="322579"/>
                </a:lnTo>
                <a:lnTo>
                  <a:pt x="226866" y="323849"/>
                </a:lnTo>
                <a:lnTo>
                  <a:pt x="226168" y="325119"/>
                </a:lnTo>
                <a:lnTo>
                  <a:pt x="226041" y="326389"/>
                </a:lnTo>
                <a:lnTo>
                  <a:pt x="226282" y="327659"/>
                </a:lnTo>
                <a:lnTo>
                  <a:pt x="226574" y="327659"/>
                </a:lnTo>
                <a:lnTo>
                  <a:pt x="227222" y="328929"/>
                </a:lnTo>
                <a:lnTo>
                  <a:pt x="228517" y="328929"/>
                </a:lnTo>
                <a:lnTo>
                  <a:pt x="229863" y="330199"/>
                </a:lnTo>
                <a:lnTo>
                  <a:pt x="231616" y="331469"/>
                </a:lnTo>
                <a:lnTo>
                  <a:pt x="333635" y="379729"/>
                </a:lnTo>
                <a:lnTo>
                  <a:pt x="337801" y="379729"/>
                </a:lnTo>
                <a:lnTo>
                  <a:pt x="339744" y="378459"/>
                </a:lnTo>
                <a:lnTo>
                  <a:pt x="340861" y="378459"/>
                </a:lnTo>
                <a:lnTo>
                  <a:pt x="343439" y="375919"/>
                </a:lnTo>
                <a:lnTo>
                  <a:pt x="344963" y="374649"/>
                </a:lnTo>
                <a:lnTo>
                  <a:pt x="348481" y="370839"/>
                </a:lnTo>
                <a:lnTo>
                  <a:pt x="349904" y="369569"/>
                </a:lnTo>
                <a:lnTo>
                  <a:pt x="352075" y="367029"/>
                </a:lnTo>
                <a:lnTo>
                  <a:pt x="352876" y="365759"/>
                </a:lnTo>
                <a:lnTo>
                  <a:pt x="353930" y="363219"/>
                </a:lnTo>
                <a:lnTo>
                  <a:pt x="354184" y="363219"/>
                </a:lnTo>
                <a:lnTo>
                  <a:pt x="354120" y="360679"/>
                </a:lnTo>
                <a:lnTo>
                  <a:pt x="353904" y="360679"/>
                </a:lnTo>
                <a:lnTo>
                  <a:pt x="352106" y="356869"/>
                </a:lnTo>
                <a:lnTo>
                  <a:pt x="331781" y="356869"/>
                </a:lnTo>
                <a:lnTo>
                  <a:pt x="330384" y="355599"/>
                </a:lnTo>
                <a:lnTo>
                  <a:pt x="242855" y="313689"/>
                </a:lnTo>
                <a:lnTo>
                  <a:pt x="242093" y="312419"/>
                </a:lnTo>
                <a:close/>
              </a:path>
              <a:path w="594359" h="605789">
                <a:moveTo>
                  <a:pt x="302584" y="252729"/>
                </a:moveTo>
                <a:lnTo>
                  <a:pt x="297402" y="252729"/>
                </a:lnTo>
                <a:lnTo>
                  <a:pt x="295522" y="255269"/>
                </a:lnTo>
                <a:lnTo>
                  <a:pt x="294379" y="256539"/>
                </a:lnTo>
                <a:lnTo>
                  <a:pt x="291446" y="259079"/>
                </a:lnTo>
                <a:lnTo>
                  <a:pt x="290226" y="260349"/>
                </a:lnTo>
                <a:lnTo>
                  <a:pt x="288461" y="262889"/>
                </a:lnTo>
                <a:lnTo>
                  <a:pt x="287864" y="262889"/>
                </a:lnTo>
                <a:lnTo>
                  <a:pt x="287217" y="265429"/>
                </a:lnTo>
                <a:lnTo>
                  <a:pt x="287204" y="266699"/>
                </a:lnTo>
                <a:lnTo>
                  <a:pt x="287432" y="267969"/>
                </a:lnTo>
                <a:lnTo>
                  <a:pt x="287852" y="267969"/>
                </a:lnTo>
                <a:lnTo>
                  <a:pt x="330993" y="355599"/>
                </a:lnTo>
                <a:lnTo>
                  <a:pt x="331781" y="356869"/>
                </a:lnTo>
                <a:lnTo>
                  <a:pt x="352106" y="356869"/>
                </a:lnTo>
                <a:lnTo>
                  <a:pt x="305339" y="257809"/>
                </a:lnTo>
                <a:lnTo>
                  <a:pt x="305047" y="256539"/>
                </a:lnTo>
                <a:lnTo>
                  <a:pt x="303993" y="255269"/>
                </a:lnTo>
                <a:lnTo>
                  <a:pt x="302584" y="252729"/>
                </a:lnTo>
                <a:close/>
              </a:path>
              <a:path w="594359" h="605789">
                <a:moveTo>
                  <a:pt x="387293" y="233679"/>
                </a:moveTo>
                <a:lnTo>
                  <a:pt x="383483" y="233679"/>
                </a:lnTo>
                <a:lnTo>
                  <a:pt x="345230" y="273049"/>
                </a:lnTo>
                <a:lnTo>
                  <a:pt x="344875" y="273049"/>
                </a:lnTo>
                <a:lnTo>
                  <a:pt x="345586" y="276859"/>
                </a:lnTo>
                <a:lnTo>
                  <a:pt x="346868" y="278129"/>
                </a:lnTo>
                <a:lnTo>
                  <a:pt x="351326" y="283209"/>
                </a:lnTo>
                <a:lnTo>
                  <a:pt x="353155" y="284479"/>
                </a:lnTo>
                <a:lnTo>
                  <a:pt x="357270" y="284479"/>
                </a:lnTo>
                <a:lnTo>
                  <a:pt x="396056" y="245109"/>
                </a:lnTo>
                <a:lnTo>
                  <a:pt x="396373" y="245109"/>
                </a:lnTo>
                <a:lnTo>
                  <a:pt x="395675" y="241299"/>
                </a:lnTo>
                <a:lnTo>
                  <a:pt x="394354" y="240029"/>
                </a:lnTo>
                <a:lnTo>
                  <a:pt x="390950" y="236219"/>
                </a:lnTo>
                <a:lnTo>
                  <a:pt x="389947" y="234949"/>
                </a:lnTo>
                <a:lnTo>
                  <a:pt x="388131" y="234949"/>
                </a:lnTo>
                <a:lnTo>
                  <a:pt x="387293" y="233679"/>
                </a:lnTo>
                <a:close/>
              </a:path>
              <a:path w="594359" h="605789">
                <a:moveTo>
                  <a:pt x="440297" y="123189"/>
                </a:moveTo>
                <a:lnTo>
                  <a:pt x="398189" y="123189"/>
                </a:lnTo>
                <a:lnTo>
                  <a:pt x="401491" y="124459"/>
                </a:lnTo>
                <a:lnTo>
                  <a:pt x="407994" y="124459"/>
                </a:lnTo>
                <a:lnTo>
                  <a:pt x="414191" y="126999"/>
                </a:lnTo>
                <a:lnTo>
                  <a:pt x="436226" y="165099"/>
                </a:lnTo>
                <a:lnTo>
                  <a:pt x="438776" y="187959"/>
                </a:lnTo>
                <a:lnTo>
                  <a:pt x="438852" y="189229"/>
                </a:lnTo>
                <a:lnTo>
                  <a:pt x="438927" y="190499"/>
                </a:lnTo>
                <a:lnTo>
                  <a:pt x="439002" y="191769"/>
                </a:lnTo>
                <a:lnTo>
                  <a:pt x="439086" y="195579"/>
                </a:lnTo>
                <a:lnTo>
                  <a:pt x="439197" y="200659"/>
                </a:lnTo>
                <a:lnTo>
                  <a:pt x="439665" y="233679"/>
                </a:lnTo>
                <a:lnTo>
                  <a:pt x="439773" y="241299"/>
                </a:lnTo>
                <a:lnTo>
                  <a:pt x="439883" y="247649"/>
                </a:lnTo>
                <a:lnTo>
                  <a:pt x="440010" y="248919"/>
                </a:lnTo>
                <a:lnTo>
                  <a:pt x="440455" y="251459"/>
                </a:lnTo>
                <a:lnTo>
                  <a:pt x="440747" y="252729"/>
                </a:lnTo>
                <a:lnTo>
                  <a:pt x="441483" y="253999"/>
                </a:lnTo>
                <a:lnTo>
                  <a:pt x="442068" y="255269"/>
                </a:lnTo>
                <a:lnTo>
                  <a:pt x="443642" y="256539"/>
                </a:lnTo>
                <a:lnTo>
                  <a:pt x="444620" y="257809"/>
                </a:lnTo>
                <a:lnTo>
                  <a:pt x="447084" y="260349"/>
                </a:lnTo>
                <a:lnTo>
                  <a:pt x="448278" y="261619"/>
                </a:lnTo>
                <a:lnTo>
                  <a:pt x="450437" y="262889"/>
                </a:lnTo>
                <a:lnTo>
                  <a:pt x="455758" y="262889"/>
                </a:lnTo>
                <a:lnTo>
                  <a:pt x="456571" y="261619"/>
                </a:lnTo>
                <a:lnTo>
                  <a:pt x="483529" y="234949"/>
                </a:lnTo>
                <a:lnTo>
                  <a:pt x="457841" y="234949"/>
                </a:lnTo>
                <a:lnTo>
                  <a:pt x="457094" y="200659"/>
                </a:lnTo>
                <a:lnTo>
                  <a:pt x="456984" y="195579"/>
                </a:lnTo>
                <a:lnTo>
                  <a:pt x="453777" y="156209"/>
                </a:lnTo>
                <a:lnTo>
                  <a:pt x="445370" y="130809"/>
                </a:lnTo>
                <a:lnTo>
                  <a:pt x="440297" y="123189"/>
                </a:lnTo>
                <a:close/>
              </a:path>
              <a:path w="594359" h="605789">
                <a:moveTo>
                  <a:pt x="512248" y="184149"/>
                </a:moveTo>
                <a:lnTo>
                  <a:pt x="508362" y="184149"/>
                </a:lnTo>
                <a:lnTo>
                  <a:pt x="507777" y="185419"/>
                </a:lnTo>
                <a:lnTo>
                  <a:pt x="457841" y="234949"/>
                </a:lnTo>
                <a:lnTo>
                  <a:pt x="483529" y="234949"/>
                </a:lnTo>
                <a:lnTo>
                  <a:pt x="520757" y="198119"/>
                </a:lnTo>
                <a:lnTo>
                  <a:pt x="521455" y="195579"/>
                </a:lnTo>
                <a:lnTo>
                  <a:pt x="521392" y="194309"/>
                </a:lnTo>
                <a:lnTo>
                  <a:pt x="520808" y="193039"/>
                </a:lnTo>
                <a:lnTo>
                  <a:pt x="520325" y="191769"/>
                </a:lnTo>
                <a:lnTo>
                  <a:pt x="518979" y="190499"/>
                </a:lnTo>
                <a:lnTo>
                  <a:pt x="518115" y="189229"/>
                </a:lnTo>
                <a:lnTo>
                  <a:pt x="516007" y="186689"/>
                </a:lnTo>
                <a:lnTo>
                  <a:pt x="515016" y="186689"/>
                </a:lnTo>
                <a:lnTo>
                  <a:pt x="513137" y="185419"/>
                </a:lnTo>
                <a:lnTo>
                  <a:pt x="512248" y="184149"/>
                </a:lnTo>
                <a:close/>
              </a:path>
              <a:path w="594359" h="605789">
                <a:moveTo>
                  <a:pt x="583101" y="74929"/>
                </a:moveTo>
                <a:lnTo>
                  <a:pt x="543083" y="74929"/>
                </a:lnTo>
                <a:lnTo>
                  <a:pt x="547160" y="76199"/>
                </a:lnTo>
                <a:lnTo>
                  <a:pt x="555009" y="78739"/>
                </a:lnTo>
                <a:lnTo>
                  <a:pt x="558781" y="82549"/>
                </a:lnTo>
                <a:lnTo>
                  <a:pt x="566756" y="90169"/>
                </a:lnTo>
                <a:lnTo>
                  <a:pt x="569753" y="93979"/>
                </a:lnTo>
                <a:lnTo>
                  <a:pt x="573094" y="102869"/>
                </a:lnTo>
                <a:lnTo>
                  <a:pt x="573741" y="107949"/>
                </a:lnTo>
                <a:lnTo>
                  <a:pt x="572979" y="115569"/>
                </a:lnTo>
                <a:lnTo>
                  <a:pt x="571620" y="120649"/>
                </a:lnTo>
                <a:lnTo>
                  <a:pt x="563797" y="133349"/>
                </a:lnTo>
                <a:lnTo>
                  <a:pt x="551618" y="144779"/>
                </a:lnTo>
                <a:lnTo>
                  <a:pt x="543947" y="148589"/>
                </a:lnTo>
                <a:lnTo>
                  <a:pt x="540569" y="151129"/>
                </a:lnTo>
                <a:lnTo>
                  <a:pt x="534714" y="153669"/>
                </a:lnTo>
                <a:lnTo>
                  <a:pt x="532263" y="153669"/>
                </a:lnTo>
                <a:lnTo>
                  <a:pt x="528339" y="154939"/>
                </a:lnTo>
                <a:lnTo>
                  <a:pt x="527069" y="156209"/>
                </a:lnTo>
                <a:lnTo>
                  <a:pt x="526065" y="156209"/>
                </a:lnTo>
                <a:lnTo>
                  <a:pt x="525811" y="157479"/>
                </a:lnTo>
                <a:lnTo>
                  <a:pt x="525735" y="158749"/>
                </a:lnTo>
                <a:lnTo>
                  <a:pt x="526256" y="160019"/>
                </a:lnTo>
                <a:lnTo>
                  <a:pt x="526739" y="161289"/>
                </a:lnTo>
                <a:lnTo>
                  <a:pt x="528148" y="162559"/>
                </a:lnTo>
                <a:lnTo>
                  <a:pt x="528999" y="163829"/>
                </a:lnTo>
                <a:lnTo>
                  <a:pt x="531044" y="166369"/>
                </a:lnTo>
                <a:lnTo>
                  <a:pt x="531984" y="166369"/>
                </a:lnTo>
                <a:lnTo>
                  <a:pt x="533622" y="167639"/>
                </a:lnTo>
                <a:lnTo>
                  <a:pt x="534359" y="168909"/>
                </a:lnTo>
                <a:lnTo>
                  <a:pt x="535641" y="168909"/>
                </a:lnTo>
                <a:lnTo>
                  <a:pt x="536225" y="170179"/>
                </a:lnTo>
                <a:lnTo>
                  <a:pt x="541242" y="170179"/>
                </a:lnTo>
                <a:lnTo>
                  <a:pt x="545814" y="167639"/>
                </a:lnTo>
                <a:lnTo>
                  <a:pt x="548544" y="166369"/>
                </a:lnTo>
                <a:lnTo>
                  <a:pt x="554933" y="162559"/>
                </a:lnTo>
                <a:lnTo>
                  <a:pt x="558362" y="161289"/>
                </a:lnTo>
                <a:lnTo>
                  <a:pt x="565677" y="154939"/>
                </a:lnTo>
                <a:lnTo>
                  <a:pt x="590988" y="121919"/>
                </a:lnTo>
                <a:lnTo>
                  <a:pt x="593972" y="101599"/>
                </a:lnTo>
                <a:lnTo>
                  <a:pt x="592880" y="93979"/>
                </a:lnTo>
                <a:lnTo>
                  <a:pt x="587495" y="81279"/>
                </a:lnTo>
                <a:lnTo>
                  <a:pt x="583101" y="74929"/>
                </a:lnTo>
                <a:close/>
              </a:path>
              <a:path w="594359" h="605789">
                <a:moveTo>
                  <a:pt x="408997" y="101599"/>
                </a:moveTo>
                <a:lnTo>
                  <a:pt x="398151" y="101599"/>
                </a:lnTo>
                <a:lnTo>
                  <a:pt x="392601" y="102869"/>
                </a:lnTo>
                <a:lnTo>
                  <a:pt x="358870" y="132079"/>
                </a:lnTo>
                <a:lnTo>
                  <a:pt x="353701" y="143509"/>
                </a:lnTo>
                <a:lnTo>
                  <a:pt x="352583" y="146049"/>
                </a:lnTo>
                <a:lnTo>
                  <a:pt x="351237" y="152399"/>
                </a:lnTo>
                <a:lnTo>
                  <a:pt x="350856" y="153669"/>
                </a:lnTo>
                <a:lnTo>
                  <a:pt x="350767" y="154939"/>
                </a:lnTo>
                <a:lnTo>
                  <a:pt x="350717" y="157479"/>
                </a:lnTo>
                <a:lnTo>
                  <a:pt x="351072" y="158749"/>
                </a:lnTo>
                <a:lnTo>
                  <a:pt x="351313" y="160019"/>
                </a:lnTo>
                <a:lnTo>
                  <a:pt x="351961" y="161289"/>
                </a:lnTo>
                <a:lnTo>
                  <a:pt x="352418" y="161289"/>
                </a:lnTo>
                <a:lnTo>
                  <a:pt x="353587" y="162559"/>
                </a:lnTo>
                <a:lnTo>
                  <a:pt x="354323" y="163829"/>
                </a:lnTo>
                <a:lnTo>
                  <a:pt x="356432" y="166369"/>
                </a:lnTo>
                <a:lnTo>
                  <a:pt x="357549" y="166369"/>
                </a:lnTo>
                <a:lnTo>
                  <a:pt x="359543" y="168909"/>
                </a:lnTo>
                <a:lnTo>
                  <a:pt x="364179" y="168909"/>
                </a:lnTo>
                <a:lnTo>
                  <a:pt x="365322" y="167639"/>
                </a:lnTo>
                <a:lnTo>
                  <a:pt x="365931" y="166369"/>
                </a:lnTo>
                <a:lnTo>
                  <a:pt x="366896" y="161289"/>
                </a:lnTo>
                <a:lnTo>
                  <a:pt x="367658" y="158749"/>
                </a:lnTo>
                <a:lnTo>
                  <a:pt x="369728" y="151129"/>
                </a:lnTo>
                <a:lnTo>
                  <a:pt x="371214" y="148589"/>
                </a:lnTo>
                <a:lnTo>
                  <a:pt x="375088" y="139699"/>
                </a:lnTo>
                <a:lnTo>
                  <a:pt x="377895" y="135889"/>
                </a:lnTo>
                <a:lnTo>
                  <a:pt x="384727" y="129539"/>
                </a:lnTo>
                <a:lnTo>
                  <a:pt x="388004" y="126999"/>
                </a:lnTo>
                <a:lnTo>
                  <a:pt x="398189" y="123189"/>
                </a:lnTo>
                <a:lnTo>
                  <a:pt x="440297" y="123189"/>
                </a:lnTo>
                <a:lnTo>
                  <a:pt x="439451" y="121919"/>
                </a:lnTo>
                <a:lnTo>
                  <a:pt x="436162" y="118109"/>
                </a:lnTo>
                <a:lnTo>
                  <a:pt x="428491" y="110489"/>
                </a:lnTo>
                <a:lnTo>
                  <a:pt x="424008" y="106679"/>
                </a:lnTo>
                <a:lnTo>
                  <a:pt x="414166" y="102869"/>
                </a:lnTo>
                <a:lnTo>
                  <a:pt x="408997" y="101599"/>
                </a:lnTo>
                <a:close/>
              </a:path>
              <a:path w="594359" h="605789">
                <a:moveTo>
                  <a:pt x="495243" y="1269"/>
                </a:moveTo>
                <a:lnTo>
                  <a:pt x="489947" y="1269"/>
                </a:lnTo>
                <a:lnTo>
                  <a:pt x="437432" y="53339"/>
                </a:lnTo>
                <a:lnTo>
                  <a:pt x="436594" y="55879"/>
                </a:lnTo>
                <a:lnTo>
                  <a:pt x="436657" y="58419"/>
                </a:lnTo>
                <a:lnTo>
                  <a:pt x="437635" y="60959"/>
                </a:lnTo>
                <a:lnTo>
                  <a:pt x="488042" y="111759"/>
                </a:lnTo>
                <a:lnTo>
                  <a:pt x="489858" y="111759"/>
                </a:lnTo>
                <a:lnTo>
                  <a:pt x="492791" y="113029"/>
                </a:lnTo>
                <a:lnTo>
                  <a:pt x="494341" y="111759"/>
                </a:lnTo>
                <a:lnTo>
                  <a:pt x="498214" y="107949"/>
                </a:lnTo>
                <a:lnTo>
                  <a:pt x="500437" y="105409"/>
                </a:lnTo>
                <a:lnTo>
                  <a:pt x="504895" y="99059"/>
                </a:lnTo>
                <a:lnTo>
                  <a:pt x="507790" y="96519"/>
                </a:lnTo>
                <a:lnTo>
                  <a:pt x="516401" y="87629"/>
                </a:lnTo>
                <a:lnTo>
                  <a:pt x="494049" y="87629"/>
                </a:lnTo>
                <a:lnTo>
                  <a:pt x="462159" y="54609"/>
                </a:lnTo>
                <a:lnTo>
                  <a:pt x="503815" y="13969"/>
                </a:lnTo>
                <a:lnTo>
                  <a:pt x="504018" y="12699"/>
                </a:lnTo>
                <a:lnTo>
                  <a:pt x="502799" y="8889"/>
                </a:lnTo>
                <a:lnTo>
                  <a:pt x="501427" y="6349"/>
                </a:lnTo>
                <a:lnTo>
                  <a:pt x="498214" y="3809"/>
                </a:lnTo>
                <a:lnTo>
                  <a:pt x="497173" y="2539"/>
                </a:lnTo>
                <a:lnTo>
                  <a:pt x="495243" y="1269"/>
                </a:lnTo>
                <a:close/>
              </a:path>
              <a:path w="594359" h="605789">
                <a:moveTo>
                  <a:pt x="549687" y="53339"/>
                </a:moveTo>
                <a:lnTo>
                  <a:pt x="512908" y="67309"/>
                </a:lnTo>
                <a:lnTo>
                  <a:pt x="501580" y="78739"/>
                </a:lnTo>
                <a:lnTo>
                  <a:pt x="497579" y="82549"/>
                </a:lnTo>
                <a:lnTo>
                  <a:pt x="495738" y="85089"/>
                </a:lnTo>
                <a:lnTo>
                  <a:pt x="494049" y="87629"/>
                </a:lnTo>
                <a:lnTo>
                  <a:pt x="516401" y="87629"/>
                </a:lnTo>
                <a:lnTo>
                  <a:pt x="521189" y="83819"/>
                </a:lnTo>
                <a:lnTo>
                  <a:pt x="530269" y="78739"/>
                </a:lnTo>
                <a:lnTo>
                  <a:pt x="534651" y="76199"/>
                </a:lnTo>
                <a:lnTo>
                  <a:pt x="543083" y="74929"/>
                </a:lnTo>
                <a:lnTo>
                  <a:pt x="583101" y="74929"/>
                </a:lnTo>
                <a:lnTo>
                  <a:pt x="577005" y="68579"/>
                </a:lnTo>
                <a:lnTo>
                  <a:pt x="572078" y="63499"/>
                </a:lnTo>
                <a:lnTo>
                  <a:pt x="566794" y="59689"/>
                </a:lnTo>
                <a:lnTo>
                  <a:pt x="555491" y="54609"/>
                </a:lnTo>
                <a:lnTo>
                  <a:pt x="549687" y="53339"/>
                </a:lnTo>
                <a:close/>
              </a:path>
              <a:path w="594359" h="605789">
                <a:moveTo>
                  <a:pt x="492703" y="0"/>
                </a:moveTo>
                <a:lnTo>
                  <a:pt x="491941" y="0"/>
                </a:lnTo>
                <a:lnTo>
                  <a:pt x="490531" y="1269"/>
                </a:lnTo>
                <a:lnTo>
                  <a:pt x="494341" y="1269"/>
                </a:lnTo>
                <a:lnTo>
                  <a:pt x="49270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11784" y="2523005"/>
            <a:ext cx="280035" cy="6242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$/cwt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xfrm>
            <a:off x="3909776" y="464638"/>
            <a:ext cx="13500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0">
                <a:solidFill>
                  <a:srgbClr val="585858"/>
                </a:solidFill>
                <a:latin typeface="Calibri"/>
                <a:cs typeface="Calibri"/>
              </a:rPr>
              <a:t>2024-</a:t>
            </a:r>
            <a:r>
              <a:rPr dirty="0" sz="2400" spc="-20" b="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118281" y="57792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39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83324" y="57792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032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64496" y="5779227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6032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375139" y="5585283"/>
            <a:ext cx="273367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7240" algn="l"/>
                <a:tab pos="1558290" algn="l"/>
              </a:tabLst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PIII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2000" spc="-25">
                <a:solidFill>
                  <a:srgbClr val="585858"/>
                </a:solidFill>
                <a:latin typeface="Calibri"/>
                <a:cs typeface="Calibri"/>
              </a:rPr>
              <a:t>PIV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	NY</a:t>
            </a:r>
            <a:r>
              <a:rPr dirty="0" sz="20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mailbox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93495" y="118229"/>
            <a:ext cx="77057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145"/>
              <a:t>Income</a:t>
            </a:r>
            <a:r>
              <a:rPr dirty="0" sz="4000" spc="-30"/>
              <a:t> </a:t>
            </a:r>
            <a:r>
              <a:rPr dirty="0" sz="4000" spc="55"/>
              <a:t>Over</a:t>
            </a:r>
            <a:r>
              <a:rPr dirty="0" sz="4000" spc="-20"/>
              <a:t> </a:t>
            </a:r>
            <a:r>
              <a:rPr dirty="0" sz="4000" spc="65"/>
              <a:t>Feed</a:t>
            </a:r>
            <a:r>
              <a:rPr dirty="0" sz="4000" spc="-35"/>
              <a:t> </a:t>
            </a:r>
            <a:r>
              <a:rPr dirty="0" sz="4000" spc="225"/>
              <a:t>Cost</a:t>
            </a:r>
            <a:r>
              <a:rPr dirty="0" sz="4000" spc="-30"/>
              <a:t> </a:t>
            </a:r>
            <a:r>
              <a:rPr dirty="0" sz="4000" spc="170"/>
              <a:t>Margin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66717" y="1397393"/>
            <a:ext cx="7241540" cy="3202940"/>
            <a:chOff x="1466717" y="1397393"/>
            <a:chExt cx="7241540" cy="3202940"/>
          </a:xfrm>
        </p:grpSpPr>
        <p:sp>
          <p:nvSpPr>
            <p:cNvPr id="4" name="object 4"/>
            <p:cNvSpPr/>
            <p:nvPr/>
          </p:nvSpPr>
          <p:spPr>
            <a:xfrm>
              <a:off x="1466717" y="1719071"/>
              <a:ext cx="7241540" cy="2668905"/>
            </a:xfrm>
            <a:custGeom>
              <a:avLst/>
              <a:gdLst/>
              <a:ahLst/>
              <a:cxnLst/>
              <a:rect l="l" t="t" r="r" b="b"/>
              <a:pathLst>
                <a:path w="7241540" h="2668904">
                  <a:moveTo>
                    <a:pt x="0" y="2668523"/>
                  </a:moveTo>
                  <a:lnTo>
                    <a:pt x="7241285" y="2668523"/>
                  </a:lnTo>
                </a:path>
                <a:path w="7241540" h="2668904">
                  <a:moveTo>
                    <a:pt x="0" y="2001011"/>
                  </a:moveTo>
                  <a:lnTo>
                    <a:pt x="7241285" y="2001011"/>
                  </a:lnTo>
                </a:path>
                <a:path w="7241540" h="2668904">
                  <a:moveTo>
                    <a:pt x="0" y="1335023"/>
                  </a:moveTo>
                  <a:lnTo>
                    <a:pt x="7241285" y="1335023"/>
                  </a:lnTo>
                </a:path>
                <a:path w="7241540" h="2668904">
                  <a:moveTo>
                    <a:pt x="0" y="667511"/>
                  </a:moveTo>
                  <a:lnTo>
                    <a:pt x="7241285" y="667511"/>
                  </a:lnTo>
                </a:path>
                <a:path w="7241540" h="2668904">
                  <a:moveTo>
                    <a:pt x="0" y="0"/>
                  </a:moveTo>
                  <a:lnTo>
                    <a:pt x="72412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17004" y="1411681"/>
              <a:ext cx="7141209" cy="1828800"/>
            </a:xfrm>
            <a:custGeom>
              <a:avLst/>
              <a:gdLst/>
              <a:ahLst/>
              <a:cxnLst/>
              <a:rect l="l" t="t" r="r" b="b"/>
              <a:pathLst>
                <a:path w="7141209" h="1828800">
                  <a:moveTo>
                    <a:pt x="0" y="1028242"/>
                  </a:moveTo>
                  <a:lnTo>
                    <a:pt x="99961" y="1121206"/>
                  </a:lnTo>
                  <a:lnTo>
                    <a:pt x="200545" y="1241602"/>
                  </a:lnTo>
                  <a:lnTo>
                    <a:pt x="301129" y="1721662"/>
                  </a:lnTo>
                  <a:lnTo>
                    <a:pt x="401713" y="1828609"/>
                  </a:lnTo>
                  <a:lnTo>
                    <a:pt x="502297" y="1227886"/>
                  </a:lnTo>
                  <a:lnTo>
                    <a:pt x="602881" y="907846"/>
                  </a:lnTo>
                  <a:lnTo>
                    <a:pt x="703465" y="1134922"/>
                  </a:lnTo>
                  <a:lnTo>
                    <a:pt x="804049" y="1255318"/>
                  </a:lnTo>
                  <a:lnTo>
                    <a:pt x="904633" y="947470"/>
                  </a:lnTo>
                  <a:lnTo>
                    <a:pt x="1005217" y="801166"/>
                  </a:lnTo>
                  <a:lnTo>
                    <a:pt x="1105801" y="1174546"/>
                  </a:lnTo>
                  <a:lnTo>
                    <a:pt x="1206385" y="1308658"/>
                  </a:lnTo>
                  <a:lnTo>
                    <a:pt x="1306969" y="1361998"/>
                  </a:lnTo>
                  <a:lnTo>
                    <a:pt x="1407553" y="1320850"/>
                  </a:lnTo>
                  <a:lnTo>
                    <a:pt x="1508137" y="1188262"/>
                  </a:lnTo>
                  <a:lnTo>
                    <a:pt x="1608721" y="1081582"/>
                  </a:lnTo>
                  <a:lnTo>
                    <a:pt x="1709305" y="1188262"/>
                  </a:lnTo>
                  <a:lnTo>
                    <a:pt x="1809889" y="1255318"/>
                  </a:lnTo>
                  <a:lnTo>
                    <a:pt x="1910473" y="1281226"/>
                  </a:lnTo>
                  <a:lnTo>
                    <a:pt x="2011057" y="1188262"/>
                  </a:lnTo>
                  <a:lnTo>
                    <a:pt x="2111641" y="1014526"/>
                  </a:lnTo>
                  <a:lnTo>
                    <a:pt x="2212225" y="868222"/>
                  </a:lnTo>
                  <a:lnTo>
                    <a:pt x="2312809" y="734110"/>
                  </a:lnTo>
                  <a:lnTo>
                    <a:pt x="2413393" y="414070"/>
                  </a:lnTo>
                  <a:lnTo>
                    <a:pt x="2513977" y="347014"/>
                  </a:lnTo>
                  <a:lnTo>
                    <a:pt x="2614561" y="186994"/>
                  </a:lnTo>
                  <a:lnTo>
                    <a:pt x="2715145" y="26974"/>
                  </a:lnTo>
                  <a:lnTo>
                    <a:pt x="2815729" y="0"/>
                  </a:lnTo>
                  <a:lnTo>
                    <a:pt x="2916313" y="52882"/>
                  </a:lnTo>
                  <a:lnTo>
                    <a:pt x="3016897" y="212902"/>
                  </a:lnTo>
                  <a:lnTo>
                    <a:pt x="3117481" y="400354"/>
                  </a:lnTo>
                  <a:lnTo>
                    <a:pt x="3218065" y="386638"/>
                  </a:lnTo>
                  <a:lnTo>
                    <a:pt x="3318649" y="186994"/>
                  </a:lnTo>
                  <a:lnTo>
                    <a:pt x="3419233" y="226618"/>
                  </a:lnTo>
                  <a:lnTo>
                    <a:pt x="3519817" y="347014"/>
                  </a:lnTo>
                  <a:lnTo>
                    <a:pt x="3620401" y="560374"/>
                  </a:lnTo>
                  <a:lnTo>
                    <a:pt x="3720985" y="761542"/>
                  </a:lnTo>
                  <a:lnTo>
                    <a:pt x="3821569" y="827074"/>
                  </a:lnTo>
                  <a:lnTo>
                    <a:pt x="3922153" y="880414"/>
                  </a:lnTo>
                  <a:lnTo>
                    <a:pt x="4022737" y="1067866"/>
                  </a:lnTo>
                  <a:lnTo>
                    <a:pt x="4123321" y="1255318"/>
                  </a:lnTo>
                  <a:lnTo>
                    <a:pt x="4223905" y="1320850"/>
                  </a:lnTo>
                  <a:lnTo>
                    <a:pt x="4324489" y="1014526"/>
                  </a:lnTo>
                  <a:lnTo>
                    <a:pt x="4425073" y="840790"/>
                  </a:lnTo>
                  <a:lnTo>
                    <a:pt x="4525657" y="761542"/>
                  </a:lnTo>
                  <a:lnTo>
                    <a:pt x="4626241" y="747826"/>
                  </a:lnTo>
                  <a:lnTo>
                    <a:pt x="4726825" y="894130"/>
                  </a:lnTo>
                  <a:lnTo>
                    <a:pt x="4827409" y="961186"/>
                  </a:lnTo>
                  <a:lnTo>
                    <a:pt x="4927993" y="894130"/>
                  </a:lnTo>
                  <a:lnTo>
                    <a:pt x="5028577" y="880414"/>
                  </a:lnTo>
                  <a:lnTo>
                    <a:pt x="5129161" y="907846"/>
                  </a:lnTo>
                  <a:lnTo>
                    <a:pt x="5229745" y="706678"/>
                  </a:lnTo>
                  <a:lnTo>
                    <a:pt x="5330329" y="599998"/>
                  </a:lnTo>
                  <a:lnTo>
                    <a:pt x="5430913" y="599998"/>
                  </a:lnTo>
                  <a:lnTo>
                    <a:pt x="5531497" y="493318"/>
                  </a:lnTo>
                  <a:lnTo>
                    <a:pt x="5632081" y="240334"/>
                  </a:lnTo>
                  <a:lnTo>
                    <a:pt x="5732665" y="279958"/>
                  </a:lnTo>
                  <a:lnTo>
                    <a:pt x="5833249" y="414070"/>
                  </a:lnTo>
                  <a:lnTo>
                    <a:pt x="5933833" y="557326"/>
                  </a:lnTo>
                  <a:lnTo>
                    <a:pt x="6034417" y="427786"/>
                  </a:lnTo>
                  <a:lnTo>
                    <a:pt x="6135001" y="493318"/>
                  </a:lnTo>
                  <a:lnTo>
                    <a:pt x="6235585" y="706678"/>
                  </a:lnTo>
                  <a:lnTo>
                    <a:pt x="6336169" y="840790"/>
                  </a:lnTo>
                  <a:lnTo>
                    <a:pt x="6436753" y="801166"/>
                  </a:lnTo>
                  <a:lnTo>
                    <a:pt x="6537337" y="801166"/>
                  </a:lnTo>
                  <a:lnTo>
                    <a:pt x="6637921" y="868222"/>
                  </a:lnTo>
                  <a:lnTo>
                    <a:pt x="6738505" y="854506"/>
                  </a:lnTo>
                  <a:lnTo>
                    <a:pt x="6839089" y="921562"/>
                  </a:lnTo>
                  <a:lnTo>
                    <a:pt x="6939673" y="974902"/>
                  </a:lnTo>
                  <a:lnTo>
                    <a:pt x="7040257" y="1026718"/>
                  </a:lnTo>
                  <a:lnTo>
                    <a:pt x="7140714" y="1131874"/>
                  </a:lnTo>
                </a:path>
              </a:pathLst>
            </a:custGeom>
            <a:ln w="2857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17004" y="2890583"/>
              <a:ext cx="7141209" cy="1082675"/>
            </a:xfrm>
            <a:custGeom>
              <a:avLst/>
              <a:gdLst/>
              <a:ahLst/>
              <a:cxnLst/>
              <a:rect l="l" t="t" r="r" b="b"/>
              <a:pathLst>
                <a:path w="7141209" h="1082675">
                  <a:moveTo>
                    <a:pt x="0" y="943800"/>
                  </a:moveTo>
                  <a:lnTo>
                    <a:pt x="99961" y="949896"/>
                  </a:lnTo>
                  <a:lnTo>
                    <a:pt x="200545" y="957516"/>
                  </a:lnTo>
                  <a:lnTo>
                    <a:pt x="301129" y="1023048"/>
                  </a:lnTo>
                  <a:lnTo>
                    <a:pt x="401713" y="1038288"/>
                  </a:lnTo>
                  <a:lnTo>
                    <a:pt x="502297" y="1061148"/>
                  </a:lnTo>
                  <a:lnTo>
                    <a:pt x="602881" y="1068768"/>
                  </a:lnTo>
                  <a:lnTo>
                    <a:pt x="703465" y="1082484"/>
                  </a:lnTo>
                  <a:lnTo>
                    <a:pt x="804049" y="1012380"/>
                  </a:lnTo>
                  <a:lnTo>
                    <a:pt x="904633" y="933132"/>
                  </a:lnTo>
                  <a:lnTo>
                    <a:pt x="1005217" y="875220"/>
                  </a:lnTo>
                  <a:lnTo>
                    <a:pt x="1105801" y="835596"/>
                  </a:lnTo>
                  <a:lnTo>
                    <a:pt x="1206385" y="750252"/>
                  </a:lnTo>
                  <a:lnTo>
                    <a:pt x="1306969" y="678624"/>
                  </a:lnTo>
                  <a:lnTo>
                    <a:pt x="1407553" y="678624"/>
                  </a:lnTo>
                  <a:lnTo>
                    <a:pt x="1508137" y="613092"/>
                  </a:lnTo>
                  <a:lnTo>
                    <a:pt x="1608721" y="492696"/>
                  </a:lnTo>
                  <a:lnTo>
                    <a:pt x="1709305" y="514032"/>
                  </a:lnTo>
                  <a:lnTo>
                    <a:pt x="1809889" y="506412"/>
                  </a:lnTo>
                  <a:lnTo>
                    <a:pt x="1910473" y="474408"/>
                  </a:lnTo>
                  <a:lnTo>
                    <a:pt x="2011057" y="602424"/>
                  </a:lnTo>
                  <a:lnTo>
                    <a:pt x="2111641" y="675576"/>
                  </a:lnTo>
                  <a:lnTo>
                    <a:pt x="2212225" y="608520"/>
                  </a:lnTo>
                  <a:lnTo>
                    <a:pt x="2312809" y="527748"/>
                  </a:lnTo>
                  <a:lnTo>
                    <a:pt x="2413393" y="474408"/>
                  </a:lnTo>
                  <a:lnTo>
                    <a:pt x="2513977" y="334200"/>
                  </a:lnTo>
                  <a:lnTo>
                    <a:pt x="2614561" y="248856"/>
                  </a:lnTo>
                  <a:lnTo>
                    <a:pt x="2715145" y="187896"/>
                  </a:lnTo>
                  <a:lnTo>
                    <a:pt x="2815729" y="190944"/>
                  </a:lnTo>
                  <a:lnTo>
                    <a:pt x="2916313" y="165036"/>
                  </a:lnTo>
                  <a:lnTo>
                    <a:pt x="3016897" y="58356"/>
                  </a:lnTo>
                  <a:lnTo>
                    <a:pt x="3117481" y="0"/>
                  </a:lnTo>
                  <a:lnTo>
                    <a:pt x="3218065" y="58356"/>
                  </a:lnTo>
                  <a:lnTo>
                    <a:pt x="3318649" y="137604"/>
                  </a:lnTo>
                  <a:lnTo>
                    <a:pt x="3419233" y="171132"/>
                  </a:lnTo>
                  <a:lnTo>
                    <a:pt x="3519817" y="171132"/>
                  </a:lnTo>
                  <a:lnTo>
                    <a:pt x="3620401" y="160464"/>
                  </a:lnTo>
                  <a:lnTo>
                    <a:pt x="3720985" y="108648"/>
                  </a:lnTo>
                  <a:lnTo>
                    <a:pt x="3821569" y="160464"/>
                  </a:lnTo>
                  <a:lnTo>
                    <a:pt x="3922153" y="181800"/>
                  </a:lnTo>
                  <a:lnTo>
                    <a:pt x="4022737" y="233616"/>
                  </a:lnTo>
                  <a:lnTo>
                    <a:pt x="4123321" y="262572"/>
                  </a:lnTo>
                  <a:lnTo>
                    <a:pt x="4223905" y="312864"/>
                  </a:lnTo>
                  <a:lnTo>
                    <a:pt x="4324489" y="399732"/>
                  </a:lnTo>
                  <a:lnTo>
                    <a:pt x="4425073" y="488124"/>
                  </a:lnTo>
                  <a:lnTo>
                    <a:pt x="4525657" y="541464"/>
                  </a:lnTo>
                  <a:lnTo>
                    <a:pt x="4626241" y="547560"/>
                  </a:lnTo>
                  <a:lnTo>
                    <a:pt x="4726825" y="541464"/>
                  </a:lnTo>
                  <a:lnTo>
                    <a:pt x="4827409" y="614616"/>
                  </a:lnTo>
                  <a:lnTo>
                    <a:pt x="4927993" y="675576"/>
                  </a:lnTo>
                  <a:lnTo>
                    <a:pt x="5028577" y="690816"/>
                  </a:lnTo>
                  <a:lnTo>
                    <a:pt x="5129161" y="710628"/>
                  </a:lnTo>
                  <a:lnTo>
                    <a:pt x="5229745" y="632904"/>
                  </a:lnTo>
                  <a:lnTo>
                    <a:pt x="5330329" y="678624"/>
                  </a:lnTo>
                  <a:lnTo>
                    <a:pt x="5430913" y="767016"/>
                  </a:lnTo>
                  <a:lnTo>
                    <a:pt x="5531497" y="846264"/>
                  </a:lnTo>
                  <a:lnTo>
                    <a:pt x="5632081" y="840168"/>
                  </a:lnTo>
                  <a:lnTo>
                    <a:pt x="5732665" y="826452"/>
                  </a:lnTo>
                  <a:lnTo>
                    <a:pt x="5833249" y="841692"/>
                  </a:lnTo>
                  <a:lnTo>
                    <a:pt x="5933833" y="840168"/>
                  </a:lnTo>
                  <a:lnTo>
                    <a:pt x="6034417" y="797496"/>
                  </a:lnTo>
                  <a:lnTo>
                    <a:pt x="6135001" y="765492"/>
                  </a:lnTo>
                  <a:lnTo>
                    <a:pt x="6235585" y="770064"/>
                  </a:lnTo>
                  <a:lnTo>
                    <a:pt x="6336169" y="753300"/>
                  </a:lnTo>
                  <a:lnTo>
                    <a:pt x="6436753" y="712152"/>
                  </a:lnTo>
                  <a:lnTo>
                    <a:pt x="6537337" y="803592"/>
                  </a:lnTo>
                  <a:lnTo>
                    <a:pt x="6637921" y="849312"/>
                  </a:lnTo>
                  <a:lnTo>
                    <a:pt x="6738505" y="913320"/>
                  </a:lnTo>
                  <a:lnTo>
                    <a:pt x="6839089" y="893508"/>
                  </a:lnTo>
                  <a:lnTo>
                    <a:pt x="6939673" y="899604"/>
                  </a:lnTo>
                  <a:lnTo>
                    <a:pt x="7040257" y="820356"/>
                  </a:lnTo>
                  <a:lnTo>
                    <a:pt x="7140714" y="818832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17004" y="2977337"/>
              <a:ext cx="7141209" cy="1608455"/>
            </a:xfrm>
            <a:custGeom>
              <a:avLst/>
              <a:gdLst/>
              <a:ahLst/>
              <a:cxnLst/>
              <a:rect l="l" t="t" r="r" b="b"/>
              <a:pathLst>
                <a:path w="7141209" h="1608454">
                  <a:moveTo>
                    <a:pt x="0" y="683310"/>
                  </a:moveTo>
                  <a:lnTo>
                    <a:pt x="99961" y="770178"/>
                  </a:lnTo>
                  <a:lnTo>
                    <a:pt x="200545" y="882954"/>
                  </a:lnTo>
                  <a:lnTo>
                    <a:pt x="301129" y="1299006"/>
                  </a:lnTo>
                  <a:lnTo>
                    <a:pt x="401713" y="1388922"/>
                  </a:lnTo>
                  <a:lnTo>
                    <a:pt x="502297" y="765606"/>
                  </a:lnTo>
                  <a:lnTo>
                    <a:pt x="602881" y="437946"/>
                  </a:lnTo>
                  <a:lnTo>
                    <a:pt x="703465" y="651306"/>
                  </a:lnTo>
                  <a:lnTo>
                    <a:pt x="804049" y="841806"/>
                  </a:lnTo>
                  <a:lnTo>
                    <a:pt x="904633" y="614730"/>
                  </a:lnTo>
                  <a:lnTo>
                    <a:pt x="1005217" y="524814"/>
                  </a:lnTo>
                  <a:lnTo>
                    <a:pt x="1105801" y="937818"/>
                  </a:lnTo>
                  <a:lnTo>
                    <a:pt x="1206385" y="1157274"/>
                  </a:lnTo>
                  <a:lnTo>
                    <a:pt x="1306969" y="1280718"/>
                  </a:lnTo>
                  <a:lnTo>
                    <a:pt x="1407553" y="1242618"/>
                  </a:lnTo>
                  <a:lnTo>
                    <a:pt x="1508137" y="1174038"/>
                  </a:lnTo>
                  <a:lnTo>
                    <a:pt x="1608721" y="1187754"/>
                  </a:lnTo>
                  <a:lnTo>
                    <a:pt x="1709305" y="1273098"/>
                  </a:lnTo>
                  <a:lnTo>
                    <a:pt x="1809889" y="1347774"/>
                  </a:lnTo>
                  <a:lnTo>
                    <a:pt x="1910473" y="1407210"/>
                  </a:lnTo>
                  <a:lnTo>
                    <a:pt x="2011057" y="1184706"/>
                  </a:lnTo>
                  <a:lnTo>
                    <a:pt x="2111641" y="937818"/>
                  </a:lnTo>
                  <a:lnTo>
                    <a:pt x="2212225" y="858570"/>
                  </a:lnTo>
                  <a:lnTo>
                    <a:pt x="2312809" y="806754"/>
                  </a:lnTo>
                  <a:lnTo>
                    <a:pt x="2413393" y="538530"/>
                  </a:lnTo>
                  <a:lnTo>
                    <a:pt x="2513977" y="613206"/>
                  </a:lnTo>
                  <a:lnTo>
                    <a:pt x="2614561" y="537006"/>
                  </a:lnTo>
                  <a:lnTo>
                    <a:pt x="2715145" y="437946"/>
                  </a:lnTo>
                  <a:lnTo>
                    <a:pt x="2815729" y="408990"/>
                  </a:lnTo>
                  <a:lnTo>
                    <a:pt x="2916313" y="486714"/>
                  </a:lnTo>
                  <a:lnTo>
                    <a:pt x="3016897" y="753414"/>
                  </a:lnTo>
                  <a:lnTo>
                    <a:pt x="3117481" y="1000302"/>
                  </a:lnTo>
                  <a:lnTo>
                    <a:pt x="3218065" y="927150"/>
                  </a:lnTo>
                  <a:lnTo>
                    <a:pt x="3318649" y="648258"/>
                  </a:lnTo>
                  <a:lnTo>
                    <a:pt x="3419233" y="655878"/>
                  </a:lnTo>
                  <a:lnTo>
                    <a:pt x="3519817" y="774750"/>
                  </a:lnTo>
                  <a:lnTo>
                    <a:pt x="3620401" y="1000302"/>
                  </a:lnTo>
                  <a:lnTo>
                    <a:pt x="3720985" y="1251762"/>
                  </a:lnTo>
                  <a:lnTo>
                    <a:pt x="3821569" y="1267002"/>
                  </a:lnTo>
                  <a:lnTo>
                    <a:pt x="3922153" y="1299006"/>
                  </a:lnTo>
                  <a:lnTo>
                    <a:pt x="4022737" y="1433118"/>
                  </a:lnTo>
                  <a:lnTo>
                    <a:pt x="4123321" y="1591614"/>
                  </a:lnTo>
                  <a:lnTo>
                    <a:pt x="4223905" y="1608378"/>
                  </a:lnTo>
                  <a:lnTo>
                    <a:pt x="4324489" y="1215186"/>
                  </a:lnTo>
                  <a:lnTo>
                    <a:pt x="4425073" y="951534"/>
                  </a:lnTo>
                  <a:lnTo>
                    <a:pt x="4525657" y="818946"/>
                  </a:lnTo>
                  <a:lnTo>
                    <a:pt x="4626241" y="799134"/>
                  </a:lnTo>
                  <a:lnTo>
                    <a:pt x="4726825" y="951534"/>
                  </a:lnTo>
                  <a:lnTo>
                    <a:pt x="4827409" y="946962"/>
                  </a:lnTo>
                  <a:lnTo>
                    <a:pt x="4927993" y="818946"/>
                  </a:lnTo>
                  <a:lnTo>
                    <a:pt x="5028577" y="789990"/>
                  </a:lnTo>
                  <a:lnTo>
                    <a:pt x="5129161" y="797610"/>
                  </a:lnTo>
                  <a:lnTo>
                    <a:pt x="5229745" y="674166"/>
                  </a:lnTo>
                  <a:lnTo>
                    <a:pt x="5330329" y="521766"/>
                  </a:lnTo>
                  <a:lnTo>
                    <a:pt x="5430913" y="431850"/>
                  </a:lnTo>
                  <a:lnTo>
                    <a:pt x="5531497" y="247446"/>
                  </a:lnTo>
                  <a:lnTo>
                    <a:pt x="5632081" y="0"/>
                  </a:lnTo>
                  <a:lnTo>
                    <a:pt x="5732665" y="53898"/>
                  </a:lnTo>
                  <a:lnTo>
                    <a:pt x="5833249" y="171246"/>
                  </a:lnTo>
                  <a:lnTo>
                    <a:pt x="5933833" y="316026"/>
                  </a:lnTo>
                  <a:lnTo>
                    <a:pt x="6034417" y="229158"/>
                  </a:lnTo>
                  <a:lnTo>
                    <a:pt x="6135001" y="326694"/>
                  </a:lnTo>
                  <a:lnTo>
                    <a:pt x="6235585" y="537006"/>
                  </a:lnTo>
                  <a:lnTo>
                    <a:pt x="6336169" y="687882"/>
                  </a:lnTo>
                  <a:lnTo>
                    <a:pt x="6436753" y="689406"/>
                  </a:lnTo>
                  <a:lnTo>
                    <a:pt x="6537337" y="596442"/>
                  </a:lnTo>
                  <a:lnTo>
                    <a:pt x="6637921" y="617778"/>
                  </a:lnTo>
                  <a:lnTo>
                    <a:pt x="6738505" y="540054"/>
                  </a:lnTo>
                  <a:lnTo>
                    <a:pt x="6839089" y="626922"/>
                  </a:lnTo>
                  <a:lnTo>
                    <a:pt x="6939673" y="674166"/>
                  </a:lnTo>
                  <a:lnTo>
                    <a:pt x="7040257" y="805230"/>
                  </a:lnTo>
                  <a:lnTo>
                    <a:pt x="7140714" y="913434"/>
                  </a:lnTo>
                </a:path>
              </a:pathLst>
            </a:custGeom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466717" y="1051293"/>
            <a:ext cx="7241540" cy="0"/>
          </a:xfrm>
          <a:custGeom>
            <a:avLst/>
            <a:gdLst/>
            <a:ahLst/>
            <a:cxnLst/>
            <a:rect l="l" t="t" r="r" b="b"/>
            <a:pathLst>
              <a:path w="7241540" h="0">
                <a:moveTo>
                  <a:pt x="0" y="0"/>
                </a:moveTo>
                <a:lnTo>
                  <a:pt x="724128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461955" y="4974923"/>
            <a:ext cx="7251065" cy="85725"/>
            <a:chOff x="1461955" y="4974923"/>
            <a:chExt cx="7251065" cy="85725"/>
          </a:xfrm>
        </p:grpSpPr>
        <p:sp>
          <p:nvSpPr>
            <p:cNvPr id="10" name="object 10"/>
            <p:cNvSpPr/>
            <p:nvPr/>
          </p:nvSpPr>
          <p:spPr>
            <a:xfrm>
              <a:off x="1466717" y="5055547"/>
              <a:ext cx="7241540" cy="0"/>
            </a:xfrm>
            <a:custGeom>
              <a:avLst/>
              <a:gdLst/>
              <a:ahLst/>
              <a:cxnLst/>
              <a:rect l="l" t="t" r="r" b="b"/>
              <a:pathLst>
                <a:path w="7241540" h="0">
                  <a:moveTo>
                    <a:pt x="0" y="0"/>
                  </a:moveTo>
                  <a:lnTo>
                    <a:pt x="72412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66717" y="4974923"/>
              <a:ext cx="7241540" cy="80645"/>
            </a:xfrm>
            <a:custGeom>
              <a:avLst/>
              <a:gdLst/>
              <a:ahLst/>
              <a:cxnLst/>
              <a:rect l="l" t="t" r="r" b="b"/>
              <a:pathLst>
                <a:path w="7241540" h="80645">
                  <a:moveTo>
                    <a:pt x="0" y="0"/>
                  </a:moveTo>
                  <a:lnTo>
                    <a:pt x="0" y="80619"/>
                  </a:lnTo>
                </a:path>
                <a:path w="7241540" h="80645">
                  <a:moveTo>
                    <a:pt x="99949" y="0"/>
                  </a:moveTo>
                  <a:lnTo>
                    <a:pt x="99949" y="80619"/>
                  </a:lnTo>
                </a:path>
                <a:path w="7241540" h="80645">
                  <a:moveTo>
                    <a:pt x="200533" y="0"/>
                  </a:moveTo>
                  <a:lnTo>
                    <a:pt x="200533" y="80619"/>
                  </a:lnTo>
                </a:path>
                <a:path w="7241540" h="80645">
                  <a:moveTo>
                    <a:pt x="301117" y="0"/>
                  </a:moveTo>
                  <a:lnTo>
                    <a:pt x="301117" y="80619"/>
                  </a:lnTo>
                </a:path>
                <a:path w="7241540" h="80645">
                  <a:moveTo>
                    <a:pt x="401701" y="0"/>
                  </a:moveTo>
                  <a:lnTo>
                    <a:pt x="401701" y="80619"/>
                  </a:lnTo>
                </a:path>
                <a:path w="7241540" h="80645">
                  <a:moveTo>
                    <a:pt x="502284" y="0"/>
                  </a:moveTo>
                  <a:lnTo>
                    <a:pt x="502284" y="80619"/>
                  </a:lnTo>
                </a:path>
                <a:path w="7241540" h="80645">
                  <a:moveTo>
                    <a:pt x="602869" y="0"/>
                  </a:moveTo>
                  <a:lnTo>
                    <a:pt x="602869" y="80619"/>
                  </a:lnTo>
                </a:path>
                <a:path w="7241540" h="80645">
                  <a:moveTo>
                    <a:pt x="703453" y="0"/>
                  </a:moveTo>
                  <a:lnTo>
                    <a:pt x="703453" y="80619"/>
                  </a:lnTo>
                </a:path>
                <a:path w="7241540" h="80645">
                  <a:moveTo>
                    <a:pt x="804037" y="0"/>
                  </a:moveTo>
                  <a:lnTo>
                    <a:pt x="804037" y="80619"/>
                  </a:lnTo>
                </a:path>
                <a:path w="7241540" h="80645">
                  <a:moveTo>
                    <a:pt x="904621" y="0"/>
                  </a:moveTo>
                  <a:lnTo>
                    <a:pt x="904621" y="80619"/>
                  </a:lnTo>
                </a:path>
                <a:path w="7241540" h="80645">
                  <a:moveTo>
                    <a:pt x="1005205" y="0"/>
                  </a:moveTo>
                  <a:lnTo>
                    <a:pt x="1005205" y="80619"/>
                  </a:lnTo>
                </a:path>
                <a:path w="7241540" h="80645">
                  <a:moveTo>
                    <a:pt x="1105789" y="0"/>
                  </a:moveTo>
                  <a:lnTo>
                    <a:pt x="1105789" y="80619"/>
                  </a:lnTo>
                </a:path>
                <a:path w="7241540" h="80645">
                  <a:moveTo>
                    <a:pt x="1206373" y="0"/>
                  </a:moveTo>
                  <a:lnTo>
                    <a:pt x="1206373" y="80619"/>
                  </a:lnTo>
                </a:path>
                <a:path w="7241540" h="80645">
                  <a:moveTo>
                    <a:pt x="1306957" y="0"/>
                  </a:moveTo>
                  <a:lnTo>
                    <a:pt x="1306957" y="80619"/>
                  </a:lnTo>
                </a:path>
                <a:path w="7241540" h="80645">
                  <a:moveTo>
                    <a:pt x="1407541" y="0"/>
                  </a:moveTo>
                  <a:lnTo>
                    <a:pt x="1407541" y="80619"/>
                  </a:lnTo>
                </a:path>
                <a:path w="7241540" h="80645">
                  <a:moveTo>
                    <a:pt x="1508125" y="0"/>
                  </a:moveTo>
                  <a:lnTo>
                    <a:pt x="1508125" y="80619"/>
                  </a:lnTo>
                </a:path>
                <a:path w="7241540" h="80645">
                  <a:moveTo>
                    <a:pt x="1608709" y="0"/>
                  </a:moveTo>
                  <a:lnTo>
                    <a:pt x="1608709" y="80619"/>
                  </a:lnTo>
                </a:path>
                <a:path w="7241540" h="80645">
                  <a:moveTo>
                    <a:pt x="1709293" y="0"/>
                  </a:moveTo>
                  <a:lnTo>
                    <a:pt x="1709293" y="80619"/>
                  </a:lnTo>
                </a:path>
                <a:path w="7241540" h="80645">
                  <a:moveTo>
                    <a:pt x="1809877" y="0"/>
                  </a:moveTo>
                  <a:lnTo>
                    <a:pt x="1809877" y="80619"/>
                  </a:lnTo>
                </a:path>
                <a:path w="7241540" h="80645">
                  <a:moveTo>
                    <a:pt x="1910461" y="0"/>
                  </a:moveTo>
                  <a:lnTo>
                    <a:pt x="1910461" y="80619"/>
                  </a:lnTo>
                </a:path>
                <a:path w="7241540" h="80645">
                  <a:moveTo>
                    <a:pt x="2011045" y="0"/>
                  </a:moveTo>
                  <a:lnTo>
                    <a:pt x="2011045" y="80619"/>
                  </a:lnTo>
                </a:path>
                <a:path w="7241540" h="80645">
                  <a:moveTo>
                    <a:pt x="2111629" y="0"/>
                  </a:moveTo>
                  <a:lnTo>
                    <a:pt x="2111629" y="80619"/>
                  </a:lnTo>
                </a:path>
                <a:path w="7241540" h="80645">
                  <a:moveTo>
                    <a:pt x="2212213" y="0"/>
                  </a:moveTo>
                  <a:lnTo>
                    <a:pt x="2212213" y="80619"/>
                  </a:lnTo>
                </a:path>
                <a:path w="7241540" h="80645">
                  <a:moveTo>
                    <a:pt x="2312797" y="0"/>
                  </a:moveTo>
                  <a:lnTo>
                    <a:pt x="2312797" y="80619"/>
                  </a:lnTo>
                </a:path>
                <a:path w="7241540" h="80645">
                  <a:moveTo>
                    <a:pt x="2413381" y="0"/>
                  </a:moveTo>
                  <a:lnTo>
                    <a:pt x="2413381" y="80619"/>
                  </a:lnTo>
                </a:path>
                <a:path w="7241540" h="80645">
                  <a:moveTo>
                    <a:pt x="2513965" y="0"/>
                  </a:moveTo>
                  <a:lnTo>
                    <a:pt x="2513965" y="80619"/>
                  </a:lnTo>
                </a:path>
                <a:path w="7241540" h="80645">
                  <a:moveTo>
                    <a:pt x="2614549" y="0"/>
                  </a:moveTo>
                  <a:lnTo>
                    <a:pt x="2614549" y="80619"/>
                  </a:lnTo>
                </a:path>
                <a:path w="7241540" h="80645">
                  <a:moveTo>
                    <a:pt x="2715133" y="0"/>
                  </a:moveTo>
                  <a:lnTo>
                    <a:pt x="2715133" y="80619"/>
                  </a:lnTo>
                </a:path>
                <a:path w="7241540" h="80645">
                  <a:moveTo>
                    <a:pt x="2815717" y="0"/>
                  </a:moveTo>
                  <a:lnTo>
                    <a:pt x="2815717" y="80619"/>
                  </a:lnTo>
                </a:path>
                <a:path w="7241540" h="80645">
                  <a:moveTo>
                    <a:pt x="2916301" y="0"/>
                  </a:moveTo>
                  <a:lnTo>
                    <a:pt x="2916301" y="80619"/>
                  </a:lnTo>
                </a:path>
                <a:path w="7241540" h="80645">
                  <a:moveTo>
                    <a:pt x="3016885" y="0"/>
                  </a:moveTo>
                  <a:lnTo>
                    <a:pt x="3016885" y="80619"/>
                  </a:lnTo>
                </a:path>
                <a:path w="7241540" h="80645">
                  <a:moveTo>
                    <a:pt x="3117469" y="0"/>
                  </a:moveTo>
                  <a:lnTo>
                    <a:pt x="3117469" y="80619"/>
                  </a:lnTo>
                </a:path>
                <a:path w="7241540" h="80645">
                  <a:moveTo>
                    <a:pt x="3218053" y="0"/>
                  </a:moveTo>
                  <a:lnTo>
                    <a:pt x="3218053" y="80619"/>
                  </a:lnTo>
                </a:path>
                <a:path w="7241540" h="80645">
                  <a:moveTo>
                    <a:pt x="3318637" y="0"/>
                  </a:moveTo>
                  <a:lnTo>
                    <a:pt x="3318637" y="80619"/>
                  </a:lnTo>
                </a:path>
                <a:path w="7241540" h="80645">
                  <a:moveTo>
                    <a:pt x="3419221" y="0"/>
                  </a:moveTo>
                  <a:lnTo>
                    <a:pt x="3419221" y="80619"/>
                  </a:lnTo>
                </a:path>
                <a:path w="7241540" h="80645">
                  <a:moveTo>
                    <a:pt x="3519804" y="0"/>
                  </a:moveTo>
                  <a:lnTo>
                    <a:pt x="3519804" y="80619"/>
                  </a:lnTo>
                </a:path>
                <a:path w="7241540" h="80645">
                  <a:moveTo>
                    <a:pt x="3620389" y="0"/>
                  </a:moveTo>
                  <a:lnTo>
                    <a:pt x="3620389" y="80619"/>
                  </a:lnTo>
                </a:path>
                <a:path w="7241540" h="80645">
                  <a:moveTo>
                    <a:pt x="3720973" y="0"/>
                  </a:moveTo>
                  <a:lnTo>
                    <a:pt x="3720973" y="80619"/>
                  </a:lnTo>
                </a:path>
                <a:path w="7241540" h="80645">
                  <a:moveTo>
                    <a:pt x="3821557" y="0"/>
                  </a:moveTo>
                  <a:lnTo>
                    <a:pt x="3821557" y="80619"/>
                  </a:lnTo>
                </a:path>
                <a:path w="7241540" h="80645">
                  <a:moveTo>
                    <a:pt x="3922141" y="0"/>
                  </a:moveTo>
                  <a:lnTo>
                    <a:pt x="3922141" y="80619"/>
                  </a:lnTo>
                </a:path>
                <a:path w="7241540" h="80645">
                  <a:moveTo>
                    <a:pt x="4022725" y="0"/>
                  </a:moveTo>
                  <a:lnTo>
                    <a:pt x="4022725" y="80619"/>
                  </a:lnTo>
                </a:path>
                <a:path w="7241540" h="80645">
                  <a:moveTo>
                    <a:pt x="4123309" y="0"/>
                  </a:moveTo>
                  <a:lnTo>
                    <a:pt x="4123309" y="80619"/>
                  </a:lnTo>
                </a:path>
                <a:path w="7241540" h="80645">
                  <a:moveTo>
                    <a:pt x="4223893" y="0"/>
                  </a:moveTo>
                  <a:lnTo>
                    <a:pt x="4223893" y="80619"/>
                  </a:lnTo>
                </a:path>
                <a:path w="7241540" h="80645">
                  <a:moveTo>
                    <a:pt x="4324477" y="0"/>
                  </a:moveTo>
                  <a:lnTo>
                    <a:pt x="4324477" y="80619"/>
                  </a:lnTo>
                </a:path>
                <a:path w="7241540" h="80645">
                  <a:moveTo>
                    <a:pt x="4425061" y="0"/>
                  </a:moveTo>
                  <a:lnTo>
                    <a:pt x="4425061" y="80619"/>
                  </a:lnTo>
                </a:path>
                <a:path w="7241540" h="80645">
                  <a:moveTo>
                    <a:pt x="4525645" y="0"/>
                  </a:moveTo>
                  <a:lnTo>
                    <a:pt x="4525645" y="80619"/>
                  </a:lnTo>
                </a:path>
                <a:path w="7241540" h="80645">
                  <a:moveTo>
                    <a:pt x="4626229" y="0"/>
                  </a:moveTo>
                  <a:lnTo>
                    <a:pt x="4626229" y="80619"/>
                  </a:lnTo>
                </a:path>
                <a:path w="7241540" h="80645">
                  <a:moveTo>
                    <a:pt x="4726813" y="0"/>
                  </a:moveTo>
                  <a:lnTo>
                    <a:pt x="4726813" y="80619"/>
                  </a:lnTo>
                </a:path>
                <a:path w="7241540" h="80645">
                  <a:moveTo>
                    <a:pt x="4827397" y="0"/>
                  </a:moveTo>
                  <a:lnTo>
                    <a:pt x="4827397" y="80619"/>
                  </a:lnTo>
                </a:path>
                <a:path w="7241540" h="80645">
                  <a:moveTo>
                    <a:pt x="4927981" y="0"/>
                  </a:moveTo>
                  <a:lnTo>
                    <a:pt x="4927981" y="80619"/>
                  </a:lnTo>
                </a:path>
                <a:path w="7241540" h="80645">
                  <a:moveTo>
                    <a:pt x="5028565" y="0"/>
                  </a:moveTo>
                  <a:lnTo>
                    <a:pt x="5028565" y="80619"/>
                  </a:lnTo>
                </a:path>
                <a:path w="7241540" h="80645">
                  <a:moveTo>
                    <a:pt x="5129149" y="0"/>
                  </a:moveTo>
                  <a:lnTo>
                    <a:pt x="5129149" y="80619"/>
                  </a:lnTo>
                </a:path>
                <a:path w="7241540" h="80645">
                  <a:moveTo>
                    <a:pt x="5229733" y="0"/>
                  </a:moveTo>
                  <a:lnTo>
                    <a:pt x="5229733" y="80619"/>
                  </a:lnTo>
                </a:path>
                <a:path w="7241540" h="80645">
                  <a:moveTo>
                    <a:pt x="5330317" y="0"/>
                  </a:moveTo>
                  <a:lnTo>
                    <a:pt x="5330317" y="80619"/>
                  </a:lnTo>
                </a:path>
                <a:path w="7241540" h="80645">
                  <a:moveTo>
                    <a:pt x="5430901" y="0"/>
                  </a:moveTo>
                  <a:lnTo>
                    <a:pt x="5430901" y="80619"/>
                  </a:lnTo>
                </a:path>
                <a:path w="7241540" h="80645">
                  <a:moveTo>
                    <a:pt x="5531485" y="0"/>
                  </a:moveTo>
                  <a:lnTo>
                    <a:pt x="5531485" y="80619"/>
                  </a:lnTo>
                </a:path>
                <a:path w="7241540" h="80645">
                  <a:moveTo>
                    <a:pt x="5632069" y="0"/>
                  </a:moveTo>
                  <a:lnTo>
                    <a:pt x="5632069" y="80619"/>
                  </a:lnTo>
                </a:path>
                <a:path w="7241540" h="80645">
                  <a:moveTo>
                    <a:pt x="5732653" y="0"/>
                  </a:moveTo>
                  <a:lnTo>
                    <a:pt x="5732653" y="80619"/>
                  </a:lnTo>
                </a:path>
                <a:path w="7241540" h="80645">
                  <a:moveTo>
                    <a:pt x="5833237" y="0"/>
                  </a:moveTo>
                  <a:lnTo>
                    <a:pt x="5833237" y="80619"/>
                  </a:lnTo>
                </a:path>
                <a:path w="7241540" h="80645">
                  <a:moveTo>
                    <a:pt x="5933821" y="0"/>
                  </a:moveTo>
                  <a:lnTo>
                    <a:pt x="5933821" y="80619"/>
                  </a:lnTo>
                </a:path>
                <a:path w="7241540" h="80645">
                  <a:moveTo>
                    <a:pt x="6034405" y="0"/>
                  </a:moveTo>
                  <a:lnTo>
                    <a:pt x="6034405" y="80619"/>
                  </a:lnTo>
                </a:path>
                <a:path w="7241540" h="80645">
                  <a:moveTo>
                    <a:pt x="6134989" y="0"/>
                  </a:moveTo>
                  <a:lnTo>
                    <a:pt x="6134989" y="80619"/>
                  </a:lnTo>
                </a:path>
                <a:path w="7241540" h="80645">
                  <a:moveTo>
                    <a:pt x="6235573" y="0"/>
                  </a:moveTo>
                  <a:lnTo>
                    <a:pt x="6235573" y="80619"/>
                  </a:lnTo>
                </a:path>
                <a:path w="7241540" h="80645">
                  <a:moveTo>
                    <a:pt x="6336157" y="0"/>
                  </a:moveTo>
                  <a:lnTo>
                    <a:pt x="6336157" y="80619"/>
                  </a:lnTo>
                </a:path>
                <a:path w="7241540" h="80645">
                  <a:moveTo>
                    <a:pt x="6436741" y="0"/>
                  </a:moveTo>
                  <a:lnTo>
                    <a:pt x="6436741" y="80619"/>
                  </a:lnTo>
                </a:path>
                <a:path w="7241540" h="80645">
                  <a:moveTo>
                    <a:pt x="6537325" y="0"/>
                  </a:moveTo>
                  <a:lnTo>
                    <a:pt x="6537325" y="80619"/>
                  </a:lnTo>
                </a:path>
                <a:path w="7241540" h="80645">
                  <a:moveTo>
                    <a:pt x="6637908" y="0"/>
                  </a:moveTo>
                  <a:lnTo>
                    <a:pt x="6637908" y="80619"/>
                  </a:lnTo>
                </a:path>
                <a:path w="7241540" h="80645">
                  <a:moveTo>
                    <a:pt x="6738493" y="0"/>
                  </a:moveTo>
                  <a:lnTo>
                    <a:pt x="6738493" y="80619"/>
                  </a:lnTo>
                </a:path>
                <a:path w="7241540" h="80645">
                  <a:moveTo>
                    <a:pt x="6839077" y="0"/>
                  </a:moveTo>
                  <a:lnTo>
                    <a:pt x="6839077" y="80619"/>
                  </a:lnTo>
                </a:path>
                <a:path w="7241540" h="80645">
                  <a:moveTo>
                    <a:pt x="6939660" y="0"/>
                  </a:moveTo>
                  <a:lnTo>
                    <a:pt x="6939660" y="80619"/>
                  </a:lnTo>
                </a:path>
                <a:path w="7241540" h="80645">
                  <a:moveTo>
                    <a:pt x="7040245" y="0"/>
                  </a:moveTo>
                  <a:lnTo>
                    <a:pt x="7040245" y="80619"/>
                  </a:lnTo>
                </a:path>
                <a:path w="7241540" h="80645">
                  <a:moveTo>
                    <a:pt x="7140829" y="0"/>
                  </a:moveTo>
                  <a:lnTo>
                    <a:pt x="7140829" y="80619"/>
                  </a:lnTo>
                </a:path>
                <a:path w="7241540" h="80645">
                  <a:moveTo>
                    <a:pt x="7241285" y="0"/>
                  </a:moveTo>
                  <a:lnTo>
                    <a:pt x="7241285" y="8061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39298" y="857683"/>
            <a:ext cx="603885" cy="4335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30.00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25.00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20.00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15.00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10.00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5.00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0.00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6809" y="5192209"/>
            <a:ext cx="5391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4944" y="5082769"/>
            <a:ext cx="2385060" cy="855344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650875">
              <a:lnSpc>
                <a:spcPct val="100000"/>
              </a:lnSpc>
              <a:spcBef>
                <a:spcPts val="965"/>
              </a:spcBef>
              <a:tabLst>
                <a:tab pos="1858010" algn="l"/>
              </a:tabLst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All</a:t>
            </a:r>
            <a:r>
              <a:rPr dirty="0" sz="20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20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Price</a:t>
            </a:r>
            <a:r>
              <a:rPr dirty="0" sz="20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($/cwt)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2226" y="5082769"/>
            <a:ext cx="2061210" cy="855344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965"/>
              </a:spcBef>
              <a:tabLst>
                <a:tab pos="1534160" algn="l"/>
              </a:tabLst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Feed</a:t>
            </a:r>
            <a:r>
              <a:rPr dirty="0" sz="20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Cost</a:t>
            </a:r>
            <a:r>
              <a:rPr dirty="0" sz="20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($/cwt)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4260" y="5082769"/>
            <a:ext cx="855980" cy="855344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329565">
              <a:lnSpc>
                <a:spcPct val="100000"/>
              </a:lnSpc>
              <a:spcBef>
                <a:spcPts val="96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margin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628" y="2741170"/>
            <a:ext cx="280035" cy="6242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 spc="-10">
                <a:solidFill>
                  <a:srgbClr val="585858"/>
                </a:solidFill>
                <a:latin typeface="Calibri"/>
                <a:cs typeface="Calibri"/>
              </a:rPr>
              <a:t>$/cwt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58086" y="58010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95368" y="58010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07403" y="580100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A4A4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722630" marR="5080" indent="-710565">
              <a:lnSpc>
                <a:spcPts val="4750"/>
              </a:lnSpc>
              <a:spcBef>
                <a:spcPts val="700"/>
              </a:spcBef>
            </a:pPr>
            <a:r>
              <a:rPr dirty="0" sz="4400" spc="130"/>
              <a:t>Annual</a:t>
            </a:r>
            <a:r>
              <a:rPr dirty="0" sz="4400" spc="-70"/>
              <a:t> </a:t>
            </a:r>
            <a:r>
              <a:rPr dirty="0" sz="4400" spc="95"/>
              <a:t>Average</a:t>
            </a:r>
            <a:r>
              <a:rPr dirty="0" sz="4400" spc="-80"/>
              <a:t> </a:t>
            </a:r>
            <a:r>
              <a:rPr dirty="0" sz="4400" spc="120"/>
              <a:t>Dairy</a:t>
            </a:r>
            <a:r>
              <a:rPr dirty="0" sz="4400" spc="-80"/>
              <a:t> </a:t>
            </a:r>
            <a:r>
              <a:rPr dirty="0" sz="4400" spc="195"/>
              <a:t>Margin </a:t>
            </a:r>
            <a:r>
              <a:rPr dirty="0" sz="4400" spc="125"/>
              <a:t>Coverage</a:t>
            </a:r>
            <a:r>
              <a:rPr dirty="0" sz="4400" spc="-100"/>
              <a:t> </a:t>
            </a:r>
            <a:r>
              <a:rPr dirty="0" sz="4400" spc="180"/>
              <a:t>Program</a:t>
            </a:r>
            <a:r>
              <a:rPr dirty="0" sz="4400" spc="-95"/>
              <a:t> </a:t>
            </a:r>
            <a:r>
              <a:rPr dirty="0" sz="4400" spc="155"/>
              <a:t>IOFC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7821" y="1446891"/>
          <a:ext cx="8864600" cy="454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205"/>
                <a:gridCol w="208280"/>
                <a:gridCol w="2258060"/>
                <a:gridCol w="2339339"/>
                <a:gridCol w="2076450"/>
              </a:tblGrid>
              <a:tr h="567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068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2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Milk</a:t>
                      </a:r>
                      <a:r>
                        <a:rPr dirty="0" sz="2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Price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589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Feed</a:t>
                      </a:r>
                      <a:r>
                        <a:rPr dirty="0" sz="24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Cost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IOFC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R="143256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7690">
                <a:tc>
                  <a:txBody>
                    <a:bodyPr/>
                    <a:lstStyle/>
                    <a:p>
                      <a:pPr algn="r" marR="13779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750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18.32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652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8.87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9.45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070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81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18.69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11.78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6.92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81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25.56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14.85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9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10.71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81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20.48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13.76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6839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6.71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81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22.93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10.51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9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12.42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EC7C3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814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21.14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38430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10.04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149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11.10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C7C30"/>
                      </a:solidFill>
                      <a:prstDash val="solid"/>
                    </a:lnR>
                    <a:lnT w="12700">
                      <a:solidFill>
                        <a:srgbClr val="EC7C30"/>
                      </a:solidFill>
                      <a:prstDash val="solid"/>
                    </a:lnT>
                    <a:lnB w="12700">
                      <a:solidFill>
                        <a:srgbClr val="EC7C3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5919" rIns="0" bIns="0" rtlCol="0" vert="horz">
            <a:spAutoFit/>
          </a:bodyPr>
          <a:lstStyle/>
          <a:p>
            <a:pPr marL="2077085">
              <a:lnSpc>
                <a:spcPct val="100000"/>
              </a:lnSpc>
              <a:spcBef>
                <a:spcPts val="105"/>
              </a:spcBef>
            </a:pPr>
            <a:r>
              <a:rPr dirty="0" sz="4400" spc="114"/>
              <a:t>Cornell</a:t>
            </a:r>
            <a:r>
              <a:rPr dirty="0" sz="4400" spc="-95"/>
              <a:t> </a:t>
            </a:r>
            <a:r>
              <a:rPr dirty="0" sz="4400" spc="325"/>
              <a:t>DFBS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14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44384" y="1619895"/>
          <a:ext cx="7713980" cy="410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935"/>
                <a:gridCol w="2476500"/>
                <a:gridCol w="3382010"/>
              </a:tblGrid>
              <a:tr h="155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Milk</a:t>
                      </a:r>
                      <a:r>
                        <a:rPr dirty="0" sz="3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Bef>
                          <a:spcPts val="160"/>
                        </a:spcBef>
                      </a:pPr>
                      <a:r>
                        <a:rPr dirty="0" sz="3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ROA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algn="ctr" marL="561975" marR="556260" indent="635">
                        <a:lnSpc>
                          <a:spcPct val="100000"/>
                        </a:lnSpc>
                      </a:pPr>
                      <a:r>
                        <a:rPr dirty="0" sz="3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(w/out appreciation)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20" b="1">
                          <a:latin typeface="Calibri"/>
                          <a:cs typeface="Calibri"/>
                        </a:rPr>
                        <a:t>2021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10" b="1">
                          <a:latin typeface="Calibri"/>
                          <a:cs typeface="Calibri"/>
                        </a:rPr>
                        <a:t>19.83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25" b="1">
                          <a:latin typeface="Calibri"/>
                          <a:cs typeface="Calibri"/>
                        </a:rPr>
                        <a:t>4.2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0" b="1">
                          <a:latin typeface="Calibri"/>
                          <a:cs typeface="Calibri"/>
                        </a:rPr>
                        <a:t>2022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10" b="1">
                          <a:latin typeface="Calibri"/>
                          <a:cs typeface="Calibri"/>
                        </a:rPr>
                        <a:t>27.05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0" b="1">
                          <a:latin typeface="Calibri"/>
                          <a:cs typeface="Calibri"/>
                        </a:rPr>
                        <a:t>11.7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0" b="1">
                          <a:latin typeface="Calibri"/>
                          <a:cs typeface="Calibri"/>
                        </a:rPr>
                        <a:t>2023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10" b="1">
                          <a:latin typeface="Calibri"/>
                          <a:cs typeface="Calibri"/>
                        </a:rPr>
                        <a:t>22.72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5" b="1">
                          <a:latin typeface="Calibri"/>
                          <a:cs typeface="Calibri"/>
                        </a:rPr>
                        <a:t>3.8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0" b="1">
                          <a:latin typeface="Calibri"/>
                          <a:cs typeface="Calibri"/>
                        </a:rPr>
                        <a:t>2024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10" b="1">
                          <a:latin typeface="Calibri"/>
                          <a:cs typeface="Calibri"/>
                        </a:rPr>
                        <a:t>24.54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3200" spc="-25" b="1">
                          <a:latin typeface="Calibri"/>
                          <a:cs typeface="Calibri"/>
                        </a:rPr>
                        <a:t>8.2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0290" rIns="0" bIns="0" rtlCol="0" vert="horz">
            <a:spAutoFit/>
          </a:bodyPr>
          <a:lstStyle/>
          <a:p>
            <a:pPr marL="1006475">
              <a:lnSpc>
                <a:spcPct val="100000"/>
              </a:lnSpc>
              <a:spcBef>
                <a:spcPts val="100"/>
              </a:spcBef>
            </a:pPr>
            <a:r>
              <a:rPr dirty="0" spc="380"/>
              <a:t>US</a:t>
            </a:r>
            <a:r>
              <a:rPr dirty="0" spc="-60"/>
              <a:t> </a:t>
            </a:r>
            <a:r>
              <a:rPr dirty="0" spc="305"/>
              <a:t>Milk</a:t>
            </a:r>
            <a:r>
              <a:rPr dirty="0" spc="-55"/>
              <a:t> </a:t>
            </a:r>
            <a:r>
              <a:rPr dirty="0" spc="140"/>
              <a:t>Production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4422"/>
            <a:ext cx="9136278" cy="50895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93317" y="1987651"/>
            <a:ext cx="1400175" cy="708025"/>
          </a:xfrm>
          <a:prstGeom prst="rect">
            <a:avLst/>
          </a:prstGeom>
          <a:solidFill>
            <a:srgbClr val="F9CED2"/>
          </a:solidFill>
          <a:ln w="9525">
            <a:solidFill>
              <a:srgbClr val="006FC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Nov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+4.46%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YoY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377" rIns="0" bIns="0" rtlCol="0" vert="horz">
            <a:spAutoFit/>
          </a:bodyPr>
          <a:lstStyle/>
          <a:p>
            <a:pPr marL="1920239">
              <a:lnSpc>
                <a:spcPct val="100000"/>
              </a:lnSpc>
              <a:spcBef>
                <a:spcPts val="100"/>
              </a:spcBef>
            </a:pPr>
            <a:r>
              <a:rPr dirty="0" spc="395"/>
              <a:t>US</a:t>
            </a:r>
            <a:r>
              <a:rPr dirty="0" spc="-65"/>
              <a:t> </a:t>
            </a:r>
            <a:r>
              <a:rPr dirty="0" spc="305"/>
              <a:t>Milk</a:t>
            </a:r>
            <a:r>
              <a:rPr dirty="0" spc="-60"/>
              <a:t> </a:t>
            </a:r>
            <a:r>
              <a:rPr dirty="0" spc="355"/>
              <a:t>Cows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157" y="1267974"/>
            <a:ext cx="8597233" cy="42855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19242" y="1955190"/>
            <a:ext cx="3350260" cy="708025"/>
          </a:xfrm>
          <a:prstGeom prst="rect">
            <a:avLst/>
          </a:prstGeom>
          <a:solidFill>
            <a:srgbClr val="F9CED2"/>
          </a:solidFill>
          <a:ln w="9525">
            <a:solidFill>
              <a:srgbClr val="006FC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November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2025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9.57million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+211,000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YoY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91229" y="-42355"/>
            <a:ext cx="84220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105"/>
              <a:t>Beverage</a:t>
            </a:r>
            <a:r>
              <a:rPr dirty="0" sz="4000" spc="-35"/>
              <a:t> </a:t>
            </a:r>
            <a:r>
              <a:rPr dirty="0" sz="4000" spc="85"/>
              <a:t>dairy</a:t>
            </a:r>
            <a:r>
              <a:rPr dirty="0" sz="4000" spc="-40"/>
              <a:t> </a:t>
            </a:r>
            <a:r>
              <a:rPr dirty="0" sz="4000" spc="170"/>
              <a:t>milk</a:t>
            </a:r>
            <a:r>
              <a:rPr dirty="0" sz="4000" spc="-45"/>
              <a:t> </a:t>
            </a:r>
            <a:r>
              <a:rPr dirty="0" sz="4000" spc="140"/>
              <a:t>consumption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06624" y="4986528"/>
            <a:ext cx="7623809" cy="0"/>
          </a:xfrm>
          <a:custGeom>
            <a:avLst/>
            <a:gdLst/>
            <a:ahLst/>
            <a:cxnLst/>
            <a:rect l="l" t="t" r="r" b="b"/>
            <a:pathLst>
              <a:path w="7623809" h="0">
                <a:moveTo>
                  <a:pt x="0" y="0"/>
                </a:moveTo>
                <a:lnTo>
                  <a:pt x="76236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206624" y="1154233"/>
            <a:ext cx="7623809" cy="3637279"/>
            <a:chOff x="1206624" y="1154233"/>
            <a:chExt cx="7623809" cy="3637279"/>
          </a:xfrm>
        </p:grpSpPr>
        <p:sp>
          <p:nvSpPr>
            <p:cNvPr id="5" name="object 5"/>
            <p:cNvSpPr/>
            <p:nvPr/>
          </p:nvSpPr>
          <p:spPr>
            <a:xfrm>
              <a:off x="1206624" y="1374647"/>
              <a:ext cx="7623809" cy="3009900"/>
            </a:xfrm>
            <a:custGeom>
              <a:avLst/>
              <a:gdLst/>
              <a:ahLst/>
              <a:cxnLst/>
              <a:rect l="l" t="t" r="r" b="b"/>
              <a:pathLst>
                <a:path w="7623809" h="3009900">
                  <a:moveTo>
                    <a:pt x="0" y="3009899"/>
                  </a:moveTo>
                  <a:lnTo>
                    <a:pt x="7623670" y="3009899"/>
                  </a:lnTo>
                </a:path>
                <a:path w="7623809" h="3009900">
                  <a:moveTo>
                    <a:pt x="0" y="2407919"/>
                  </a:moveTo>
                  <a:lnTo>
                    <a:pt x="7623670" y="2407919"/>
                  </a:lnTo>
                </a:path>
                <a:path w="7623809" h="3009900">
                  <a:moveTo>
                    <a:pt x="0" y="1805939"/>
                  </a:moveTo>
                  <a:lnTo>
                    <a:pt x="7623670" y="1805939"/>
                  </a:lnTo>
                </a:path>
                <a:path w="7623809" h="3009900">
                  <a:moveTo>
                    <a:pt x="0" y="1203959"/>
                  </a:moveTo>
                  <a:lnTo>
                    <a:pt x="7623670" y="1203959"/>
                  </a:lnTo>
                </a:path>
                <a:path w="7623809" h="3009900">
                  <a:moveTo>
                    <a:pt x="0" y="601979"/>
                  </a:moveTo>
                  <a:lnTo>
                    <a:pt x="7623670" y="601979"/>
                  </a:lnTo>
                </a:path>
                <a:path w="7623809" h="3009900">
                  <a:moveTo>
                    <a:pt x="0" y="0"/>
                  </a:moveTo>
                  <a:lnTo>
                    <a:pt x="76236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82862" y="1168520"/>
              <a:ext cx="7471409" cy="3608704"/>
            </a:xfrm>
            <a:custGeom>
              <a:avLst/>
              <a:gdLst/>
              <a:ahLst/>
              <a:cxnLst/>
              <a:rect l="l" t="t" r="r" b="b"/>
              <a:pathLst>
                <a:path w="7471409" h="3608704">
                  <a:moveTo>
                    <a:pt x="0" y="0"/>
                  </a:moveTo>
                  <a:lnTo>
                    <a:pt x="152742" y="24777"/>
                  </a:lnTo>
                  <a:lnTo>
                    <a:pt x="305142" y="91833"/>
                  </a:lnTo>
                  <a:lnTo>
                    <a:pt x="457542" y="186321"/>
                  </a:lnTo>
                  <a:lnTo>
                    <a:pt x="609942" y="270141"/>
                  </a:lnTo>
                  <a:lnTo>
                    <a:pt x="762342" y="395109"/>
                  </a:lnTo>
                  <a:lnTo>
                    <a:pt x="914742" y="503313"/>
                  </a:lnTo>
                  <a:lnTo>
                    <a:pt x="1067142" y="687717"/>
                  </a:lnTo>
                  <a:lnTo>
                    <a:pt x="1219542" y="706005"/>
                  </a:lnTo>
                  <a:lnTo>
                    <a:pt x="1371942" y="677049"/>
                  </a:lnTo>
                  <a:lnTo>
                    <a:pt x="1524342" y="590181"/>
                  </a:lnTo>
                  <a:lnTo>
                    <a:pt x="1676742" y="617613"/>
                  </a:lnTo>
                  <a:lnTo>
                    <a:pt x="1829142" y="715149"/>
                  </a:lnTo>
                  <a:lnTo>
                    <a:pt x="1981542" y="724293"/>
                  </a:lnTo>
                  <a:lnTo>
                    <a:pt x="2133942" y="724293"/>
                  </a:lnTo>
                  <a:lnTo>
                    <a:pt x="2286342" y="809637"/>
                  </a:lnTo>
                  <a:lnTo>
                    <a:pt x="2440266" y="866025"/>
                  </a:lnTo>
                  <a:lnTo>
                    <a:pt x="2592666" y="960513"/>
                  </a:lnTo>
                  <a:lnTo>
                    <a:pt x="2745066" y="1120533"/>
                  </a:lnTo>
                  <a:lnTo>
                    <a:pt x="2897466" y="1163205"/>
                  </a:lnTo>
                  <a:lnTo>
                    <a:pt x="3049866" y="1247025"/>
                  </a:lnTo>
                  <a:lnTo>
                    <a:pt x="3202266" y="1269885"/>
                  </a:lnTo>
                  <a:lnTo>
                    <a:pt x="3354666" y="1370469"/>
                  </a:lnTo>
                  <a:lnTo>
                    <a:pt x="3507066" y="1469529"/>
                  </a:lnTo>
                  <a:lnTo>
                    <a:pt x="3659466" y="1495437"/>
                  </a:lnTo>
                  <a:lnTo>
                    <a:pt x="3811866" y="1536585"/>
                  </a:lnTo>
                  <a:lnTo>
                    <a:pt x="3964266" y="1646313"/>
                  </a:lnTo>
                  <a:lnTo>
                    <a:pt x="4116666" y="1684413"/>
                  </a:lnTo>
                  <a:lnTo>
                    <a:pt x="4269066" y="1763661"/>
                  </a:lnTo>
                  <a:lnTo>
                    <a:pt x="4421466" y="1847481"/>
                  </a:lnTo>
                  <a:lnTo>
                    <a:pt x="4573866" y="1873389"/>
                  </a:lnTo>
                  <a:lnTo>
                    <a:pt x="4726266" y="1864245"/>
                  </a:lnTo>
                  <a:lnTo>
                    <a:pt x="4878666" y="1914537"/>
                  </a:lnTo>
                  <a:lnTo>
                    <a:pt x="5031066" y="1969401"/>
                  </a:lnTo>
                  <a:lnTo>
                    <a:pt x="5183466" y="1990737"/>
                  </a:lnTo>
                  <a:lnTo>
                    <a:pt x="5335866" y="2091321"/>
                  </a:lnTo>
                  <a:lnTo>
                    <a:pt x="5489790" y="2223909"/>
                  </a:lnTo>
                  <a:lnTo>
                    <a:pt x="5642190" y="2347353"/>
                  </a:lnTo>
                  <a:lnTo>
                    <a:pt x="5794590" y="2495181"/>
                  </a:lnTo>
                  <a:lnTo>
                    <a:pt x="5946990" y="2681109"/>
                  </a:lnTo>
                  <a:lnTo>
                    <a:pt x="6099390" y="2786265"/>
                  </a:lnTo>
                  <a:lnTo>
                    <a:pt x="6251790" y="2850273"/>
                  </a:lnTo>
                  <a:lnTo>
                    <a:pt x="6404190" y="2981337"/>
                  </a:lnTo>
                  <a:lnTo>
                    <a:pt x="6556590" y="3101733"/>
                  </a:lnTo>
                  <a:lnTo>
                    <a:pt x="6708990" y="3199269"/>
                  </a:lnTo>
                  <a:lnTo>
                    <a:pt x="6861390" y="3220605"/>
                  </a:lnTo>
                  <a:lnTo>
                    <a:pt x="7013790" y="3395865"/>
                  </a:lnTo>
                  <a:lnTo>
                    <a:pt x="7166190" y="3514737"/>
                  </a:lnTo>
                  <a:lnTo>
                    <a:pt x="7318590" y="3603129"/>
                  </a:lnTo>
                  <a:lnTo>
                    <a:pt x="7471194" y="360859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206624" y="771969"/>
            <a:ext cx="7623809" cy="0"/>
          </a:xfrm>
          <a:custGeom>
            <a:avLst/>
            <a:gdLst/>
            <a:ahLst/>
            <a:cxnLst/>
            <a:rect l="l" t="t" r="r" b="b"/>
            <a:pathLst>
              <a:path w="7623809" h="0">
                <a:moveTo>
                  <a:pt x="0" y="0"/>
                </a:moveTo>
                <a:lnTo>
                  <a:pt x="76236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6624" y="5588528"/>
            <a:ext cx="7623809" cy="0"/>
          </a:xfrm>
          <a:custGeom>
            <a:avLst/>
            <a:gdLst/>
            <a:ahLst/>
            <a:cxnLst/>
            <a:rect l="l" t="t" r="r" b="b"/>
            <a:pathLst>
              <a:path w="7623809" h="0">
                <a:moveTo>
                  <a:pt x="0" y="0"/>
                </a:moveTo>
                <a:lnTo>
                  <a:pt x="762367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5041" y="5475212"/>
            <a:ext cx="4140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100.00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041" y="4873159"/>
            <a:ext cx="4140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120.00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041" y="4271106"/>
            <a:ext cx="4140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140.00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041" y="3669053"/>
            <a:ext cx="4140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160.00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041" y="3067000"/>
            <a:ext cx="4140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180.00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041" y="2464947"/>
            <a:ext cx="4140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200.00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5041" y="1862893"/>
            <a:ext cx="4140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220.00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5041" y="1260840"/>
            <a:ext cx="4140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240.00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5041" y="658787"/>
            <a:ext cx="41402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260.00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839" y="5725892"/>
            <a:ext cx="538359" cy="26924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663731" y="5737322"/>
            <a:ext cx="244475" cy="257810"/>
          </a:xfrm>
          <a:custGeom>
            <a:avLst/>
            <a:gdLst/>
            <a:ahLst/>
            <a:cxnLst/>
            <a:rect l="l" t="t" r="r" b="b"/>
            <a:pathLst>
              <a:path w="244475" h="257810">
                <a:moveTo>
                  <a:pt x="31095" y="184150"/>
                </a:moveTo>
                <a:lnTo>
                  <a:pt x="13703" y="184150"/>
                </a:lnTo>
                <a:lnTo>
                  <a:pt x="65481" y="236220"/>
                </a:lnTo>
                <a:lnTo>
                  <a:pt x="50990" y="251460"/>
                </a:lnTo>
                <a:lnTo>
                  <a:pt x="50812" y="251460"/>
                </a:lnTo>
                <a:lnTo>
                  <a:pt x="50711" y="252730"/>
                </a:lnTo>
                <a:lnTo>
                  <a:pt x="50990" y="254000"/>
                </a:lnTo>
                <a:lnTo>
                  <a:pt x="51231" y="254000"/>
                </a:lnTo>
                <a:lnTo>
                  <a:pt x="51930" y="255270"/>
                </a:lnTo>
                <a:lnTo>
                  <a:pt x="52425" y="255270"/>
                </a:lnTo>
                <a:lnTo>
                  <a:pt x="53720" y="256540"/>
                </a:lnTo>
                <a:lnTo>
                  <a:pt x="54343" y="257810"/>
                </a:lnTo>
                <a:lnTo>
                  <a:pt x="58280" y="257810"/>
                </a:lnTo>
                <a:lnTo>
                  <a:pt x="89195" y="227330"/>
                </a:lnTo>
                <a:lnTo>
                  <a:pt x="74523" y="227330"/>
                </a:lnTo>
                <a:lnTo>
                  <a:pt x="31095" y="184150"/>
                </a:lnTo>
                <a:close/>
              </a:path>
              <a:path w="244475" h="257810">
                <a:moveTo>
                  <a:pt x="90106" y="214630"/>
                </a:moveTo>
                <a:lnTo>
                  <a:pt x="87121" y="214630"/>
                </a:lnTo>
                <a:lnTo>
                  <a:pt x="74523" y="227330"/>
                </a:lnTo>
                <a:lnTo>
                  <a:pt x="89195" y="227330"/>
                </a:lnTo>
                <a:lnTo>
                  <a:pt x="94348" y="222250"/>
                </a:lnTo>
                <a:lnTo>
                  <a:pt x="94526" y="222250"/>
                </a:lnTo>
                <a:lnTo>
                  <a:pt x="94526" y="219710"/>
                </a:lnTo>
                <a:lnTo>
                  <a:pt x="94297" y="219710"/>
                </a:lnTo>
                <a:lnTo>
                  <a:pt x="93598" y="218440"/>
                </a:lnTo>
                <a:lnTo>
                  <a:pt x="93078" y="217170"/>
                </a:lnTo>
                <a:lnTo>
                  <a:pt x="92417" y="217170"/>
                </a:lnTo>
                <a:lnTo>
                  <a:pt x="91782" y="215900"/>
                </a:lnTo>
                <a:lnTo>
                  <a:pt x="91198" y="215900"/>
                </a:lnTo>
                <a:lnTo>
                  <a:pt x="90106" y="214630"/>
                </a:lnTo>
                <a:close/>
              </a:path>
              <a:path w="244475" h="257810">
                <a:moveTo>
                  <a:pt x="14490" y="167640"/>
                </a:moveTo>
                <a:lnTo>
                  <a:pt x="11861" y="167640"/>
                </a:lnTo>
                <a:lnTo>
                  <a:pt x="10591" y="168910"/>
                </a:lnTo>
                <a:lnTo>
                  <a:pt x="9855" y="170180"/>
                </a:lnTo>
                <a:lnTo>
                  <a:pt x="8381" y="171450"/>
                </a:lnTo>
                <a:lnTo>
                  <a:pt x="7061" y="172720"/>
                </a:lnTo>
                <a:lnTo>
                  <a:pt x="6730" y="172720"/>
                </a:lnTo>
                <a:lnTo>
                  <a:pt x="6248" y="173990"/>
                </a:lnTo>
                <a:lnTo>
                  <a:pt x="5778" y="173990"/>
                </a:lnTo>
                <a:lnTo>
                  <a:pt x="5651" y="175260"/>
                </a:lnTo>
                <a:lnTo>
                  <a:pt x="25" y="200660"/>
                </a:lnTo>
                <a:lnTo>
                  <a:pt x="0" y="203200"/>
                </a:lnTo>
                <a:lnTo>
                  <a:pt x="355" y="203200"/>
                </a:lnTo>
                <a:lnTo>
                  <a:pt x="622" y="204470"/>
                </a:lnTo>
                <a:lnTo>
                  <a:pt x="1358" y="205740"/>
                </a:lnTo>
                <a:lnTo>
                  <a:pt x="1841" y="205740"/>
                </a:lnTo>
                <a:lnTo>
                  <a:pt x="3251" y="207010"/>
                </a:lnTo>
                <a:lnTo>
                  <a:pt x="3962" y="208280"/>
                </a:lnTo>
                <a:lnTo>
                  <a:pt x="7073" y="208280"/>
                </a:lnTo>
                <a:lnTo>
                  <a:pt x="7746" y="207010"/>
                </a:lnTo>
                <a:lnTo>
                  <a:pt x="8064" y="207010"/>
                </a:lnTo>
                <a:lnTo>
                  <a:pt x="13703" y="184150"/>
                </a:lnTo>
                <a:lnTo>
                  <a:pt x="31095" y="184150"/>
                </a:lnTo>
                <a:lnTo>
                  <a:pt x="14490" y="167640"/>
                </a:lnTo>
                <a:close/>
              </a:path>
              <a:path w="244475" h="257810">
                <a:moveTo>
                  <a:pt x="127220" y="143510"/>
                </a:moveTo>
                <a:lnTo>
                  <a:pt x="111810" y="143510"/>
                </a:lnTo>
                <a:lnTo>
                  <a:pt x="114960" y="147320"/>
                </a:lnTo>
                <a:lnTo>
                  <a:pt x="117614" y="151130"/>
                </a:lnTo>
                <a:lnTo>
                  <a:pt x="121894" y="157480"/>
                </a:lnTo>
                <a:lnTo>
                  <a:pt x="123291" y="161290"/>
                </a:lnTo>
                <a:lnTo>
                  <a:pt x="124625" y="168910"/>
                </a:lnTo>
                <a:lnTo>
                  <a:pt x="124548" y="170180"/>
                </a:lnTo>
                <a:lnTo>
                  <a:pt x="124472" y="171450"/>
                </a:lnTo>
                <a:lnTo>
                  <a:pt x="112953" y="190500"/>
                </a:lnTo>
                <a:lnTo>
                  <a:pt x="109550" y="193040"/>
                </a:lnTo>
                <a:lnTo>
                  <a:pt x="108013" y="194310"/>
                </a:lnTo>
                <a:lnTo>
                  <a:pt x="105232" y="195580"/>
                </a:lnTo>
                <a:lnTo>
                  <a:pt x="104063" y="195580"/>
                </a:lnTo>
                <a:lnTo>
                  <a:pt x="102133" y="196850"/>
                </a:lnTo>
                <a:lnTo>
                  <a:pt x="101460" y="196850"/>
                </a:lnTo>
                <a:lnTo>
                  <a:pt x="100787" y="198120"/>
                </a:lnTo>
                <a:lnTo>
                  <a:pt x="100596" y="198120"/>
                </a:lnTo>
                <a:lnTo>
                  <a:pt x="100406" y="199390"/>
                </a:lnTo>
                <a:lnTo>
                  <a:pt x="100685" y="199390"/>
                </a:lnTo>
                <a:lnTo>
                  <a:pt x="100964" y="200660"/>
                </a:lnTo>
                <a:lnTo>
                  <a:pt x="101765" y="201930"/>
                </a:lnTo>
                <a:lnTo>
                  <a:pt x="102349" y="201930"/>
                </a:lnTo>
                <a:lnTo>
                  <a:pt x="104038" y="203200"/>
                </a:lnTo>
                <a:lnTo>
                  <a:pt x="104838" y="204470"/>
                </a:lnTo>
                <a:lnTo>
                  <a:pt x="106248" y="205740"/>
                </a:lnTo>
                <a:lnTo>
                  <a:pt x="108267" y="205740"/>
                </a:lnTo>
                <a:lnTo>
                  <a:pt x="109143" y="204470"/>
                </a:lnTo>
                <a:lnTo>
                  <a:pt x="111315" y="204470"/>
                </a:lnTo>
                <a:lnTo>
                  <a:pt x="112572" y="203200"/>
                </a:lnTo>
                <a:lnTo>
                  <a:pt x="115417" y="201930"/>
                </a:lnTo>
                <a:lnTo>
                  <a:pt x="116928" y="200660"/>
                </a:lnTo>
                <a:lnTo>
                  <a:pt x="135297" y="172720"/>
                </a:lnTo>
                <a:lnTo>
                  <a:pt x="135407" y="171450"/>
                </a:lnTo>
                <a:lnTo>
                  <a:pt x="135517" y="170180"/>
                </a:lnTo>
                <a:lnTo>
                  <a:pt x="135623" y="166370"/>
                </a:lnTo>
                <a:lnTo>
                  <a:pt x="135394" y="163830"/>
                </a:lnTo>
                <a:lnTo>
                  <a:pt x="133362" y="156210"/>
                </a:lnTo>
                <a:lnTo>
                  <a:pt x="131876" y="152400"/>
                </a:lnTo>
                <a:lnTo>
                  <a:pt x="127990" y="144780"/>
                </a:lnTo>
                <a:lnTo>
                  <a:pt x="127220" y="143510"/>
                </a:lnTo>
                <a:close/>
              </a:path>
              <a:path w="244475" h="257810">
                <a:moveTo>
                  <a:pt x="83642" y="109220"/>
                </a:moveTo>
                <a:lnTo>
                  <a:pt x="74714" y="109220"/>
                </a:lnTo>
                <a:lnTo>
                  <a:pt x="65963" y="113030"/>
                </a:lnTo>
                <a:lnTo>
                  <a:pt x="49402" y="138430"/>
                </a:lnTo>
                <a:lnTo>
                  <a:pt x="49682" y="143510"/>
                </a:lnTo>
                <a:lnTo>
                  <a:pt x="56959" y="160020"/>
                </a:lnTo>
                <a:lnTo>
                  <a:pt x="62890" y="166370"/>
                </a:lnTo>
                <a:lnTo>
                  <a:pt x="65912" y="168910"/>
                </a:lnTo>
                <a:lnTo>
                  <a:pt x="72199" y="172720"/>
                </a:lnTo>
                <a:lnTo>
                  <a:pt x="75437" y="172720"/>
                </a:lnTo>
                <a:lnTo>
                  <a:pt x="82143" y="173990"/>
                </a:lnTo>
                <a:lnTo>
                  <a:pt x="85623" y="172720"/>
                </a:lnTo>
                <a:lnTo>
                  <a:pt x="92849" y="170180"/>
                </a:lnTo>
                <a:lnTo>
                  <a:pt x="96545" y="167640"/>
                </a:lnTo>
                <a:lnTo>
                  <a:pt x="102514" y="161290"/>
                </a:lnTo>
                <a:lnTo>
                  <a:pt x="79108" y="161290"/>
                </a:lnTo>
                <a:lnTo>
                  <a:pt x="72631" y="157480"/>
                </a:lnTo>
                <a:lnTo>
                  <a:pt x="70523" y="156210"/>
                </a:lnTo>
                <a:lnTo>
                  <a:pt x="66586" y="152400"/>
                </a:lnTo>
                <a:lnTo>
                  <a:pt x="65023" y="149860"/>
                </a:lnTo>
                <a:lnTo>
                  <a:pt x="62509" y="144780"/>
                </a:lnTo>
                <a:lnTo>
                  <a:pt x="61696" y="143510"/>
                </a:lnTo>
                <a:lnTo>
                  <a:pt x="60998" y="138430"/>
                </a:lnTo>
                <a:lnTo>
                  <a:pt x="61106" y="137160"/>
                </a:lnTo>
                <a:lnTo>
                  <a:pt x="61213" y="135890"/>
                </a:lnTo>
                <a:lnTo>
                  <a:pt x="62788" y="130810"/>
                </a:lnTo>
                <a:lnTo>
                  <a:pt x="64325" y="128270"/>
                </a:lnTo>
                <a:lnTo>
                  <a:pt x="68821" y="124460"/>
                </a:lnTo>
                <a:lnTo>
                  <a:pt x="71183" y="121920"/>
                </a:lnTo>
                <a:lnTo>
                  <a:pt x="76238" y="120650"/>
                </a:lnTo>
                <a:lnTo>
                  <a:pt x="105234" y="120650"/>
                </a:lnTo>
                <a:lnTo>
                  <a:pt x="98996" y="115570"/>
                </a:lnTo>
                <a:lnTo>
                  <a:pt x="92786" y="111760"/>
                </a:lnTo>
                <a:lnTo>
                  <a:pt x="89712" y="110490"/>
                </a:lnTo>
                <a:lnTo>
                  <a:pt x="83642" y="109220"/>
                </a:lnTo>
                <a:close/>
              </a:path>
              <a:path w="244475" h="257810">
                <a:moveTo>
                  <a:pt x="105234" y="120650"/>
                </a:moveTo>
                <a:lnTo>
                  <a:pt x="79019" y="120650"/>
                </a:lnTo>
                <a:lnTo>
                  <a:pt x="85128" y="121920"/>
                </a:lnTo>
                <a:lnTo>
                  <a:pt x="88493" y="123190"/>
                </a:lnTo>
                <a:lnTo>
                  <a:pt x="95821" y="128270"/>
                </a:lnTo>
                <a:lnTo>
                  <a:pt x="99898" y="132080"/>
                </a:lnTo>
                <a:lnTo>
                  <a:pt x="104393" y="137160"/>
                </a:lnTo>
                <a:lnTo>
                  <a:pt x="103898" y="139700"/>
                </a:lnTo>
                <a:lnTo>
                  <a:pt x="90119" y="158750"/>
                </a:lnTo>
                <a:lnTo>
                  <a:pt x="85661" y="161290"/>
                </a:lnTo>
                <a:lnTo>
                  <a:pt x="102514" y="161290"/>
                </a:lnTo>
                <a:lnTo>
                  <a:pt x="103708" y="160020"/>
                </a:lnTo>
                <a:lnTo>
                  <a:pt x="106260" y="156210"/>
                </a:lnTo>
                <a:lnTo>
                  <a:pt x="109766" y="149860"/>
                </a:lnTo>
                <a:lnTo>
                  <a:pt x="111036" y="147320"/>
                </a:lnTo>
                <a:lnTo>
                  <a:pt x="111810" y="143510"/>
                </a:lnTo>
                <a:lnTo>
                  <a:pt x="127220" y="143510"/>
                </a:lnTo>
                <a:lnTo>
                  <a:pt x="125679" y="140970"/>
                </a:lnTo>
                <a:lnTo>
                  <a:pt x="120345" y="134620"/>
                </a:lnTo>
                <a:lnTo>
                  <a:pt x="117538" y="132080"/>
                </a:lnTo>
                <a:lnTo>
                  <a:pt x="114592" y="128270"/>
                </a:lnTo>
                <a:lnTo>
                  <a:pt x="105234" y="120650"/>
                </a:lnTo>
                <a:close/>
              </a:path>
              <a:path w="244475" h="257810">
                <a:moveTo>
                  <a:pt x="149214" y="60960"/>
                </a:moveTo>
                <a:lnTo>
                  <a:pt x="135801" y="60960"/>
                </a:lnTo>
                <a:lnTo>
                  <a:pt x="168033" y="144780"/>
                </a:lnTo>
                <a:lnTo>
                  <a:pt x="168313" y="144780"/>
                </a:lnTo>
                <a:lnTo>
                  <a:pt x="168909" y="146050"/>
                </a:lnTo>
                <a:lnTo>
                  <a:pt x="171018" y="146050"/>
                </a:lnTo>
                <a:lnTo>
                  <a:pt x="172567" y="144780"/>
                </a:lnTo>
                <a:lnTo>
                  <a:pt x="173545" y="143510"/>
                </a:lnTo>
                <a:lnTo>
                  <a:pt x="175653" y="140970"/>
                </a:lnTo>
                <a:lnTo>
                  <a:pt x="176390" y="140970"/>
                </a:lnTo>
                <a:lnTo>
                  <a:pt x="177558" y="139700"/>
                </a:lnTo>
                <a:lnTo>
                  <a:pt x="177965" y="138430"/>
                </a:lnTo>
                <a:lnTo>
                  <a:pt x="178460" y="137160"/>
                </a:lnTo>
                <a:lnTo>
                  <a:pt x="178460" y="135890"/>
                </a:lnTo>
                <a:lnTo>
                  <a:pt x="178206" y="134620"/>
                </a:lnTo>
                <a:lnTo>
                  <a:pt x="149214" y="60960"/>
                </a:lnTo>
                <a:close/>
              </a:path>
              <a:path w="244475" h="257810">
                <a:moveTo>
                  <a:pt x="236829" y="35560"/>
                </a:moveTo>
                <a:lnTo>
                  <a:pt x="220649" y="35560"/>
                </a:lnTo>
                <a:lnTo>
                  <a:pt x="223799" y="38100"/>
                </a:lnTo>
                <a:lnTo>
                  <a:pt x="226453" y="41910"/>
                </a:lnTo>
                <a:lnTo>
                  <a:pt x="230733" y="49530"/>
                </a:lnTo>
                <a:lnTo>
                  <a:pt x="232130" y="53339"/>
                </a:lnTo>
                <a:lnTo>
                  <a:pt x="233464" y="60960"/>
                </a:lnTo>
                <a:lnTo>
                  <a:pt x="233235" y="63500"/>
                </a:lnTo>
                <a:lnTo>
                  <a:pt x="231000" y="71120"/>
                </a:lnTo>
                <a:lnTo>
                  <a:pt x="228739" y="74930"/>
                </a:lnTo>
                <a:lnTo>
                  <a:pt x="223545" y="80010"/>
                </a:lnTo>
                <a:lnTo>
                  <a:pt x="221792" y="81280"/>
                </a:lnTo>
                <a:lnTo>
                  <a:pt x="218389" y="83820"/>
                </a:lnTo>
                <a:lnTo>
                  <a:pt x="216852" y="85090"/>
                </a:lnTo>
                <a:lnTo>
                  <a:pt x="214083" y="86360"/>
                </a:lnTo>
                <a:lnTo>
                  <a:pt x="212902" y="87630"/>
                </a:lnTo>
                <a:lnTo>
                  <a:pt x="210972" y="87630"/>
                </a:lnTo>
                <a:lnTo>
                  <a:pt x="210299" y="88900"/>
                </a:lnTo>
                <a:lnTo>
                  <a:pt x="209435" y="88900"/>
                </a:lnTo>
                <a:lnTo>
                  <a:pt x="209524" y="91440"/>
                </a:lnTo>
                <a:lnTo>
                  <a:pt x="209803" y="91440"/>
                </a:lnTo>
                <a:lnTo>
                  <a:pt x="210604" y="92710"/>
                </a:lnTo>
                <a:lnTo>
                  <a:pt x="211188" y="92710"/>
                </a:lnTo>
                <a:lnTo>
                  <a:pt x="212877" y="95250"/>
                </a:lnTo>
                <a:lnTo>
                  <a:pt x="213690" y="95250"/>
                </a:lnTo>
                <a:lnTo>
                  <a:pt x="215087" y="96520"/>
                </a:lnTo>
                <a:lnTo>
                  <a:pt x="217982" y="96520"/>
                </a:lnTo>
                <a:lnTo>
                  <a:pt x="220154" y="95250"/>
                </a:lnTo>
                <a:lnTo>
                  <a:pt x="221411" y="93980"/>
                </a:lnTo>
                <a:lnTo>
                  <a:pt x="224256" y="92710"/>
                </a:lnTo>
                <a:lnTo>
                  <a:pt x="225767" y="91440"/>
                </a:lnTo>
                <a:lnTo>
                  <a:pt x="228993" y="88900"/>
                </a:lnTo>
                <a:lnTo>
                  <a:pt x="230555" y="87630"/>
                </a:lnTo>
                <a:lnTo>
                  <a:pt x="244462" y="57150"/>
                </a:lnTo>
                <a:lnTo>
                  <a:pt x="244233" y="54610"/>
                </a:lnTo>
                <a:lnTo>
                  <a:pt x="242201" y="46989"/>
                </a:lnTo>
                <a:lnTo>
                  <a:pt x="240715" y="43180"/>
                </a:lnTo>
                <a:lnTo>
                  <a:pt x="236829" y="35560"/>
                </a:lnTo>
                <a:close/>
              </a:path>
              <a:path w="244475" h="257810">
                <a:moveTo>
                  <a:pt x="138836" y="44450"/>
                </a:moveTo>
                <a:lnTo>
                  <a:pt x="135343" y="44450"/>
                </a:lnTo>
                <a:lnTo>
                  <a:pt x="94868" y="85090"/>
                </a:lnTo>
                <a:lnTo>
                  <a:pt x="94665" y="86360"/>
                </a:lnTo>
                <a:lnTo>
                  <a:pt x="94526" y="87630"/>
                </a:lnTo>
                <a:lnTo>
                  <a:pt x="94843" y="87630"/>
                </a:lnTo>
                <a:lnTo>
                  <a:pt x="95122" y="88900"/>
                </a:lnTo>
                <a:lnTo>
                  <a:pt x="95923" y="90170"/>
                </a:lnTo>
                <a:lnTo>
                  <a:pt x="96456" y="90170"/>
                </a:lnTo>
                <a:lnTo>
                  <a:pt x="98386" y="92710"/>
                </a:lnTo>
                <a:lnTo>
                  <a:pt x="99542" y="92710"/>
                </a:lnTo>
                <a:lnTo>
                  <a:pt x="101612" y="93980"/>
                </a:lnTo>
                <a:lnTo>
                  <a:pt x="102463" y="93980"/>
                </a:lnTo>
                <a:lnTo>
                  <a:pt x="135801" y="60960"/>
                </a:lnTo>
                <a:lnTo>
                  <a:pt x="149214" y="60960"/>
                </a:lnTo>
                <a:lnTo>
                  <a:pt x="146215" y="53339"/>
                </a:lnTo>
                <a:lnTo>
                  <a:pt x="145097" y="50800"/>
                </a:lnTo>
                <a:lnTo>
                  <a:pt x="144767" y="50800"/>
                </a:lnTo>
                <a:lnTo>
                  <a:pt x="143992" y="49530"/>
                </a:lnTo>
                <a:lnTo>
                  <a:pt x="143573" y="49530"/>
                </a:lnTo>
                <a:lnTo>
                  <a:pt x="142659" y="48260"/>
                </a:lnTo>
                <a:lnTo>
                  <a:pt x="142112" y="46989"/>
                </a:lnTo>
                <a:lnTo>
                  <a:pt x="141477" y="46989"/>
                </a:lnTo>
                <a:lnTo>
                  <a:pt x="140715" y="45720"/>
                </a:lnTo>
                <a:lnTo>
                  <a:pt x="140030" y="45720"/>
                </a:lnTo>
                <a:lnTo>
                  <a:pt x="138836" y="44450"/>
                </a:lnTo>
                <a:close/>
              </a:path>
              <a:path w="244475" h="257810">
                <a:moveTo>
                  <a:pt x="192493" y="0"/>
                </a:moveTo>
                <a:lnTo>
                  <a:pt x="183565" y="0"/>
                </a:lnTo>
                <a:lnTo>
                  <a:pt x="174802" y="3810"/>
                </a:lnTo>
                <a:lnTo>
                  <a:pt x="158241" y="29210"/>
                </a:lnTo>
                <a:lnTo>
                  <a:pt x="158451" y="33020"/>
                </a:lnTo>
                <a:lnTo>
                  <a:pt x="158521" y="34289"/>
                </a:lnTo>
                <a:lnTo>
                  <a:pt x="184276" y="64770"/>
                </a:lnTo>
                <a:lnTo>
                  <a:pt x="194462" y="64770"/>
                </a:lnTo>
                <a:lnTo>
                  <a:pt x="201688" y="60960"/>
                </a:lnTo>
                <a:lnTo>
                  <a:pt x="205384" y="58420"/>
                </a:lnTo>
                <a:lnTo>
                  <a:pt x="211353" y="52070"/>
                </a:lnTo>
                <a:lnTo>
                  <a:pt x="187959" y="52070"/>
                </a:lnTo>
                <a:lnTo>
                  <a:pt x="181470" y="48260"/>
                </a:lnTo>
                <a:lnTo>
                  <a:pt x="179362" y="46989"/>
                </a:lnTo>
                <a:lnTo>
                  <a:pt x="175425" y="43180"/>
                </a:lnTo>
                <a:lnTo>
                  <a:pt x="173875" y="40639"/>
                </a:lnTo>
                <a:lnTo>
                  <a:pt x="171348" y="36830"/>
                </a:lnTo>
                <a:lnTo>
                  <a:pt x="170535" y="34289"/>
                </a:lnTo>
                <a:lnTo>
                  <a:pt x="169837" y="29210"/>
                </a:lnTo>
                <a:lnTo>
                  <a:pt x="169945" y="27939"/>
                </a:lnTo>
                <a:lnTo>
                  <a:pt x="170052" y="26670"/>
                </a:lnTo>
                <a:lnTo>
                  <a:pt x="185077" y="11430"/>
                </a:lnTo>
                <a:lnTo>
                  <a:pt x="214073" y="11430"/>
                </a:lnTo>
                <a:lnTo>
                  <a:pt x="207835" y="6350"/>
                </a:lnTo>
                <a:lnTo>
                  <a:pt x="201625" y="2539"/>
                </a:lnTo>
                <a:lnTo>
                  <a:pt x="198551" y="1270"/>
                </a:lnTo>
                <a:lnTo>
                  <a:pt x="192493" y="0"/>
                </a:lnTo>
                <a:close/>
              </a:path>
              <a:path w="244475" h="257810">
                <a:moveTo>
                  <a:pt x="214073" y="11430"/>
                </a:moveTo>
                <a:lnTo>
                  <a:pt x="187871" y="11430"/>
                </a:lnTo>
                <a:lnTo>
                  <a:pt x="193967" y="13970"/>
                </a:lnTo>
                <a:lnTo>
                  <a:pt x="197332" y="15239"/>
                </a:lnTo>
                <a:lnTo>
                  <a:pt x="204660" y="20320"/>
                </a:lnTo>
                <a:lnTo>
                  <a:pt x="208737" y="22860"/>
                </a:lnTo>
                <a:lnTo>
                  <a:pt x="213232" y="27939"/>
                </a:lnTo>
                <a:lnTo>
                  <a:pt x="212737" y="30480"/>
                </a:lnTo>
                <a:lnTo>
                  <a:pt x="198958" y="49530"/>
                </a:lnTo>
                <a:lnTo>
                  <a:pt x="194500" y="52070"/>
                </a:lnTo>
                <a:lnTo>
                  <a:pt x="211353" y="52070"/>
                </a:lnTo>
                <a:lnTo>
                  <a:pt x="212547" y="50800"/>
                </a:lnTo>
                <a:lnTo>
                  <a:pt x="215099" y="48260"/>
                </a:lnTo>
                <a:lnTo>
                  <a:pt x="218617" y="40639"/>
                </a:lnTo>
                <a:lnTo>
                  <a:pt x="219875" y="38100"/>
                </a:lnTo>
                <a:lnTo>
                  <a:pt x="220649" y="35560"/>
                </a:lnTo>
                <a:lnTo>
                  <a:pt x="236829" y="35560"/>
                </a:lnTo>
                <a:lnTo>
                  <a:pt x="234518" y="33020"/>
                </a:lnTo>
                <a:lnTo>
                  <a:pt x="229184" y="25400"/>
                </a:lnTo>
                <a:lnTo>
                  <a:pt x="226377" y="22860"/>
                </a:lnTo>
                <a:lnTo>
                  <a:pt x="223431" y="19050"/>
                </a:lnTo>
                <a:lnTo>
                  <a:pt x="214073" y="1143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68679" y="5738592"/>
            <a:ext cx="553410" cy="25654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8572" y="5725892"/>
            <a:ext cx="538359" cy="26924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188465" y="5737322"/>
            <a:ext cx="244475" cy="257810"/>
          </a:xfrm>
          <a:custGeom>
            <a:avLst/>
            <a:gdLst/>
            <a:ahLst/>
            <a:cxnLst/>
            <a:rect l="l" t="t" r="r" b="b"/>
            <a:pathLst>
              <a:path w="244475" h="257810">
                <a:moveTo>
                  <a:pt x="31095" y="184150"/>
                </a:moveTo>
                <a:lnTo>
                  <a:pt x="13703" y="184150"/>
                </a:lnTo>
                <a:lnTo>
                  <a:pt x="65481" y="236220"/>
                </a:lnTo>
                <a:lnTo>
                  <a:pt x="50990" y="251460"/>
                </a:lnTo>
                <a:lnTo>
                  <a:pt x="50812" y="251460"/>
                </a:lnTo>
                <a:lnTo>
                  <a:pt x="50711" y="252730"/>
                </a:lnTo>
                <a:lnTo>
                  <a:pt x="50990" y="254000"/>
                </a:lnTo>
                <a:lnTo>
                  <a:pt x="51231" y="254000"/>
                </a:lnTo>
                <a:lnTo>
                  <a:pt x="51930" y="255270"/>
                </a:lnTo>
                <a:lnTo>
                  <a:pt x="52425" y="255270"/>
                </a:lnTo>
                <a:lnTo>
                  <a:pt x="53720" y="256540"/>
                </a:lnTo>
                <a:lnTo>
                  <a:pt x="54343" y="257810"/>
                </a:lnTo>
                <a:lnTo>
                  <a:pt x="58280" y="257810"/>
                </a:lnTo>
                <a:lnTo>
                  <a:pt x="89195" y="227330"/>
                </a:lnTo>
                <a:lnTo>
                  <a:pt x="74523" y="227330"/>
                </a:lnTo>
                <a:lnTo>
                  <a:pt x="31095" y="184150"/>
                </a:lnTo>
                <a:close/>
              </a:path>
              <a:path w="244475" h="257810">
                <a:moveTo>
                  <a:pt x="90106" y="214630"/>
                </a:moveTo>
                <a:lnTo>
                  <a:pt x="87121" y="214630"/>
                </a:lnTo>
                <a:lnTo>
                  <a:pt x="74523" y="227330"/>
                </a:lnTo>
                <a:lnTo>
                  <a:pt x="89195" y="227330"/>
                </a:lnTo>
                <a:lnTo>
                  <a:pt x="94348" y="222250"/>
                </a:lnTo>
                <a:lnTo>
                  <a:pt x="94526" y="222250"/>
                </a:lnTo>
                <a:lnTo>
                  <a:pt x="94526" y="219710"/>
                </a:lnTo>
                <a:lnTo>
                  <a:pt x="94297" y="219710"/>
                </a:lnTo>
                <a:lnTo>
                  <a:pt x="93598" y="218440"/>
                </a:lnTo>
                <a:lnTo>
                  <a:pt x="93078" y="217170"/>
                </a:lnTo>
                <a:lnTo>
                  <a:pt x="92417" y="217170"/>
                </a:lnTo>
                <a:lnTo>
                  <a:pt x="91782" y="215900"/>
                </a:lnTo>
                <a:lnTo>
                  <a:pt x="91198" y="215900"/>
                </a:lnTo>
                <a:lnTo>
                  <a:pt x="90106" y="214630"/>
                </a:lnTo>
                <a:close/>
              </a:path>
              <a:path w="244475" h="257810">
                <a:moveTo>
                  <a:pt x="14490" y="167640"/>
                </a:moveTo>
                <a:lnTo>
                  <a:pt x="11861" y="167640"/>
                </a:lnTo>
                <a:lnTo>
                  <a:pt x="10591" y="168910"/>
                </a:lnTo>
                <a:lnTo>
                  <a:pt x="9855" y="170180"/>
                </a:lnTo>
                <a:lnTo>
                  <a:pt x="8381" y="171450"/>
                </a:lnTo>
                <a:lnTo>
                  <a:pt x="7061" y="172720"/>
                </a:lnTo>
                <a:lnTo>
                  <a:pt x="6730" y="172720"/>
                </a:lnTo>
                <a:lnTo>
                  <a:pt x="6248" y="173990"/>
                </a:lnTo>
                <a:lnTo>
                  <a:pt x="5778" y="173990"/>
                </a:lnTo>
                <a:lnTo>
                  <a:pt x="5651" y="175260"/>
                </a:lnTo>
                <a:lnTo>
                  <a:pt x="25" y="200660"/>
                </a:lnTo>
                <a:lnTo>
                  <a:pt x="0" y="203200"/>
                </a:lnTo>
                <a:lnTo>
                  <a:pt x="355" y="203200"/>
                </a:lnTo>
                <a:lnTo>
                  <a:pt x="622" y="204470"/>
                </a:lnTo>
                <a:lnTo>
                  <a:pt x="1358" y="205740"/>
                </a:lnTo>
                <a:lnTo>
                  <a:pt x="1841" y="205740"/>
                </a:lnTo>
                <a:lnTo>
                  <a:pt x="3251" y="207010"/>
                </a:lnTo>
                <a:lnTo>
                  <a:pt x="3962" y="208280"/>
                </a:lnTo>
                <a:lnTo>
                  <a:pt x="7073" y="208280"/>
                </a:lnTo>
                <a:lnTo>
                  <a:pt x="7746" y="207010"/>
                </a:lnTo>
                <a:lnTo>
                  <a:pt x="8064" y="207010"/>
                </a:lnTo>
                <a:lnTo>
                  <a:pt x="13703" y="184150"/>
                </a:lnTo>
                <a:lnTo>
                  <a:pt x="31095" y="184150"/>
                </a:lnTo>
                <a:lnTo>
                  <a:pt x="14490" y="167640"/>
                </a:lnTo>
                <a:close/>
              </a:path>
              <a:path w="244475" h="257810">
                <a:moveTo>
                  <a:pt x="127220" y="143510"/>
                </a:moveTo>
                <a:lnTo>
                  <a:pt x="111810" y="143510"/>
                </a:lnTo>
                <a:lnTo>
                  <a:pt x="114960" y="147320"/>
                </a:lnTo>
                <a:lnTo>
                  <a:pt x="117614" y="151130"/>
                </a:lnTo>
                <a:lnTo>
                  <a:pt x="121894" y="157480"/>
                </a:lnTo>
                <a:lnTo>
                  <a:pt x="123291" y="161290"/>
                </a:lnTo>
                <a:lnTo>
                  <a:pt x="124625" y="168910"/>
                </a:lnTo>
                <a:lnTo>
                  <a:pt x="124548" y="170180"/>
                </a:lnTo>
                <a:lnTo>
                  <a:pt x="124472" y="171450"/>
                </a:lnTo>
                <a:lnTo>
                  <a:pt x="112953" y="190500"/>
                </a:lnTo>
                <a:lnTo>
                  <a:pt x="109550" y="193040"/>
                </a:lnTo>
                <a:lnTo>
                  <a:pt x="108013" y="194310"/>
                </a:lnTo>
                <a:lnTo>
                  <a:pt x="105232" y="195580"/>
                </a:lnTo>
                <a:lnTo>
                  <a:pt x="104063" y="195580"/>
                </a:lnTo>
                <a:lnTo>
                  <a:pt x="102133" y="196850"/>
                </a:lnTo>
                <a:lnTo>
                  <a:pt x="101460" y="196850"/>
                </a:lnTo>
                <a:lnTo>
                  <a:pt x="100787" y="198120"/>
                </a:lnTo>
                <a:lnTo>
                  <a:pt x="100596" y="198120"/>
                </a:lnTo>
                <a:lnTo>
                  <a:pt x="100406" y="199390"/>
                </a:lnTo>
                <a:lnTo>
                  <a:pt x="100685" y="199390"/>
                </a:lnTo>
                <a:lnTo>
                  <a:pt x="100964" y="200660"/>
                </a:lnTo>
                <a:lnTo>
                  <a:pt x="101765" y="201930"/>
                </a:lnTo>
                <a:lnTo>
                  <a:pt x="102349" y="201930"/>
                </a:lnTo>
                <a:lnTo>
                  <a:pt x="104038" y="203200"/>
                </a:lnTo>
                <a:lnTo>
                  <a:pt x="104838" y="204470"/>
                </a:lnTo>
                <a:lnTo>
                  <a:pt x="106248" y="205740"/>
                </a:lnTo>
                <a:lnTo>
                  <a:pt x="108267" y="205740"/>
                </a:lnTo>
                <a:lnTo>
                  <a:pt x="109143" y="204470"/>
                </a:lnTo>
                <a:lnTo>
                  <a:pt x="111315" y="204470"/>
                </a:lnTo>
                <a:lnTo>
                  <a:pt x="112572" y="203200"/>
                </a:lnTo>
                <a:lnTo>
                  <a:pt x="115417" y="201930"/>
                </a:lnTo>
                <a:lnTo>
                  <a:pt x="116928" y="200660"/>
                </a:lnTo>
                <a:lnTo>
                  <a:pt x="135297" y="172720"/>
                </a:lnTo>
                <a:lnTo>
                  <a:pt x="135407" y="171450"/>
                </a:lnTo>
                <a:lnTo>
                  <a:pt x="135517" y="170180"/>
                </a:lnTo>
                <a:lnTo>
                  <a:pt x="135623" y="166370"/>
                </a:lnTo>
                <a:lnTo>
                  <a:pt x="135394" y="163830"/>
                </a:lnTo>
                <a:lnTo>
                  <a:pt x="133362" y="156210"/>
                </a:lnTo>
                <a:lnTo>
                  <a:pt x="131876" y="152400"/>
                </a:lnTo>
                <a:lnTo>
                  <a:pt x="127990" y="144780"/>
                </a:lnTo>
                <a:lnTo>
                  <a:pt x="127220" y="143510"/>
                </a:lnTo>
                <a:close/>
              </a:path>
              <a:path w="244475" h="257810">
                <a:moveTo>
                  <a:pt x="83642" y="109220"/>
                </a:moveTo>
                <a:lnTo>
                  <a:pt x="74714" y="109220"/>
                </a:lnTo>
                <a:lnTo>
                  <a:pt x="65963" y="113030"/>
                </a:lnTo>
                <a:lnTo>
                  <a:pt x="49402" y="138430"/>
                </a:lnTo>
                <a:lnTo>
                  <a:pt x="49682" y="143510"/>
                </a:lnTo>
                <a:lnTo>
                  <a:pt x="56959" y="160020"/>
                </a:lnTo>
                <a:lnTo>
                  <a:pt x="62890" y="166370"/>
                </a:lnTo>
                <a:lnTo>
                  <a:pt x="65912" y="168910"/>
                </a:lnTo>
                <a:lnTo>
                  <a:pt x="72199" y="172720"/>
                </a:lnTo>
                <a:lnTo>
                  <a:pt x="75437" y="172720"/>
                </a:lnTo>
                <a:lnTo>
                  <a:pt x="82143" y="173990"/>
                </a:lnTo>
                <a:lnTo>
                  <a:pt x="85623" y="172720"/>
                </a:lnTo>
                <a:lnTo>
                  <a:pt x="92849" y="170180"/>
                </a:lnTo>
                <a:lnTo>
                  <a:pt x="96545" y="167640"/>
                </a:lnTo>
                <a:lnTo>
                  <a:pt x="102514" y="161290"/>
                </a:lnTo>
                <a:lnTo>
                  <a:pt x="79108" y="161290"/>
                </a:lnTo>
                <a:lnTo>
                  <a:pt x="72631" y="157480"/>
                </a:lnTo>
                <a:lnTo>
                  <a:pt x="70523" y="156210"/>
                </a:lnTo>
                <a:lnTo>
                  <a:pt x="66586" y="152400"/>
                </a:lnTo>
                <a:lnTo>
                  <a:pt x="65023" y="149860"/>
                </a:lnTo>
                <a:lnTo>
                  <a:pt x="62509" y="144780"/>
                </a:lnTo>
                <a:lnTo>
                  <a:pt x="61696" y="143510"/>
                </a:lnTo>
                <a:lnTo>
                  <a:pt x="60998" y="138430"/>
                </a:lnTo>
                <a:lnTo>
                  <a:pt x="61106" y="137160"/>
                </a:lnTo>
                <a:lnTo>
                  <a:pt x="61213" y="135890"/>
                </a:lnTo>
                <a:lnTo>
                  <a:pt x="62788" y="130810"/>
                </a:lnTo>
                <a:lnTo>
                  <a:pt x="64325" y="128270"/>
                </a:lnTo>
                <a:lnTo>
                  <a:pt x="68821" y="124460"/>
                </a:lnTo>
                <a:lnTo>
                  <a:pt x="71183" y="121920"/>
                </a:lnTo>
                <a:lnTo>
                  <a:pt x="76238" y="120650"/>
                </a:lnTo>
                <a:lnTo>
                  <a:pt x="105234" y="120650"/>
                </a:lnTo>
                <a:lnTo>
                  <a:pt x="98996" y="115570"/>
                </a:lnTo>
                <a:lnTo>
                  <a:pt x="92786" y="111760"/>
                </a:lnTo>
                <a:lnTo>
                  <a:pt x="89712" y="110490"/>
                </a:lnTo>
                <a:lnTo>
                  <a:pt x="83642" y="109220"/>
                </a:lnTo>
                <a:close/>
              </a:path>
              <a:path w="244475" h="257810">
                <a:moveTo>
                  <a:pt x="105234" y="120650"/>
                </a:moveTo>
                <a:lnTo>
                  <a:pt x="79019" y="120650"/>
                </a:lnTo>
                <a:lnTo>
                  <a:pt x="85128" y="121920"/>
                </a:lnTo>
                <a:lnTo>
                  <a:pt x="88493" y="123190"/>
                </a:lnTo>
                <a:lnTo>
                  <a:pt x="95821" y="128270"/>
                </a:lnTo>
                <a:lnTo>
                  <a:pt x="99898" y="132080"/>
                </a:lnTo>
                <a:lnTo>
                  <a:pt x="104393" y="137160"/>
                </a:lnTo>
                <a:lnTo>
                  <a:pt x="103898" y="139700"/>
                </a:lnTo>
                <a:lnTo>
                  <a:pt x="90119" y="158750"/>
                </a:lnTo>
                <a:lnTo>
                  <a:pt x="85661" y="161290"/>
                </a:lnTo>
                <a:lnTo>
                  <a:pt x="102514" y="161290"/>
                </a:lnTo>
                <a:lnTo>
                  <a:pt x="103708" y="160020"/>
                </a:lnTo>
                <a:lnTo>
                  <a:pt x="106260" y="156210"/>
                </a:lnTo>
                <a:lnTo>
                  <a:pt x="109766" y="149860"/>
                </a:lnTo>
                <a:lnTo>
                  <a:pt x="111036" y="147320"/>
                </a:lnTo>
                <a:lnTo>
                  <a:pt x="111810" y="143510"/>
                </a:lnTo>
                <a:lnTo>
                  <a:pt x="127220" y="143510"/>
                </a:lnTo>
                <a:lnTo>
                  <a:pt x="125679" y="140970"/>
                </a:lnTo>
                <a:lnTo>
                  <a:pt x="120345" y="134620"/>
                </a:lnTo>
                <a:lnTo>
                  <a:pt x="117538" y="132080"/>
                </a:lnTo>
                <a:lnTo>
                  <a:pt x="114592" y="128270"/>
                </a:lnTo>
                <a:lnTo>
                  <a:pt x="105234" y="120650"/>
                </a:lnTo>
                <a:close/>
              </a:path>
              <a:path w="244475" h="257810">
                <a:moveTo>
                  <a:pt x="150304" y="105410"/>
                </a:moveTo>
                <a:lnTo>
                  <a:pt x="141109" y="105410"/>
                </a:lnTo>
                <a:lnTo>
                  <a:pt x="139890" y="109220"/>
                </a:lnTo>
                <a:lnTo>
                  <a:pt x="138963" y="113030"/>
                </a:lnTo>
                <a:lnTo>
                  <a:pt x="137744" y="119380"/>
                </a:lnTo>
                <a:lnTo>
                  <a:pt x="137833" y="127000"/>
                </a:lnTo>
                <a:lnTo>
                  <a:pt x="156336" y="147320"/>
                </a:lnTo>
                <a:lnTo>
                  <a:pt x="159588" y="147320"/>
                </a:lnTo>
                <a:lnTo>
                  <a:pt x="183908" y="134620"/>
                </a:lnTo>
                <a:lnTo>
                  <a:pt x="159994" y="134620"/>
                </a:lnTo>
                <a:lnTo>
                  <a:pt x="156197" y="133350"/>
                </a:lnTo>
                <a:lnTo>
                  <a:pt x="151256" y="128270"/>
                </a:lnTo>
                <a:lnTo>
                  <a:pt x="150113" y="127000"/>
                </a:lnTo>
                <a:lnTo>
                  <a:pt x="148640" y="123190"/>
                </a:lnTo>
                <a:lnTo>
                  <a:pt x="148221" y="121920"/>
                </a:lnTo>
                <a:lnTo>
                  <a:pt x="148297" y="114300"/>
                </a:lnTo>
                <a:lnTo>
                  <a:pt x="150304" y="105410"/>
                </a:lnTo>
                <a:close/>
              </a:path>
              <a:path w="244475" h="257810">
                <a:moveTo>
                  <a:pt x="193128" y="97790"/>
                </a:moveTo>
                <a:lnTo>
                  <a:pt x="171246" y="97790"/>
                </a:lnTo>
                <a:lnTo>
                  <a:pt x="173380" y="99060"/>
                </a:lnTo>
                <a:lnTo>
                  <a:pt x="177203" y="100330"/>
                </a:lnTo>
                <a:lnTo>
                  <a:pt x="178968" y="101600"/>
                </a:lnTo>
                <a:lnTo>
                  <a:pt x="180581" y="102870"/>
                </a:lnTo>
                <a:lnTo>
                  <a:pt x="183807" y="106680"/>
                </a:lnTo>
                <a:lnTo>
                  <a:pt x="185204" y="110490"/>
                </a:lnTo>
                <a:lnTo>
                  <a:pt x="184365" y="118110"/>
                </a:lnTo>
                <a:lnTo>
                  <a:pt x="181914" y="121920"/>
                </a:lnTo>
                <a:lnTo>
                  <a:pt x="172796" y="132080"/>
                </a:lnTo>
                <a:lnTo>
                  <a:pt x="168376" y="134620"/>
                </a:lnTo>
                <a:lnTo>
                  <a:pt x="183908" y="134620"/>
                </a:lnTo>
                <a:lnTo>
                  <a:pt x="196748" y="109220"/>
                </a:lnTo>
                <a:lnTo>
                  <a:pt x="196316" y="105410"/>
                </a:lnTo>
                <a:lnTo>
                  <a:pt x="193827" y="99060"/>
                </a:lnTo>
                <a:lnTo>
                  <a:pt x="193128" y="97790"/>
                </a:lnTo>
                <a:close/>
              </a:path>
              <a:path w="244475" h="257810">
                <a:moveTo>
                  <a:pt x="140525" y="53339"/>
                </a:moveTo>
                <a:lnTo>
                  <a:pt x="131533" y="53339"/>
                </a:lnTo>
                <a:lnTo>
                  <a:pt x="128346" y="54610"/>
                </a:lnTo>
                <a:lnTo>
                  <a:pt x="121678" y="57150"/>
                </a:lnTo>
                <a:lnTo>
                  <a:pt x="103797" y="85090"/>
                </a:lnTo>
                <a:lnTo>
                  <a:pt x="103720" y="86360"/>
                </a:lnTo>
                <a:lnTo>
                  <a:pt x="119125" y="107950"/>
                </a:lnTo>
                <a:lnTo>
                  <a:pt x="134912" y="107950"/>
                </a:lnTo>
                <a:lnTo>
                  <a:pt x="137921" y="106680"/>
                </a:lnTo>
                <a:lnTo>
                  <a:pt x="141109" y="105410"/>
                </a:lnTo>
                <a:lnTo>
                  <a:pt x="150304" y="105410"/>
                </a:lnTo>
                <a:lnTo>
                  <a:pt x="151434" y="102870"/>
                </a:lnTo>
                <a:lnTo>
                  <a:pt x="154978" y="101600"/>
                </a:lnTo>
                <a:lnTo>
                  <a:pt x="158178" y="100330"/>
                </a:lnTo>
                <a:lnTo>
                  <a:pt x="163931" y="99060"/>
                </a:lnTo>
                <a:lnTo>
                  <a:pt x="168897" y="99060"/>
                </a:lnTo>
                <a:lnTo>
                  <a:pt x="171246" y="97790"/>
                </a:lnTo>
                <a:lnTo>
                  <a:pt x="193128" y="97790"/>
                </a:lnTo>
                <a:lnTo>
                  <a:pt x="192430" y="96520"/>
                </a:lnTo>
                <a:lnTo>
                  <a:pt x="125501" y="96520"/>
                </a:lnTo>
                <a:lnTo>
                  <a:pt x="122212" y="95250"/>
                </a:lnTo>
                <a:lnTo>
                  <a:pt x="120700" y="93980"/>
                </a:lnTo>
                <a:lnTo>
                  <a:pt x="116344" y="88900"/>
                </a:lnTo>
                <a:lnTo>
                  <a:pt x="114973" y="86360"/>
                </a:lnTo>
                <a:lnTo>
                  <a:pt x="115049" y="85090"/>
                </a:lnTo>
                <a:lnTo>
                  <a:pt x="115125" y="83820"/>
                </a:lnTo>
                <a:lnTo>
                  <a:pt x="115201" y="82550"/>
                </a:lnTo>
                <a:lnTo>
                  <a:pt x="115277" y="81280"/>
                </a:lnTo>
                <a:lnTo>
                  <a:pt x="115354" y="80010"/>
                </a:lnTo>
                <a:lnTo>
                  <a:pt x="115430" y="78740"/>
                </a:lnTo>
                <a:lnTo>
                  <a:pt x="117436" y="74930"/>
                </a:lnTo>
                <a:lnTo>
                  <a:pt x="123088" y="69850"/>
                </a:lnTo>
                <a:lnTo>
                  <a:pt x="128752" y="66040"/>
                </a:lnTo>
                <a:lnTo>
                  <a:pt x="130606" y="64770"/>
                </a:lnTo>
                <a:lnTo>
                  <a:pt x="154515" y="64770"/>
                </a:lnTo>
                <a:lnTo>
                  <a:pt x="152374" y="60960"/>
                </a:lnTo>
                <a:lnTo>
                  <a:pt x="148374" y="57150"/>
                </a:lnTo>
                <a:lnTo>
                  <a:pt x="145922" y="55880"/>
                </a:lnTo>
                <a:lnTo>
                  <a:pt x="140525" y="53339"/>
                </a:lnTo>
                <a:close/>
              </a:path>
              <a:path w="244475" h="257810">
                <a:moveTo>
                  <a:pt x="154515" y="64770"/>
                </a:moveTo>
                <a:lnTo>
                  <a:pt x="136016" y="64770"/>
                </a:lnTo>
                <a:lnTo>
                  <a:pt x="139420" y="67310"/>
                </a:lnTo>
                <a:lnTo>
                  <a:pt x="141008" y="67310"/>
                </a:lnTo>
                <a:lnTo>
                  <a:pt x="142481" y="69850"/>
                </a:lnTo>
                <a:lnTo>
                  <a:pt x="145148" y="72390"/>
                </a:lnTo>
                <a:lnTo>
                  <a:pt x="146646" y="74930"/>
                </a:lnTo>
                <a:lnTo>
                  <a:pt x="146824" y="77470"/>
                </a:lnTo>
                <a:lnTo>
                  <a:pt x="146913" y="78740"/>
                </a:lnTo>
                <a:lnTo>
                  <a:pt x="147002" y="80010"/>
                </a:lnTo>
                <a:lnTo>
                  <a:pt x="147091" y="81280"/>
                </a:lnTo>
                <a:lnTo>
                  <a:pt x="147180" y="82550"/>
                </a:lnTo>
                <a:lnTo>
                  <a:pt x="147269" y="83820"/>
                </a:lnTo>
                <a:lnTo>
                  <a:pt x="146570" y="87630"/>
                </a:lnTo>
                <a:lnTo>
                  <a:pt x="144856" y="93980"/>
                </a:lnTo>
                <a:lnTo>
                  <a:pt x="141655" y="95250"/>
                </a:lnTo>
                <a:lnTo>
                  <a:pt x="138798" y="95250"/>
                </a:lnTo>
                <a:lnTo>
                  <a:pt x="133743" y="96520"/>
                </a:lnTo>
                <a:lnTo>
                  <a:pt x="192430" y="96520"/>
                </a:lnTo>
                <a:lnTo>
                  <a:pt x="191731" y="95250"/>
                </a:lnTo>
                <a:lnTo>
                  <a:pt x="188785" y="92710"/>
                </a:lnTo>
                <a:lnTo>
                  <a:pt x="186791" y="91440"/>
                </a:lnTo>
                <a:lnTo>
                  <a:pt x="185699" y="90170"/>
                </a:lnTo>
                <a:lnTo>
                  <a:pt x="155003" y="90170"/>
                </a:lnTo>
                <a:lnTo>
                  <a:pt x="156654" y="83820"/>
                </a:lnTo>
                <a:lnTo>
                  <a:pt x="157352" y="77470"/>
                </a:lnTo>
                <a:lnTo>
                  <a:pt x="157352" y="74930"/>
                </a:lnTo>
                <a:lnTo>
                  <a:pt x="156654" y="69850"/>
                </a:lnTo>
                <a:lnTo>
                  <a:pt x="155943" y="67310"/>
                </a:lnTo>
                <a:lnTo>
                  <a:pt x="154515" y="64770"/>
                </a:lnTo>
                <a:close/>
              </a:path>
              <a:path w="244475" h="257810">
                <a:moveTo>
                  <a:pt x="236829" y="35560"/>
                </a:moveTo>
                <a:lnTo>
                  <a:pt x="220649" y="35560"/>
                </a:lnTo>
                <a:lnTo>
                  <a:pt x="223799" y="38100"/>
                </a:lnTo>
                <a:lnTo>
                  <a:pt x="226453" y="41910"/>
                </a:lnTo>
                <a:lnTo>
                  <a:pt x="230733" y="49530"/>
                </a:lnTo>
                <a:lnTo>
                  <a:pt x="232130" y="53339"/>
                </a:lnTo>
                <a:lnTo>
                  <a:pt x="233464" y="60960"/>
                </a:lnTo>
                <a:lnTo>
                  <a:pt x="233235" y="63500"/>
                </a:lnTo>
                <a:lnTo>
                  <a:pt x="231000" y="71120"/>
                </a:lnTo>
                <a:lnTo>
                  <a:pt x="228726" y="74930"/>
                </a:lnTo>
                <a:lnTo>
                  <a:pt x="223545" y="80010"/>
                </a:lnTo>
                <a:lnTo>
                  <a:pt x="221792" y="81280"/>
                </a:lnTo>
                <a:lnTo>
                  <a:pt x="218389" y="83820"/>
                </a:lnTo>
                <a:lnTo>
                  <a:pt x="216852" y="85090"/>
                </a:lnTo>
                <a:lnTo>
                  <a:pt x="214083" y="86360"/>
                </a:lnTo>
                <a:lnTo>
                  <a:pt x="212902" y="87630"/>
                </a:lnTo>
                <a:lnTo>
                  <a:pt x="210972" y="87630"/>
                </a:lnTo>
                <a:lnTo>
                  <a:pt x="210299" y="88900"/>
                </a:lnTo>
                <a:lnTo>
                  <a:pt x="209435" y="88900"/>
                </a:lnTo>
                <a:lnTo>
                  <a:pt x="209524" y="91440"/>
                </a:lnTo>
                <a:lnTo>
                  <a:pt x="209803" y="91440"/>
                </a:lnTo>
                <a:lnTo>
                  <a:pt x="210604" y="92710"/>
                </a:lnTo>
                <a:lnTo>
                  <a:pt x="211188" y="92710"/>
                </a:lnTo>
                <a:lnTo>
                  <a:pt x="212877" y="95250"/>
                </a:lnTo>
                <a:lnTo>
                  <a:pt x="213690" y="95250"/>
                </a:lnTo>
                <a:lnTo>
                  <a:pt x="215087" y="96520"/>
                </a:lnTo>
                <a:lnTo>
                  <a:pt x="217982" y="96520"/>
                </a:lnTo>
                <a:lnTo>
                  <a:pt x="220154" y="95250"/>
                </a:lnTo>
                <a:lnTo>
                  <a:pt x="221411" y="93980"/>
                </a:lnTo>
                <a:lnTo>
                  <a:pt x="224256" y="92710"/>
                </a:lnTo>
                <a:lnTo>
                  <a:pt x="225767" y="91440"/>
                </a:lnTo>
                <a:lnTo>
                  <a:pt x="228993" y="88900"/>
                </a:lnTo>
                <a:lnTo>
                  <a:pt x="230555" y="87630"/>
                </a:lnTo>
                <a:lnTo>
                  <a:pt x="244356" y="60960"/>
                </a:lnTo>
                <a:lnTo>
                  <a:pt x="244233" y="54610"/>
                </a:lnTo>
                <a:lnTo>
                  <a:pt x="242201" y="46989"/>
                </a:lnTo>
                <a:lnTo>
                  <a:pt x="240715" y="43180"/>
                </a:lnTo>
                <a:lnTo>
                  <a:pt x="236829" y="35560"/>
                </a:lnTo>
                <a:close/>
              </a:path>
              <a:path w="244475" h="257810">
                <a:moveTo>
                  <a:pt x="177330" y="86360"/>
                </a:moveTo>
                <a:lnTo>
                  <a:pt x="168694" y="86360"/>
                </a:lnTo>
                <a:lnTo>
                  <a:pt x="162204" y="87630"/>
                </a:lnTo>
                <a:lnTo>
                  <a:pt x="158724" y="88900"/>
                </a:lnTo>
                <a:lnTo>
                  <a:pt x="155003" y="90170"/>
                </a:lnTo>
                <a:lnTo>
                  <a:pt x="185699" y="90170"/>
                </a:lnTo>
                <a:lnTo>
                  <a:pt x="184607" y="88900"/>
                </a:lnTo>
                <a:lnTo>
                  <a:pt x="179908" y="87630"/>
                </a:lnTo>
                <a:lnTo>
                  <a:pt x="177330" y="86360"/>
                </a:lnTo>
                <a:close/>
              </a:path>
              <a:path w="244475" h="257810">
                <a:moveTo>
                  <a:pt x="192493" y="0"/>
                </a:moveTo>
                <a:lnTo>
                  <a:pt x="183565" y="0"/>
                </a:lnTo>
                <a:lnTo>
                  <a:pt x="174802" y="3810"/>
                </a:lnTo>
                <a:lnTo>
                  <a:pt x="158241" y="29210"/>
                </a:lnTo>
                <a:lnTo>
                  <a:pt x="158451" y="33020"/>
                </a:lnTo>
                <a:lnTo>
                  <a:pt x="158521" y="34289"/>
                </a:lnTo>
                <a:lnTo>
                  <a:pt x="184276" y="64770"/>
                </a:lnTo>
                <a:lnTo>
                  <a:pt x="194462" y="64770"/>
                </a:lnTo>
                <a:lnTo>
                  <a:pt x="201688" y="60960"/>
                </a:lnTo>
                <a:lnTo>
                  <a:pt x="205384" y="58420"/>
                </a:lnTo>
                <a:lnTo>
                  <a:pt x="211353" y="52070"/>
                </a:lnTo>
                <a:lnTo>
                  <a:pt x="187959" y="52070"/>
                </a:lnTo>
                <a:lnTo>
                  <a:pt x="181470" y="48260"/>
                </a:lnTo>
                <a:lnTo>
                  <a:pt x="179362" y="46989"/>
                </a:lnTo>
                <a:lnTo>
                  <a:pt x="175425" y="43180"/>
                </a:lnTo>
                <a:lnTo>
                  <a:pt x="173875" y="40639"/>
                </a:lnTo>
                <a:lnTo>
                  <a:pt x="171348" y="36830"/>
                </a:lnTo>
                <a:lnTo>
                  <a:pt x="170535" y="34289"/>
                </a:lnTo>
                <a:lnTo>
                  <a:pt x="169837" y="29210"/>
                </a:lnTo>
                <a:lnTo>
                  <a:pt x="169945" y="27939"/>
                </a:lnTo>
                <a:lnTo>
                  <a:pt x="170052" y="26670"/>
                </a:lnTo>
                <a:lnTo>
                  <a:pt x="185077" y="11430"/>
                </a:lnTo>
                <a:lnTo>
                  <a:pt x="214073" y="11430"/>
                </a:lnTo>
                <a:lnTo>
                  <a:pt x="207835" y="6350"/>
                </a:lnTo>
                <a:lnTo>
                  <a:pt x="201625" y="2539"/>
                </a:lnTo>
                <a:lnTo>
                  <a:pt x="198551" y="1270"/>
                </a:lnTo>
                <a:lnTo>
                  <a:pt x="192493" y="0"/>
                </a:lnTo>
                <a:close/>
              </a:path>
              <a:path w="244475" h="257810">
                <a:moveTo>
                  <a:pt x="214073" y="11430"/>
                </a:moveTo>
                <a:lnTo>
                  <a:pt x="187871" y="11430"/>
                </a:lnTo>
                <a:lnTo>
                  <a:pt x="193967" y="13970"/>
                </a:lnTo>
                <a:lnTo>
                  <a:pt x="197332" y="15239"/>
                </a:lnTo>
                <a:lnTo>
                  <a:pt x="204660" y="20320"/>
                </a:lnTo>
                <a:lnTo>
                  <a:pt x="208737" y="22860"/>
                </a:lnTo>
                <a:lnTo>
                  <a:pt x="213232" y="27939"/>
                </a:lnTo>
                <a:lnTo>
                  <a:pt x="212737" y="30480"/>
                </a:lnTo>
                <a:lnTo>
                  <a:pt x="198958" y="49530"/>
                </a:lnTo>
                <a:lnTo>
                  <a:pt x="194500" y="52070"/>
                </a:lnTo>
                <a:lnTo>
                  <a:pt x="211353" y="52070"/>
                </a:lnTo>
                <a:lnTo>
                  <a:pt x="212547" y="50800"/>
                </a:lnTo>
                <a:lnTo>
                  <a:pt x="215099" y="48260"/>
                </a:lnTo>
                <a:lnTo>
                  <a:pt x="218617" y="40639"/>
                </a:lnTo>
                <a:lnTo>
                  <a:pt x="219875" y="38100"/>
                </a:lnTo>
                <a:lnTo>
                  <a:pt x="220649" y="35560"/>
                </a:lnTo>
                <a:lnTo>
                  <a:pt x="236829" y="35560"/>
                </a:lnTo>
                <a:lnTo>
                  <a:pt x="234518" y="33020"/>
                </a:lnTo>
                <a:lnTo>
                  <a:pt x="229184" y="25400"/>
                </a:lnTo>
                <a:lnTo>
                  <a:pt x="226377" y="22860"/>
                </a:lnTo>
                <a:lnTo>
                  <a:pt x="223431" y="19050"/>
                </a:lnTo>
                <a:lnTo>
                  <a:pt x="214073" y="1143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93411" y="5738592"/>
            <a:ext cx="553410" cy="25654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3306" y="5725892"/>
            <a:ext cx="538359" cy="26924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4713199" y="5737322"/>
            <a:ext cx="244475" cy="257810"/>
          </a:xfrm>
          <a:custGeom>
            <a:avLst/>
            <a:gdLst/>
            <a:ahLst/>
            <a:cxnLst/>
            <a:rect l="l" t="t" r="r" b="b"/>
            <a:pathLst>
              <a:path w="244475" h="257810">
                <a:moveTo>
                  <a:pt x="31095" y="184150"/>
                </a:moveTo>
                <a:lnTo>
                  <a:pt x="13703" y="184150"/>
                </a:lnTo>
                <a:lnTo>
                  <a:pt x="65481" y="236220"/>
                </a:lnTo>
                <a:lnTo>
                  <a:pt x="50990" y="251460"/>
                </a:lnTo>
                <a:lnTo>
                  <a:pt x="50812" y="251460"/>
                </a:lnTo>
                <a:lnTo>
                  <a:pt x="50711" y="252730"/>
                </a:lnTo>
                <a:lnTo>
                  <a:pt x="50990" y="254000"/>
                </a:lnTo>
                <a:lnTo>
                  <a:pt x="51231" y="254000"/>
                </a:lnTo>
                <a:lnTo>
                  <a:pt x="51930" y="255270"/>
                </a:lnTo>
                <a:lnTo>
                  <a:pt x="52425" y="255270"/>
                </a:lnTo>
                <a:lnTo>
                  <a:pt x="53720" y="256540"/>
                </a:lnTo>
                <a:lnTo>
                  <a:pt x="54343" y="257810"/>
                </a:lnTo>
                <a:lnTo>
                  <a:pt x="58280" y="257810"/>
                </a:lnTo>
                <a:lnTo>
                  <a:pt x="89195" y="227330"/>
                </a:lnTo>
                <a:lnTo>
                  <a:pt x="74523" y="227330"/>
                </a:lnTo>
                <a:lnTo>
                  <a:pt x="31095" y="184150"/>
                </a:lnTo>
                <a:close/>
              </a:path>
              <a:path w="244475" h="257810">
                <a:moveTo>
                  <a:pt x="90106" y="214630"/>
                </a:moveTo>
                <a:lnTo>
                  <a:pt x="87121" y="214630"/>
                </a:lnTo>
                <a:lnTo>
                  <a:pt x="74523" y="227330"/>
                </a:lnTo>
                <a:lnTo>
                  <a:pt x="89195" y="227330"/>
                </a:lnTo>
                <a:lnTo>
                  <a:pt x="94348" y="222250"/>
                </a:lnTo>
                <a:lnTo>
                  <a:pt x="94526" y="222250"/>
                </a:lnTo>
                <a:lnTo>
                  <a:pt x="94526" y="219710"/>
                </a:lnTo>
                <a:lnTo>
                  <a:pt x="94297" y="219710"/>
                </a:lnTo>
                <a:lnTo>
                  <a:pt x="93598" y="218440"/>
                </a:lnTo>
                <a:lnTo>
                  <a:pt x="93078" y="217170"/>
                </a:lnTo>
                <a:lnTo>
                  <a:pt x="92417" y="217170"/>
                </a:lnTo>
                <a:lnTo>
                  <a:pt x="91782" y="215900"/>
                </a:lnTo>
                <a:lnTo>
                  <a:pt x="91198" y="215900"/>
                </a:lnTo>
                <a:lnTo>
                  <a:pt x="90106" y="214630"/>
                </a:lnTo>
                <a:close/>
              </a:path>
              <a:path w="244475" h="257810">
                <a:moveTo>
                  <a:pt x="14490" y="167640"/>
                </a:moveTo>
                <a:lnTo>
                  <a:pt x="11861" y="167640"/>
                </a:lnTo>
                <a:lnTo>
                  <a:pt x="10591" y="168910"/>
                </a:lnTo>
                <a:lnTo>
                  <a:pt x="9855" y="170180"/>
                </a:lnTo>
                <a:lnTo>
                  <a:pt x="8381" y="171450"/>
                </a:lnTo>
                <a:lnTo>
                  <a:pt x="7061" y="172720"/>
                </a:lnTo>
                <a:lnTo>
                  <a:pt x="6730" y="172720"/>
                </a:lnTo>
                <a:lnTo>
                  <a:pt x="6248" y="173990"/>
                </a:lnTo>
                <a:lnTo>
                  <a:pt x="5778" y="173990"/>
                </a:lnTo>
                <a:lnTo>
                  <a:pt x="5651" y="175260"/>
                </a:lnTo>
                <a:lnTo>
                  <a:pt x="25" y="200660"/>
                </a:lnTo>
                <a:lnTo>
                  <a:pt x="0" y="203200"/>
                </a:lnTo>
                <a:lnTo>
                  <a:pt x="355" y="203200"/>
                </a:lnTo>
                <a:lnTo>
                  <a:pt x="622" y="204470"/>
                </a:lnTo>
                <a:lnTo>
                  <a:pt x="1358" y="205740"/>
                </a:lnTo>
                <a:lnTo>
                  <a:pt x="1841" y="205740"/>
                </a:lnTo>
                <a:lnTo>
                  <a:pt x="3251" y="207010"/>
                </a:lnTo>
                <a:lnTo>
                  <a:pt x="3962" y="208280"/>
                </a:lnTo>
                <a:lnTo>
                  <a:pt x="7073" y="208280"/>
                </a:lnTo>
                <a:lnTo>
                  <a:pt x="7746" y="207010"/>
                </a:lnTo>
                <a:lnTo>
                  <a:pt x="8064" y="207010"/>
                </a:lnTo>
                <a:lnTo>
                  <a:pt x="13703" y="184150"/>
                </a:lnTo>
                <a:lnTo>
                  <a:pt x="31095" y="184150"/>
                </a:lnTo>
                <a:lnTo>
                  <a:pt x="14490" y="167640"/>
                </a:lnTo>
                <a:close/>
              </a:path>
              <a:path w="244475" h="257810">
                <a:moveTo>
                  <a:pt x="127220" y="143510"/>
                </a:moveTo>
                <a:lnTo>
                  <a:pt x="111810" y="143510"/>
                </a:lnTo>
                <a:lnTo>
                  <a:pt x="114960" y="147320"/>
                </a:lnTo>
                <a:lnTo>
                  <a:pt x="117614" y="151130"/>
                </a:lnTo>
                <a:lnTo>
                  <a:pt x="121894" y="157480"/>
                </a:lnTo>
                <a:lnTo>
                  <a:pt x="123291" y="161290"/>
                </a:lnTo>
                <a:lnTo>
                  <a:pt x="124625" y="168910"/>
                </a:lnTo>
                <a:lnTo>
                  <a:pt x="124548" y="170180"/>
                </a:lnTo>
                <a:lnTo>
                  <a:pt x="124472" y="171450"/>
                </a:lnTo>
                <a:lnTo>
                  <a:pt x="112953" y="190500"/>
                </a:lnTo>
                <a:lnTo>
                  <a:pt x="109550" y="193040"/>
                </a:lnTo>
                <a:lnTo>
                  <a:pt x="108013" y="194310"/>
                </a:lnTo>
                <a:lnTo>
                  <a:pt x="105232" y="195580"/>
                </a:lnTo>
                <a:lnTo>
                  <a:pt x="104063" y="195580"/>
                </a:lnTo>
                <a:lnTo>
                  <a:pt x="102133" y="196850"/>
                </a:lnTo>
                <a:lnTo>
                  <a:pt x="101460" y="196850"/>
                </a:lnTo>
                <a:lnTo>
                  <a:pt x="100787" y="198120"/>
                </a:lnTo>
                <a:lnTo>
                  <a:pt x="100596" y="198120"/>
                </a:lnTo>
                <a:lnTo>
                  <a:pt x="100406" y="199390"/>
                </a:lnTo>
                <a:lnTo>
                  <a:pt x="100685" y="199390"/>
                </a:lnTo>
                <a:lnTo>
                  <a:pt x="100952" y="200660"/>
                </a:lnTo>
                <a:lnTo>
                  <a:pt x="101765" y="201930"/>
                </a:lnTo>
                <a:lnTo>
                  <a:pt x="102349" y="201930"/>
                </a:lnTo>
                <a:lnTo>
                  <a:pt x="104038" y="203200"/>
                </a:lnTo>
                <a:lnTo>
                  <a:pt x="104838" y="204470"/>
                </a:lnTo>
                <a:lnTo>
                  <a:pt x="106248" y="205740"/>
                </a:lnTo>
                <a:lnTo>
                  <a:pt x="108267" y="205740"/>
                </a:lnTo>
                <a:lnTo>
                  <a:pt x="109143" y="204470"/>
                </a:lnTo>
                <a:lnTo>
                  <a:pt x="111315" y="204470"/>
                </a:lnTo>
                <a:lnTo>
                  <a:pt x="112572" y="203200"/>
                </a:lnTo>
                <a:lnTo>
                  <a:pt x="115404" y="201930"/>
                </a:lnTo>
                <a:lnTo>
                  <a:pt x="116928" y="200660"/>
                </a:lnTo>
                <a:lnTo>
                  <a:pt x="135297" y="172720"/>
                </a:lnTo>
                <a:lnTo>
                  <a:pt x="135407" y="171450"/>
                </a:lnTo>
                <a:lnTo>
                  <a:pt x="135517" y="170180"/>
                </a:lnTo>
                <a:lnTo>
                  <a:pt x="135623" y="166370"/>
                </a:lnTo>
                <a:lnTo>
                  <a:pt x="135394" y="163830"/>
                </a:lnTo>
                <a:lnTo>
                  <a:pt x="133362" y="156210"/>
                </a:lnTo>
                <a:lnTo>
                  <a:pt x="131876" y="152400"/>
                </a:lnTo>
                <a:lnTo>
                  <a:pt x="127990" y="144780"/>
                </a:lnTo>
                <a:lnTo>
                  <a:pt x="127220" y="143510"/>
                </a:lnTo>
                <a:close/>
              </a:path>
              <a:path w="244475" h="257810">
                <a:moveTo>
                  <a:pt x="83642" y="109220"/>
                </a:moveTo>
                <a:lnTo>
                  <a:pt x="74714" y="109220"/>
                </a:lnTo>
                <a:lnTo>
                  <a:pt x="65963" y="113030"/>
                </a:lnTo>
                <a:lnTo>
                  <a:pt x="49402" y="138430"/>
                </a:lnTo>
                <a:lnTo>
                  <a:pt x="49472" y="139700"/>
                </a:lnTo>
                <a:lnTo>
                  <a:pt x="49542" y="140970"/>
                </a:lnTo>
                <a:lnTo>
                  <a:pt x="49612" y="142240"/>
                </a:lnTo>
                <a:lnTo>
                  <a:pt x="49682" y="143510"/>
                </a:lnTo>
                <a:lnTo>
                  <a:pt x="49752" y="144780"/>
                </a:lnTo>
                <a:lnTo>
                  <a:pt x="49822" y="146050"/>
                </a:lnTo>
                <a:lnTo>
                  <a:pt x="50850" y="149860"/>
                </a:lnTo>
                <a:lnTo>
                  <a:pt x="54533" y="157480"/>
                </a:lnTo>
                <a:lnTo>
                  <a:pt x="56959" y="160020"/>
                </a:lnTo>
                <a:lnTo>
                  <a:pt x="62890" y="166370"/>
                </a:lnTo>
                <a:lnTo>
                  <a:pt x="65912" y="168910"/>
                </a:lnTo>
                <a:lnTo>
                  <a:pt x="72199" y="172720"/>
                </a:lnTo>
                <a:lnTo>
                  <a:pt x="75437" y="172720"/>
                </a:lnTo>
                <a:lnTo>
                  <a:pt x="82143" y="173990"/>
                </a:lnTo>
                <a:lnTo>
                  <a:pt x="85623" y="172720"/>
                </a:lnTo>
                <a:lnTo>
                  <a:pt x="92849" y="170180"/>
                </a:lnTo>
                <a:lnTo>
                  <a:pt x="96545" y="167640"/>
                </a:lnTo>
                <a:lnTo>
                  <a:pt x="102514" y="161290"/>
                </a:lnTo>
                <a:lnTo>
                  <a:pt x="79108" y="161290"/>
                </a:lnTo>
                <a:lnTo>
                  <a:pt x="72631" y="157480"/>
                </a:lnTo>
                <a:lnTo>
                  <a:pt x="70523" y="156210"/>
                </a:lnTo>
                <a:lnTo>
                  <a:pt x="66586" y="152400"/>
                </a:lnTo>
                <a:lnTo>
                  <a:pt x="65023" y="149860"/>
                </a:lnTo>
                <a:lnTo>
                  <a:pt x="62509" y="144780"/>
                </a:lnTo>
                <a:lnTo>
                  <a:pt x="61696" y="143510"/>
                </a:lnTo>
                <a:lnTo>
                  <a:pt x="60998" y="138430"/>
                </a:lnTo>
                <a:lnTo>
                  <a:pt x="61106" y="137160"/>
                </a:lnTo>
                <a:lnTo>
                  <a:pt x="61213" y="135890"/>
                </a:lnTo>
                <a:lnTo>
                  <a:pt x="62788" y="130810"/>
                </a:lnTo>
                <a:lnTo>
                  <a:pt x="64325" y="128270"/>
                </a:lnTo>
                <a:lnTo>
                  <a:pt x="68821" y="124460"/>
                </a:lnTo>
                <a:lnTo>
                  <a:pt x="71183" y="121920"/>
                </a:lnTo>
                <a:lnTo>
                  <a:pt x="76238" y="120650"/>
                </a:lnTo>
                <a:lnTo>
                  <a:pt x="105234" y="120650"/>
                </a:lnTo>
                <a:lnTo>
                  <a:pt x="98996" y="115570"/>
                </a:lnTo>
                <a:lnTo>
                  <a:pt x="92786" y="111760"/>
                </a:lnTo>
                <a:lnTo>
                  <a:pt x="89712" y="110490"/>
                </a:lnTo>
                <a:lnTo>
                  <a:pt x="83642" y="109220"/>
                </a:lnTo>
                <a:close/>
              </a:path>
              <a:path w="244475" h="257810">
                <a:moveTo>
                  <a:pt x="105234" y="120650"/>
                </a:moveTo>
                <a:lnTo>
                  <a:pt x="79019" y="120650"/>
                </a:lnTo>
                <a:lnTo>
                  <a:pt x="85128" y="121920"/>
                </a:lnTo>
                <a:lnTo>
                  <a:pt x="88493" y="123190"/>
                </a:lnTo>
                <a:lnTo>
                  <a:pt x="95821" y="128270"/>
                </a:lnTo>
                <a:lnTo>
                  <a:pt x="99898" y="132080"/>
                </a:lnTo>
                <a:lnTo>
                  <a:pt x="104381" y="137160"/>
                </a:lnTo>
                <a:lnTo>
                  <a:pt x="103898" y="139700"/>
                </a:lnTo>
                <a:lnTo>
                  <a:pt x="90119" y="158750"/>
                </a:lnTo>
                <a:lnTo>
                  <a:pt x="85661" y="161290"/>
                </a:lnTo>
                <a:lnTo>
                  <a:pt x="102514" y="161290"/>
                </a:lnTo>
                <a:lnTo>
                  <a:pt x="103708" y="160020"/>
                </a:lnTo>
                <a:lnTo>
                  <a:pt x="106260" y="156210"/>
                </a:lnTo>
                <a:lnTo>
                  <a:pt x="109766" y="149860"/>
                </a:lnTo>
                <a:lnTo>
                  <a:pt x="111036" y="147320"/>
                </a:lnTo>
                <a:lnTo>
                  <a:pt x="111810" y="143510"/>
                </a:lnTo>
                <a:lnTo>
                  <a:pt x="127220" y="143510"/>
                </a:lnTo>
                <a:lnTo>
                  <a:pt x="125679" y="140970"/>
                </a:lnTo>
                <a:lnTo>
                  <a:pt x="120345" y="134620"/>
                </a:lnTo>
                <a:lnTo>
                  <a:pt x="117538" y="132080"/>
                </a:lnTo>
                <a:lnTo>
                  <a:pt x="114592" y="128270"/>
                </a:lnTo>
                <a:lnTo>
                  <a:pt x="105234" y="120650"/>
                </a:lnTo>
                <a:close/>
              </a:path>
              <a:path w="244475" h="257810">
                <a:moveTo>
                  <a:pt x="165201" y="149860"/>
                </a:moveTo>
                <a:lnTo>
                  <a:pt x="158724" y="149860"/>
                </a:lnTo>
                <a:lnTo>
                  <a:pt x="160134" y="151130"/>
                </a:lnTo>
                <a:lnTo>
                  <a:pt x="163017" y="151130"/>
                </a:lnTo>
                <a:lnTo>
                  <a:pt x="165201" y="149860"/>
                </a:lnTo>
                <a:close/>
              </a:path>
              <a:path w="244475" h="257810">
                <a:moveTo>
                  <a:pt x="181097" y="90170"/>
                </a:moveTo>
                <a:lnTo>
                  <a:pt x="165684" y="90170"/>
                </a:lnTo>
                <a:lnTo>
                  <a:pt x="168846" y="92710"/>
                </a:lnTo>
                <a:lnTo>
                  <a:pt x="171488" y="96520"/>
                </a:lnTo>
                <a:lnTo>
                  <a:pt x="175767" y="104140"/>
                </a:lnTo>
                <a:lnTo>
                  <a:pt x="177177" y="107950"/>
                </a:lnTo>
                <a:lnTo>
                  <a:pt x="178511" y="115570"/>
                </a:lnTo>
                <a:lnTo>
                  <a:pt x="178358" y="118110"/>
                </a:lnTo>
                <a:lnTo>
                  <a:pt x="178282" y="119380"/>
                </a:lnTo>
                <a:lnTo>
                  <a:pt x="176034" y="127000"/>
                </a:lnTo>
                <a:lnTo>
                  <a:pt x="173774" y="129540"/>
                </a:lnTo>
                <a:lnTo>
                  <a:pt x="168579" y="135890"/>
                </a:lnTo>
                <a:lnTo>
                  <a:pt x="166839" y="137160"/>
                </a:lnTo>
                <a:lnTo>
                  <a:pt x="163436" y="139700"/>
                </a:lnTo>
                <a:lnTo>
                  <a:pt x="161886" y="139700"/>
                </a:lnTo>
                <a:lnTo>
                  <a:pt x="159118" y="142240"/>
                </a:lnTo>
                <a:lnTo>
                  <a:pt x="157949" y="142240"/>
                </a:lnTo>
                <a:lnTo>
                  <a:pt x="156019" y="143510"/>
                </a:lnTo>
                <a:lnTo>
                  <a:pt x="155333" y="143510"/>
                </a:lnTo>
                <a:lnTo>
                  <a:pt x="154673" y="144780"/>
                </a:lnTo>
                <a:lnTo>
                  <a:pt x="154571" y="146050"/>
                </a:lnTo>
                <a:lnTo>
                  <a:pt x="154838" y="146050"/>
                </a:lnTo>
                <a:lnTo>
                  <a:pt x="155651" y="147320"/>
                </a:lnTo>
                <a:lnTo>
                  <a:pt x="156235" y="148590"/>
                </a:lnTo>
                <a:lnTo>
                  <a:pt x="157924" y="149860"/>
                </a:lnTo>
                <a:lnTo>
                  <a:pt x="166446" y="149860"/>
                </a:lnTo>
                <a:lnTo>
                  <a:pt x="169290" y="147320"/>
                </a:lnTo>
                <a:lnTo>
                  <a:pt x="170814" y="147320"/>
                </a:lnTo>
                <a:lnTo>
                  <a:pt x="189431" y="115570"/>
                </a:lnTo>
                <a:lnTo>
                  <a:pt x="189395" y="110490"/>
                </a:lnTo>
                <a:lnTo>
                  <a:pt x="189280" y="109220"/>
                </a:lnTo>
                <a:lnTo>
                  <a:pt x="187248" y="101600"/>
                </a:lnTo>
                <a:lnTo>
                  <a:pt x="185762" y="97790"/>
                </a:lnTo>
                <a:lnTo>
                  <a:pt x="181097" y="90170"/>
                </a:lnTo>
                <a:close/>
              </a:path>
              <a:path w="244475" h="257810">
                <a:moveTo>
                  <a:pt x="137528" y="54610"/>
                </a:moveTo>
                <a:lnTo>
                  <a:pt x="134531" y="54610"/>
                </a:lnTo>
                <a:lnTo>
                  <a:pt x="128600" y="55880"/>
                </a:lnTo>
                <a:lnTo>
                  <a:pt x="125666" y="55880"/>
                </a:lnTo>
                <a:lnTo>
                  <a:pt x="119837" y="59690"/>
                </a:lnTo>
                <a:lnTo>
                  <a:pt x="116966" y="60960"/>
                </a:lnTo>
                <a:lnTo>
                  <a:pt x="110121" y="68580"/>
                </a:lnTo>
                <a:lnTo>
                  <a:pt x="107302" y="72390"/>
                </a:lnTo>
                <a:lnTo>
                  <a:pt x="104000" y="80010"/>
                </a:lnTo>
                <a:lnTo>
                  <a:pt x="103457" y="83820"/>
                </a:lnTo>
                <a:lnTo>
                  <a:pt x="103564" y="90170"/>
                </a:lnTo>
                <a:lnTo>
                  <a:pt x="119799" y="114300"/>
                </a:lnTo>
                <a:lnTo>
                  <a:pt x="126072" y="118110"/>
                </a:lnTo>
                <a:lnTo>
                  <a:pt x="129324" y="119380"/>
                </a:lnTo>
                <a:lnTo>
                  <a:pt x="139496" y="119380"/>
                </a:lnTo>
                <a:lnTo>
                  <a:pt x="146723" y="115570"/>
                </a:lnTo>
                <a:lnTo>
                  <a:pt x="150431" y="113030"/>
                </a:lnTo>
                <a:lnTo>
                  <a:pt x="156151" y="107950"/>
                </a:lnTo>
                <a:lnTo>
                  <a:pt x="137350" y="107950"/>
                </a:lnTo>
                <a:lnTo>
                  <a:pt x="132994" y="106680"/>
                </a:lnTo>
                <a:lnTo>
                  <a:pt x="130822" y="106680"/>
                </a:lnTo>
                <a:lnTo>
                  <a:pt x="126517" y="104140"/>
                </a:lnTo>
                <a:lnTo>
                  <a:pt x="124396" y="101600"/>
                </a:lnTo>
                <a:lnTo>
                  <a:pt x="120472" y="97790"/>
                </a:lnTo>
                <a:lnTo>
                  <a:pt x="118910" y="96520"/>
                </a:lnTo>
                <a:lnTo>
                  <a:pt x="116382" y="91440"/>
                </a:lnTo>
                <a:lnTo>
                  <a:pt x="115582" y="88900"/>
                </a:lnTo>
                <a:lnTo>
                  <a:pt x="114871" y="83820"/>
                </a:lnTo>
                <a:lnTo>
                  <a:pt x="114985" y="82550"/>
                </a:lnTo>
                <a:lnTo>
                  <a:pt x="115100" y="81280"/>
                </a:lnTo>
                <a:lnTo>
                  <a:pt x="130124" y="67310"/>
                </a:lnTo>
                <a:lnTo>
                  <a:pt x="160672" y="67310"/>
                </a:lnTo>
                <a:lnTo>
                  <a:pt x="152869" y="60960"/>
                </a:lnTo>
                <a:lnTo>
                  <a:pt x="137528" y="54610"/>
                </a:lnTo>
                <a:close/>
              </a:path>
              <a:path w="244475" h="257810">
                <a:moveTo>
                  <a:pt x="160672" y="67310"/>
                </a:moveTo>
                <a:lnTo>
                  <a:pt x="132905" y="67310"/>
                </a:lnTo>
                <a:lnTo>
                  <a:pt x="139014" y="68580"/>
                </a:lnTo>
                <a:lnTo>
                  <a:pt x="142366" y="69850"/>
                </a:lnTo>
                <a:lnTo>
                  <a:pt x="149694" y="74930"/>
                </a:lnTo>
                <a:lnTo>
                  <a:pt x="153784" y="78740"/>
                </a:lnTo>
                <a:lnTo>
                  <a:pt x="158267" y="82550"/>
                </a:lnTo>
                <a:lnTo>
                  <a:pt x="146265" y="102870"/>
                </a:lnTo>
                <a:lnTo>
                  <a:pt x="144005" y="105410"/>
                </a:lnTo>
                <a:lnTo>
                  <a:pt x="139547" y="106680"/>
                </a:lnTo>
                <a:lnTo>
                  <a:pt x="137350" y="107950"/>
                </a:lnTo>
                <a:lnTo>
                  <a:pt x="156151" y="107950"/>
                </a:lnTo>
                <a:lnTo>
                  <a:pt x="165684" y="90170"/>
                </a:lnTo>
                <a:lnTo>
                  <a:pt x="181097" y="90170"/>
                </a:lnTo>
                <a:lnTo>
                  <a:pt x="179565" y="87630"/>
                </a:lnTo>
                <a:lnTo>
                  <a:pt x="174231" y="81280"/>
                </a:lnTo>
                <a:lnTo>
                  <a:pt x="171424" y="77470"/>
                </a:lnTo>
                <a:lnTo>
                  <a:pt x="168478" y="74930"/>
                </a:lnTo>
                <a:lnTo>
                  <a:pt x="165353" y="71120"/>
                </a:lnTo>
                <a:lnTo>
                  <a:pt x="160672" y="67310"/>
                </a:lnTo>
                <a:close/>
              </a:path>
              <a:path w="244475" h="257810">
                <a:moveTo>
                  <a:pt x="236829" y="35560"/>
                </a:moveTo>
                <a:lnTo>
                  <a:pt x="220649" y="35560"/>
                </a:lnTo>
                <a:lnTo>
                  <a:pt x="223799" y="38100"/>
                </a:lnTo>
                <a:lnTo>
                  <a:pt x="226453" y="41910"/>
                </a:lnTo>
                <a:lnTo>
                  <a:pt x="230733" y="49530"/>
                </a:lnTo>
                <a:lnTo>
                  <a:pt x="232130" y="53339"/>
                </a:lnTo>
                <a:lnTo>
                  <a:pt x="233464" y="60960"/>
                </a:lnTo>
                <a:lnTo>
                  <a:pt x="233235" y="63500"/>
                </a:lnTo>
                <a:lnTo>
                  <a:pt x="231000" y="71120"/>
                </a:lnTo>
                <a:lnTo>
                  <a:pt x="228726" y="74930"/>
                </a:lnTo>
                <a:lnTo>
                  <a:pt x="223545" y="80010"/>
                </a:lnTo>
                <a:lnTo>
                  <a:pt x="221792" y="81280"/>
                </a:lnTo>
                <a:lnTo>
                  <a:pt x="218389" y="83820"/>
                </a:lnTo>
                <a:lnTo>
                  <a:pt x="216852" y="85090"/>
                </a:lnTo>
                <a:lnTo>
                  <a:pt x="214083" y="86360"/>
                </a:lnTo>
                <a:lnTo>
                  <a:pt x="212902" y="87630"/>
                </a:lnTo>
                <a:lnTo>
                  <a:pt x="210972" y="87630"/>
                </a:lnTo>
                <a:lnTo>
                  <a:pt x="210299" y="88900"/>
                </a:lnTo>
                <a:lnTo>
                  <a:pt x="209435" y="88900"/>
                </a:lnTo>
                <a:lnTo>
                  <a:pt x="209524" y="91440"/>
                </a:lnTo>
                <a:lnTo>
                  <a:pt x="209803" y="91440"/>
                </a:lnTo>
                <a:lnTo>
                  <a:pt x="210604" y="92710"/>
                </a:lnTo>
                <a:lnTo>
                  <a:pt x="211188" y="92710"/>
                </a:lnTo>
                <a:lnTo>
                  <a:pt x="212877" y="95250"/>
                </a:lnTo>
                <a:lnTo>
                  <a:pt x="213690" y="95250"/>
                </a:lnTo>
                <a:lnTo>
                  <a:pt x="215087" y="96520"/>
                </a:lnTo>
                <a:lnTo>
                  <a:pt x="217982" y="96520"/>
                </a:lnTo>
                <a:lnTo>
                  <a:pt x="220154" y="95250"/>
                </a:lnTo>
                <a:lnTo>
                  <a:pt x="221411" y="93980"/>
                </a:lnTo>
                <a:lnTo>
                  <a:pt x="224256" y="92710"/>
                </a:lnTo>
                <a:lnTo>
                  <a:pt x="225767" y="91440"/>
                </a:lnTo>
                <a:lnTo>
                  <a:pt x="228993" y="88900"/>
                </a:lnTo>
                <a:lnTo>
                  <a:pt x="230555" y="87630"/>
                </a:lnTo>
                <a:lnTo>
                  <a:pt x="244356" y="60960"/>
                </a:lnTo>
                <a:lnTo>
                  <a:pt x="244233" y="54610"/>
                </a:lnTo>
                <a:lnTo>
                  <a:pt x="242201" y="46989"/>
                </a:lnTo>
                <a:lnTo>
                  <a:pt x="240715" y="43180"/>
                </a:lnTo>
                <a:lnTo>
                  <a:pt x="236829" y="35560"/>
                </a:lnTo>
                <a:close/>
              </a:path>
              <a:path w="244475" h="257810">
                <a:moveTo>
                  <a:pt x="192493" y="0"/>
                </a:moveTo>
                <a:lnTo>
                  <a:pt x="183565" y="0"/>
                </a:lnTo>
                <a:lnTo>
                  <a:pt x="174802" y="3810"/>
                </a:lnTo>
                <a:lnTo>
                  <a:pt x="158241" y="29210"/>
                </a:lnTo>
                <a:lnTo>
                  <a:pt x="158451" y="33020"/>
                </a:lnTo>
                <a:lnTo>
                  <a:pt x="158521" y="34289"/>
                </a:lnTo>
                <a:lnTo>
                  <a:pt x="184276" y="64770"/>
                </a:lnTo>
                <a:lnTo>
                  <a:pt x="194462" y="64770"/>
                </a:lnTo>
                <a:lnTo>
                  <a:pt x="201688" y="60960"/>
                </a:lnTo>
                <a:lnTo>
                  <a:pt x="205384" y="58420"/>
                </a:lnTo>
                <a:lnTo>
                  <a:pt x="211353" y="52070"/>
                </a:lnTo>
                <a:lnTo>
                  <a:pt x="187947" y="52070"/>
                </a:lnTo>
                <a:lnTo>
                  <a:pt x="181470" y="48260"/>
                </a:lnTo>
                <a:lnTo>
                  <a:pt x="179362" y="46989"/>
                </a:lnTo>
                <a:lnTo>
                  <a:pt x="175425" y="43180"/>
                </a:lnTo>
                <a:lnTo>
                  <a:pt x="173875" y="40639"/>
                </a:lnTo>
                <a:lnTo>
                  <a:pt x="171348" y="36830"/>
                </a:lnTo>
                <a:lnTo>
                  <a:pt x="170535" y="34289"/>
                </a:lnTo>
                <a:lnTo>
                  <a:pt x="169837" y="29210"/>
                </a:lnTo>
                <a:lnTo>
                  <a:pt x="169945" y="27939"/>
                </a:lnTo>
                <a:lnTo>
                  <a:pt x="170052" y="26670"/>
                </a:lnTo>
                <a:lnTo>
                  <a:pt x="185077" y="11430"/>
                </a:lnTo>
                <a:lnTo>
                  <a:pt x="214073" y="11430"/>
                </a:lnTo>
                <a:lnTo>
                  <a:pt x="207835" y="6350"/>
                </a:lnTo>
                <a:lnTo>
                  <a:pt x="201625" y="2539"/>
                </a:lnTo>
                <a:lnTo>
                  <a:pt x="198551" y="1270"/>
                </a:lnTo>
                <a:lnTo>
                  <a:pt x="192493" y="0"/>
                </a:lnTo>
                <a:close/>
              </a:path>
              <a:path w="244475" h="257810">
                <a:moveTo>
                  <a:pt x="214073" y="11430"/>
                </a:moveTo>
                <a:lnTo>
                  <a:pt x="187871" y="11430"/>
                </a:lnTo>
                <a:lnTo>
                  <a:pt x="193967" y="13970"/>
                </a:lnTo>
                <a:lnTo>
                  <a:pt x="197332" y="15239"/>
                </a:lnTo>
                <a:lnTo>
                  <a:pt x="204660" y="20320"/>
                </a:lnTo>
                <a:lnTo>
                  <a:pt x="208737" y="22860"/>
                </a:lnTo>
                <a:lnTo>
                  <a:pt x="213232" y="27939"/>
                </a:lnTo>
                <a:lnTo>
                  <a:pt x="212737" y="30480"/>
                </a:lnTo>
                <a:lnTo>
                  <a:pt x="198958" y="49530"/>
                </a:lnTo>
                <a:lnTo>
                  <a:pt x="194500" y="52070"/>
                </a:lnTo>
                <a:lnTo>
                  <a:pt x="211353" y="52070"/>
                </a:lnTo>
                <a:lnTo>
                  <a:pt x="212547" y="50800"/>
                </a:lnTo>
                <a:lnTo>
                  <a:pt x="215099" y="48260"/>
                </a:lnTo>
                <a:lnTo>
                  <a:pt x="218617" y="40639"/>
                </a:lnTo>
                <a:lnTo>
                  <a:pt x="219875" y="38100"/>
                </a:lnTo>
                <a:lnTo>
                  <a:pt x="220649" y="35560"/>
                </a:lnTo>
                <a:lnTo>
                  <a:pt x="236829" y="35560"/>
                </a:lnTo>
                <a:lnTo>
                  <a:pt x="234518" y="33020"/>
                </a:lnTo>
                <a:lnTo>
                  <a:pt x="229184" y="25400"/>
                </a:lnTo>
                <a:lnTo>
                  <a:pt x="226377" y="22860"/>
                </a:lnTo>
                <a:lnTo>
                  <a:pt x="223431" y="19050"/>
                </a:lnTo>
                <a:lnTo>
                  <a:pt x="214073" y="1143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10683" y="5738126"/>
            <a:ext cx="561340" cy="260350"/>
          </a:xfrm>
          <a:custGeom>
            <a:avLst/>
            <a:gdLst/>
            <a:ahLst/>
            <a:cxnLst/>
            <a:rect l="l" t="t" r="r" b="b"/>
            <a:pathLst>
              <a:path w="561339" h="260350">
                <a:moveTo>
                  <a:pt x="101993" y="219710"/>
                </a:moveTo>
                <a:lnTo>
                  <a:pt x="101650" y="218440"/>
                </a:lnTo>
                <a:lnTo>
                  <a:pt x="101358" y="218440"/>
                </a:lnTo>
                <a:lnTo>
                  <a:pt x="100545" y="217170"/>
                </a:lnTo>
                <a:lnTo>
                  <a:pt x="100037" y="217170"/>
                </a:lnTo>
                <a:lnTo>
                  <a:pt x="99402" y="215900"/>
                </a:lnTo>
                <a:lnTo>
                  <a:pt x="98767" y="215900"/>
                </a:lnTo>
                <a:lnTo>
                  <a:pt x="98171" y="214630"/>
                </a:lnTo>
                <a:lnTo>
                  <a:pt x="97053" y="214630"/>
                </a:lnTo>
                <a:lnTo>
                  <a:pt x="96520" y="213360"/>
                </a:lnTo>
                <a:lnTo>
                  <a:pt x="94195" y="213360"/>
                </a:lnTo>
                <a:lnTo>
                  <a:pt x="93840" y="214630"/>
                </a:lnTo>
                <a:lnTo>
                  <a:pt x="63931" y="243840"/>
                </a:lnTo>
                <a:lnTo>
                  <a:pt x="63487" y="223520"/>
                </a:lnTo>
                <a:lnTo>
                  <a:pt x="63373" y="214630"/>
                </a:lnTo>
                <a:lnTo>
                  <a:pt x="63360" y="213360"/>
                </a:lnTo>
                <a:lnTo>
                  <a:pt x="62941" y="207010"/>
                </a:lnTo>
                <a:lnTo>
                  <a:pt x="46367" y="168910"/>
                </a:lnTo>
                <a:lnTo>
                  <a:pt x="34696" y="163830"/>
                </a:lnTo>
                <a:lnTo>
                  <a:pt x="28206" y="163830"/>
                </a:lnTo>
                <a:lnTo>
                  <a:pt x="4686" y="182880"/>
                </a:lnTo>
                <a:lnTo>
                  <a:pt x="3479" y="184150"/>
                </a:lnTo>
                <a:lnTo>
                  <a:pt x="1587" y="189230"/>
                </a:lnTo>
                <a:lnTo>
                  <a:pt x="914" y="190500"/>
                </a:lnTo>
                <a:lnTo>
                  <a:pt x="101" y="194310"/>
                </a:lnTo>
                <a:lnTo>
                  <a:pt x="0" y="198120"/>
                </a:lnTo>
                <a:lnTo>
                  <a:pt x="152" y="199390"/>
                </a:lnTo>
                <a:lnTo>
                  <a:pt x="812" y="199390"/>
                </a:lnTo>
                <a:lnTo>
                  <a:pt x="1511" y="200660"/>
                </a:lnTo>
                <a:lnTo>
                  <a:pt x="1955" y="201930"/>
                </a:lnTo>
                <a:lnTo>
                  <a:pt x="3213" y="201930"/>
                </a:lnTo>
                <a:lnTo>
                  <a:pt x="3886" y="203200"/>
                </a:lnTo>
                <a:lnTo>
                  <a:pt x="5080" y="204470"/>
                </a:lnTo>
                <a:lnTo>
                  <a:pt x="8534" y="204470"/>
                </a:lnTo>
                <a:lnTo>
                  <a:pt x="8902" y="203200"/>
                </a:lnTo>
                <a:lnTo>
                  <a:pt x="9486" y="199390"/>
                </a:lnTo>
                <a:lnTo>
                  <a:pt x="9944" y="198120"/>
                </a:lnTo>
                <a:lnTo>
                  <a:pt x="11176" y="194310"/>
                </a:lnTo>
                <a:lnTo>
                  <a:pt x="12065" y="191770"/>
                </a:lnTo>
                <a:lnTo>
                  <a:pt x="14389" y="186690"/>
                </a:lnTo>
                <a:lnTo>
                  <a:pt x="16065" y="185420"/>
                </a:lnTo>
                <a:lnTo>
                  <a:pt x="20154" y="180340"/>
                </a:lnTo>
                <a:lnTo>
                  <a:pt x="22123" y="179070"/>
                </a:lnTo>
                <a:lnTo>
                  <a:pt x="26212" y="177800"/>
                </a:lnTo>
                <a:lnTo>
                  <a:pt x="34086" y="177800"/>
                </a:lnTo>
                <a:lnTo>
                  <a:pt x="37807" y="179070"/>
                </a:lnTo>
                <a:lnTo>
                  <a:pt x="39484" y="180340"/>
                </a:lnTo>
                <a:lnTo>
                  <a:pt x="42506" y="184150"/>
                </a:lnTo>
                <a:lnTo>
                  <a:pt x="43954" y="185420"/>
                </a:lnTo>
                <a:lnTo>
                  <a:pt x="52463" y="213360"/>
                </a:lnTo>
                <a:lnTo>
                  <a:pt x="52539" y="214630"/>
                </a:lnTo>
                <a:lnTo>
                  <a:pt x="52616" y="215900"/>
                </a:lnTo>
                <a:lnTo>
                  <a:pt x="52692" y="217170"/>
                </a:lnTo>
                <a:lnTo>
                  <a:pt x="53073" y="243840"/>
                </a:lnTo>
                <a:lnTo>
                  <a:pt x="53162" y="250190"/>
                </a:lnTo>
                <a:lnTo>
                  <a:pt x="53263" y="252730"/>
                </a:lnTo>
                <a:lnTo>
                  <a:pt x="53530" y="254000"/>
                </a:lnTo>
                <a:lnTo>
                  <a:pt x="53708" y="254000"/>
                </a:lnTo>
                <a:lnTo>
                  <a:pt x="54152" y="255270"/>
                </a:lnTo>
                <a:lnTo>
                  <a:pt x="54495" y="256540"/>
                </a:lnTo>
                <a:lnTo>
                  <a:pt x="55435" y="257810"/>
                </a:lnTo>
                <a:lnTo>
                  <a:pt x="56032" y="257810"/>
                </a:lnTo>
                <a:lnTo>
                  <a:pt x="57505" y="259080"/>
                </a:lnTo>
                <a:lnTo>
                  <a:pt x="58216" y="260350"/>
                </a:lnTo>
                <a:lnTo>
                  <a:pt x="63182" y="260350"/>
                </a:lnTo>
                <a:lnTo>
                  <a:pt x="79298" y="243840"/>
                </a:lnTo>
                <a:lnTo>
                  <a:pt x="101612" y="220980"/>
                </a:lnTo>
                <a:lnTo>
                  <a:pt x="101828" y="220980"/>
                </a:lnTo>
                <a:lnTo>
                  <a:pt x="101993" y="219710"/>
                </a:lnTo>
                <a:close/>
              </a:path>
              <a:path w="561339" h="260350">
                <a:moveTo>
                  <a:pt x="147612" y="163830"/>
                </a:moveTo>
                <a:lnTo>
                  <a:pt x="145224" y="153670"/>
                </a:lnTo>
                <a:lnTo>
                  <a:pt x="142887" y="148590"/>
                </a:lnTo>
                <a:lnTo>
                  <a:pt x="135902" y="138430"/>
                </a:lnTo>
                <a:lnTo>
                  <a:pt x="135839" y="170180"/>
                </a:lnTo>
                <a:lnTo>
                  <a:pt x="135458" y="171450"/>
                </a:lnTo>
                <a:lnTo>
                  <a:pt x="133743" y="176530"/>
                </a:lnTo>
                <a:lnTo>
                  <a:pt x="132334" y="177800"/>
                </a:lnTo>
                <a:lnTo>
                  <a:pt x="127838" y="182880"/>
                </a:lnTo>
                <a:lnTo>
                  <a:pt x="125183" y="184150"/>
                </a:lnTo>
                <a:lnTo>
                  <a:pt x="119608" y="185420"/>
                </a:lnTo>
                <a:lnTo>
                  <a:pt x="116522" y="185420"/>
                </a:lnTo>
                <a:lnTo>
                  <a:pt x="109753" y="182880"/>
                </a:lnTo>
                <a:lnTo>
                  <a:pt x="106019" y="181610"/>
                </a:lnTo>
                <a:lnTo>
                  <a:pt x="75209" y="151130"/>
                </a:lnTo>
                <a:lnTo>
                  <a:pt x="69824" y="137160"/>
                </a:lnTo>
                <a:lnTo>
                  <a:pt x="70739" y="130810"/>
                </a:lnTo>
                <a:lnTo>
                  <a:pt x="72453" y="127000"/>
                </a:lnTo>
                <a:lnTo>
                  <a:pt x="77114" y="123190"/>
                </a:lnTo>
                <a:lnTo>
                  <a:pt x="78854" y="121920"/>
                </a:lnTo>
                <a:lnTo>
                  <a:pt x="82435" y="119380"/>
                </a:lnTo>
                <a:lnTo>
                  <a:pt x="90500" y="119380"/>
                </a:lnTo>
                <a:lnTo>
                  <a:pt x="94996" y="120650"/>
                </a:lnTo>
                <a:lnTo>
                  <a:pt x="97383" y="121920"/>
                </a:lnTo>
                <a:lnTo>
                  <a:pt x="102476" y="125730"/>
                </a:lnTo>
                <a:lnTo>
                  <a:pt x="105219" y="127000"/>
                </a:lnTo>
                <a:lnTo>
                  <a:pt x="111112" y="132080"/>
                </a:lnTo>
                <a:lnTo>
                  <a:pt x="114287" y="134620"/>
                </a:lnTo>
                <a:lnTo>
                  <a:pt x="117690" y="138430"/>
                </a:lnTo>
                <a:lnTo>
                  <a:pt x="131940" y="156210"/>
                </a:lnTo>
                <a:lnTo>
                  <a:pt x="133210" y="157480"/>
                </a:lnTo>
                <a:lnTo>
                  <a:pt x="135102" y="162560"/>
                </a:lnTo>
                <a:lnTo>
                  <a:pt x="135636" y="165100"/>
                </a:lnTo>
                <a:lnTo>
                  <a:pt x="135737" y="167640"/>
                </a:lnTo>
                <a:lnTo>
                  <a:pt x="135839" y="170180"/>
                </a:lnTo>
                <a:lnTo>
                  <a:pt x="135839" y="138366"/>
                </a:lnTo>
                <a:lnTo>
                  <a:pt x="131546" y="133350"/>
                </a:lnTo>
                <a:lnTo>
                  <a:pt x="126314" y="128270"/>
                </a:lnTo>
                <a:lnTo>
                  <a:pt x="120700" y="123190"/>
                </a:lnTo>
                <a:lnTo>
                  <a:pt x="116687" y="119380"/>
                </a:lnTo>
                <a:lnTo>
                  <a:pt x="115354" y="118110"/>
                </a:lnTo>
                <a:lnTo>
                  <a:pt x="105181" y="111760"/>
                </a:lnTo>
                <a:lnTo>
                  <a:pt x="100266" y="109220"/>
                </a:lnTo>
                <a:lnTo>
                  <a:pt x="90754" y="106680"/>
                </a:lnTo>
                <a:lnTo>
                  <a:pt x="86156" y="106680"/>
                </a:lnTo>
                <a:lnTo>
                  <a:pt x="58343" y="134620"/>
                </a:lnTo>
                <a:lnTo>
                  <a:pt x="58254" y="139700"/>
                </a:lnTo>
                <a:lnTo>
                  <a:pt x="60680" y="149860"/>
                </a:lnTo>
                <a:lnTo>
                  <a:pt x="85153" y="181610"/>
                </a:lnTo>
                <a:lnTo>
                  <a:pt x="115100" y="198120"/>
                </a:lnTo>
                <a:lnTo>
                  <a:pt x="119710" y="198120"/>
                </a:lnTo>
                <a:lnTo>
                  <a:pt x="128612" y="195580"/>
                </a:lnTo>
                <a:lnTo>
                  <a:pt x="132981" y="191770"/>
                </a:lnTo>
                <a:lnTo>
                  <a:pt x="139268" y="185420"/>
                </a:lnTo>
                <a:lnTo>
                  <a:pt x="141782" y="182880"/>
                </a:lnTo>
                <a:lnTo>
                  <a:pt x="144741" y="179070"/>
                </a:lnTo>
                <a:lnTo>
                  <a:pt x="147510" y="168910"/>
                </a:lnTo>
                <a:lnTo>
                  <a:pt x="147612" y="163830"/>
                </a:lnTo>
                <a:close/>
              </a:path>
              <a:path w="561339" h="260350">
                <a:moveTo>
                  <a:pt x="201485" y="110490"/>
                </a:moveTo>
                <a:lnTo>
                  <a:pt x="199110" y="100330"/>
                </a:lnTo>
                <a:lnTo>
                  <a:pt x="196761" y="95250"/>
                </a:lnTo>
                <a:lnTo>
                  <a:pt x="189788" y="85090"/>
                </a:lnTo>
                <a:lnTo>
                  <a:pt x="189725" y="115570"/>
                </a:lnTo>
                <a:lnTo>
                  <a:pt x="189344" y="118110"/>
                </a:lnTo>
                <a:lnTo>
                  <a:pt x="187629" y="121920"/>
                </a:lnTo>
                <a:lnTo>
                  <a:pt x="186220" y="124460"/>
                </a:lnTo>
                <a:lnTo>
                  <a:pt x="181724" y="128270"/>
                </a:lnTo>
                <a:lnTo>
                  <a:pt x="179070" y="130810"/>
                </a:lnTo>
                <a:lnTo>
                  <a:pt x="173494" y="132080"/>
                </a:lnTo>
                <a:lnTo>
                  <a:pt x="170395" y="132080"/>
                </a:lnTo>
                <a:lnTo>
                  <a:pt x="163626" y="129540"/>
                </a:lnTo>
                <a:lnTo>
                  <a:pt x="159893" y="127000"/>
                </a:lnTo>
                <a:lnTo>
                  <a:pt x="151726" y="121920"/>
                </a:lnTo>
                <a:lnTo>
                  <a:pt x="147129" y="116840"/>
                </a:lnTo>
                <a:lnTo>
                  <a:pt x="138264" y="107950"/>
                </a:lnTo>
                <a:lnTo>
                  <a:pt x="134912" y="104140"/>
                </a:lnTo>
                <a:lnTo>
                  <a:pt x="129082" y="97790"/>
                </a:lnTo>
                <a:lnTo>
                  <a:pt x="126936" y="93980"/>
                </a:lnTo>
                <a:lnTo>
                  <a:pt x="124167" y="86360"/>
                </a:lnTo>
                <a:lnTo>
                  <a:pt x="123698" y="83820"/>
                </a:lnTo>
                <a:lnTo>
                  <a:pt x="124612" y="76200"/>
                </a:lnTo>
                <a:lnTo>
                  <a:pt x="126339" y="73660"/>
                </a:lnTo>
                <a:lnTo>
                  <a:pt x="131000" y="68580"/>
                </a:lnTo>
                <a:lnTo>
                  <a:pt x="132740" y="67310"/>
                </a:lnTo>
                <a:lnTo>
                  <a:pt x="136309" y="66040"/>
                </a:lnTo>
                <a:lnTo>
                  <a:pt x="138214" y="64770"/>
                </a:lnTo>
                <a:lnTo>
                  <a:pt x="142252" y="64770"/>
                </a:lnTo>
                <a:lnTo>
                  <a:pt x="144386" y="66040"/>
                </a:lnTo>
                <a:lnTo>
                  <a:pt x="148869" y="67310"/>
                </a:lnTo>
                <a:lnTo>
                  <a:pt x="151269" y="68580"/>
                </a:lnTo>
                <a:lnTo>
                  <a:pt x="156349" y="71120"/>
                </a:lnTo>
                <a:lnTo>
                  <a:pt x="159092" y="73660"/>
                </a:lnTo>
                <a:lnTo>
                  <a:pt x="164985" y="78740"/>
                </a:lnTo>
                <a:lnTo>
                  <a:pt x="168160" y="81280"/>
                </a:lnTo>
                <a:lnTo>
                  <a:pt x="171564" y="85090"/>
                </a:lnTo>
                <a:lnTo>
                  <a:pt x="174091" y="87630"/>
                </a:lnTo>
                <a:lnTo>
                  <a:pt x="176441" y="90170"/>
                </a:lnTo>
                <a:lnTo>
                  <a:pt x="180797" y="93980"/>
                </a:lnTo>
                <a:lnTo>
                  <a:pt x="189725" y="115570"/>
                </a:lnTo>
                <a:lnTo>
                  <a:pt x="189725" y="85026"/>
                </a:lnTo>
                <a:lnTo>
                  <a:pt x="185420" y="80010"/>
                </a:lnTo>
                <a:lnTo>
                  <a:pt x="180200" y="74930"/>
                </a:lnTo>
                <a:lnTo>
                  <a:pt x="174586" y="68580"/>
                </a:lnTo>
                <a:lnTo>
                  <a:pt x="169240" y="64770"/>
                </a:lnTo>
                <a:lnTo>
                  <a:pt x="159067" y="57150"/>
                </a:lnTo>
                <a:lnTo>
                  <a:pt x="154139" y="54610"/>
                </a:lnTo>
                <a:lnTo>
                  <a:pt x="144640" y="52070"/>
                </a:lnTo>
                <a:lnTo>
                  <a:pt x="140030" y="52070"/>
                </a:lnTo>
                <a:lnTo>
                  <a:pt x="112217" y="81280"/>
                </a:lnTo>
                <a:lnTo>
                  <a:pt x="112141" y="86360"/>
                </a:lnTo>
                <a:lnTo>
                  <a:pt x="114554" y="96520"/>
                </a:lnTo>
                <a:lnTo>
                  <a:pt x="139026" y="128270"/>
                </a:lnTo>
                <a:lnTo>
                  <a:pt x="144386" y="132080"/>
                </a:lnTo>
                <a:lnTo>
                  <a:pt x="154559" y="139700"/>
                </a:lnTo>
                <a:lnTo>
                  <a:pt x="159473" y="142240"/>
                </a:lnTo>
                <a:lnTo>
                  <a:pt x="168986" y="143510"/>
                </a:lnTo>
                <a:lnTo>
                  <a:pt x="173583" y="143510"/>
                </a:lnTo>
                <a:lnTo>
                  <a:pt x="182499" y="140970"/>
                </a:lnTo>
                <a:lnTo>
                  <a:pt x="186867" y="138430"/>
                </a:lnTo>
                <a:lnTo>
                  <a:pt x="193154" y="132080"/>
                </a:lnTo>
                <a:lnTo>
                  <a:pt x="195668" y="129540"/>
                </a:lnTo>
                <a:lnTo>
                  <a:pt x="198628" y="124460"/>
                </a:lnTo>
                <a:lnTo>
                  <a:pt x="201396" y="115570"/>
                </a:lnTo>
                <a:lnTo>
                  <a:pt x="201485" y="110490"/>
                </a:lnTo>
                <a:close/>
              </a:path>
              <a:path w="561339" h="260350">
                <a:moveTo>
                  <a:pt x="265785" y="55880"/>
                </a:moveTo>
                <a:lnTo>
                  <a:pt x="265557" y="54610"/>
                </a:lnTo>
                <a:lnTo>
                  <a:pt x="264845" y="53340"/>
                </a:lnTo>
                <a:lnTo>
                  <a:pt x="264337" y="53340"/>
                </a:lnTo>
                <a:lnTo>
                  <a:pt x="263677" y="52070"/>
                </a:lnTo>
                <a:lnTo>
                  <a:pt x="263042" y="52070"/>
                </a:lnTo>
                <a:lnTo>
                  <a:pt x="262458" y="50800"/>
                </a:lnTo>
                <a:lnTo>
                  <a:pt x="260870" y="50800"/>
                </a:lnTo>
                <a:lnTo>
                  <a:pt x="259956" y="49530"/>
                </a:lnTo>
                <a:lnTo>
                  <a:pt x="258724" y="49530"/>
                </a:lnTo>
                <a:lnTo>
                  <a:pt x="258381" y="50800"/>
                </a:lnTo>
                <a:lnTo>
                  <a:pt x="245783" y="63500"/>
                </a:lnTo>
                <a:lnTo>
                  <a:pt x="203263" y="20320"/>
                </a:lnTo>
                <a:lnTo>
                  <a:pt x="185750" y="2540"/>
                </a:lnTo>
                <a:lnTo>
                  <a:pt x="183654" y="2540"/>
                </a:lnTo>
                <a:lnTo>
                  <a:pt x="183121" y="3810"/>
                </a:lnTo>
                <a:lnTo>
                  <a:pt x="181851" y="3810"/>
                </a:lnTo>
                <a:lnTo>
                  <a:pt x="181114" y="5080"/>
                </a:lnTo>
                <a:lnTo>
                  <a:pt x="179120" y="7620"/>
                </a:lnTo>
                <a:lnTo>
                  <a:pt x="178320" y="7620"/>
                </a:lnTo>
                <a:lnTo>
                  <a:pt x="177990" y="8890"/>
                </a:lnTo>
                <a:lnTo>
                  <a:pt x="177507" y="8890"/>
                </a:lnTo>
                <a:lnTo>
                  <a:pt x="177025" y="10160"/>
                </a:lnTo>
                <a:lnTo>
                  <a:pt x="171272" y="35560"/>
                </a:lnTo>
                <a:lnTo>
                  <a:pt x="171259" y="38100"/>
                </a:lnTo>
                <a:lnTo>
                  <a:pt x="171615" y="39370"/>
                </a:lnTo>
                <a:lnTo>
                  <a:pt x="171881" y="39370"/>
                </a:lnTo>
                <a:lnTo>
                  <a:pt x="172618" y="40640"/>
                </a:lnTo>
                <a:lnTo>
                  <a:pt x="173101" y="40640"/>
                </a:lnTo>
                <a:lnTo>
                  <a:pt x="174510" y="41910"/>
                </a:lnTo>
                <a:lnTo>
                  <a:pt x="175209" y="43180"/>
                </a:lnTo>
                <a:lnTo>
                  <a:pt x="176441" y="44450"/>
                </a:lnTo>
                <a:lnTo>
                  <a:pt x="178333" y="44450"/>
                </a:lnTo>
                <a:lnTo>
                  <a:pt x="179006" y="43180"/>
                </a:lnTo>
                <a:lnTo>
                  <a:pt x="179641" y="40640"/>
                </a:lnTo>
                <a:lnTo>
                  <a:pt x="184962" y="20320"/>
                </a:lnTo>
                <a:lnTo>
                  <a:pt x="236740" y="72390"/>
                </a:lnTo>
                <a:lnTo>
                  <a:pt x="222250" y="86360"/>
                </a:lnTo>
                <a:lnTo>
                  <a:pt x="222072" y="86360"/>
                </a:lnTo>
                <a:lnTo>
                  <a:pt x="221970" y="87630"/>
                </a:lnTo>
                <a:lnTo>
                  <a:pt x="222250" y="88900"/>
                </a:lnTo>
                <a:lnTo>
                  <a:pt x="222491" y="88900"/>
                </a:lnTo>
                <a:lnTo>
                  <a:pt x="223189" y="90170"/>
                </a:lnTo>
                <a:lnTo>
                  <a:pt x="223685" y="91440"/>
                </a:lnTo>
                <a:lnTo>
                  <a:pt x="224980" y="92710"/>
                </a:lnTo>
                <a:lnTo>
                  <a:pt x="225602" y="92710"/>
                </a:lnTo>
                <a:lnTo>
                  <a:pt x="226720" y="93980"/>
                </a:lnTo>
                <a:lnTo>
                  <a:pt x="229539" y="93980"/>
                </a:lnTo>
                <a:lnTo>
                  <a:pt x="259384" y="63500"/>
                </a:lnTo>
                <a:lnTo>
                  <a:pt x="265607" y="57150"/>
                </a:lnTo>
                <a:lnTo>
                  <a:pt x="265785" y="57150"/>
                </a:lnTo>
                <a:lnTo>
                  <a:pt x="265785" y="55880"/>
                </a:lnTo>
                <a:close/>
              </a:path>
              <a:path w="561339" h="260350">
                <a:moveTo>
                  <a:pt x="406933" y="219710"/>
                </a:moveTo>
                <a:lnTo>
                  <a:pt x="406590" y="218440"/>
                </a:lnTo>
                <a:lnTo>
                  <a:pt x="406298" y="218440"/>
                </a:lnTo>
                <a:lnTo>
                  <a:pt x="405485" y="217170"/>
                </a:lnTo>
                <a:lnTo>
                  <a:pt x="404977" y="217170"/>
                </a:lnTo>
                <a:lnTo>
                  <a:pt x="404342" y="215900"/>
                </a:lnTo>
                <a:lnTo>
                  <a:pt x="403707" y="215900"/>
                </a:lnTo>
                <a:lnTo>
                  <a:pt x="403110" y="214630"/>
                </a:lnTo>
                <a:lnTo>
                  <a:pt x="401993" y="214630"/>
                </a:lnTo>
                <a:lnTo>
                  <a:pt x="401459" y="213360"/>
                </a:lnTo>
                <a:lnTo>
                  <a:pt x="399135" y="213360"/>
                </a:lnTo>
                <a:lnTo>
                  <a:pt x="398780" y="214630"/>
                </a:lnTo>
                <a:lnTo>
                  <a:pt x="368871" y="243840"/>
                </a:lnTo>
                <a:lnTo>
                  <a:pt x="368439" y="223520"/>
                </a:lnTo>
                <a:lnTo>
                  <a:pt x="368325" y="214630"/>
                </a:lnTo>
                <a:lnTo>
                  <a:pt x="368300" y="213360"/>
                </a:lnTo>
                <a:lnTo>
                  <a:pt x="357873" y="176530"/>
                </a:lnTo>
                <a:lnTo>
                  <a:pt x="339636" y="163830"/>
                </a:lnTo>
                <a:lnTo>
                  <a:pt x="333146" y="163830"/>
                </a:lnTo>
                <a:lnTo>
                  <a:pt x="309626" y="182880"/>
                </a:lnTo>
                <a:lnTo>
                  <a:pt x="308419" y="184150"/>
                </a:lnTo>
                <a:lnTo>
                  <a:pt x="306527" y="189230"/>
                </a:lnTo>
                <a:lnTo>
                  <a:pt x="305854" y="190500"/>
                </a:lnTo>
                <a:lnTo>
                  <a:pt x="305041" y="194310"/>
                </a:lnTo>
                <a:lnTo>
                  <a:pt x="304939" y="198120"/>
                </a:lnTo>
                <a:lnTo>
                  <a:pt x="305092" y="199390"/>
                </a:lnTo>
                <a:lnTo>
                  <a:pt x="305752" y="199390"/>
                </a:lnTo>
                <a:lnTo>
                  <a:pt x="306451" y="200660"/>
                </a:lnTo>
                <a:lnTo>
                  <a:pt x="306895" y="201930"/>
                </a:lnTo>
                <a:lnTo>
                  <a:pt x="308152" y="201930"/>
                </a:lnTo>
                <a:lnTo>
                  <a:pt x="308825" y="203200"/>
                </a:lnTo>
                <a:lnTo>
                  <a:pt x="310019" y="204470"/>
                </a:lnTo>
                <a:lnTo>
                  <a:pt x="313474" y="204470"/>
                </a:lnTo>
                <a:lnTo>
                  <a:pt x="313842" y="203200"/>
                </a:lnTo>
                <a:lnTo>
                  <a:pt x="314426" y="199390"/>
                </a:lnTo>
                <a:lnTo>
                  <a:pt x="314883" y="198120"/>
                </a:lnTo>
                <a:lnTo>
                  <a:pt x="316115" y="194310"/>
                </a:lnTo>
                <a:lnTo>
                  <a:pt x="317004" y="191770"/>
                </a:lnTo>
                <a:lnTo>
                  <a:pt x="319328" y="186690"/>
                </a:lnTo>
                <a:lnTo>
                  <a:pt x="321005" y="185420"/>
                </a:lnTo>
                <a:lnTo>
                  <a:pt x="325094" y="180340"/>
                </a:lnTo>
                <a:lnTo>
                  <a:pt x="327063" y="179070"/>
                </a:lnTo>
                <a:lnTo>
                  <a:pt x="331152" y="177800"/>
                </a:lnTo>
                <a:lnTo>
                  <a:pt x="339026" y="177800"/>
                </a:lnTo>
                <a:lnTo>
                  <a:pt x="342747" y="179070"/>
                </a:lnTo>
                <a:lnTo>
                  <a:pt x="344424" y="180340"/>
                </a:lnTo>
                <a:lnTo>
                  <a:pt x="347446" y="184150"/>
                </a:lnTo>
                <a:lnTo>
                  <a:pt x="348894" y="185420"/>
                </a:lnTo>
                <a:lnTo>
                  <a:pt x="357416" y="213360"/>
                </a:lnTo>
                <a:lnTo>
                  <a:pt x="357492" y="214630"/>
                </a:lnTo>
                <a:lnTo>
                  <a:pt x="357568" y="215900"/>
                </a:lnTo>
                <a:lnTo>
                  <a:pt x="357632" y="217170"/>
                </a:lnTo>
                <a:lnTo>
                  <a:pt x="358013" y="243840"/>
                </a:lnTo>
                <a:lnTo>
                  <a:pt x="358101" y="250190"/>
                </a:lnTo>
                <a:lnTo>
                  <a:pt x="358203" y="252730"/>
                </a:lnTo>
                <a:lnTo>
                  <a:pt x="358470" y="254000"/>
                </a:lnTo>
                <a:lnTo>
                  <a:pt x="358648" y="254000"/>
                </a:lnTo>
                <a:lnTo>
                  <a:pt x="359092" y="255270"/>
                </a:lnTo>
                <a:lnTo>
                  <a:pt x="359435" y="256540"/>
                </a:lnTo>
                <a:lnTo>
                  <a:pt x="360375" y="257810"/>
                </a:lnTo>
                <a:lnTo>
                  <a:pt x="360972" y="257810"/>
                </a:lnTo>
                <a:lnTo>
                  <a:pt x="362445" y="259080"/>
                </a:lnTo>
                <a:lnTo>
                  <a:pt x="363156" y="260350"/>
                </a:lnTo>
                <a:lnTo>
                  <a:pt x="368122" y="260350"/>
                </a:lnTo>
                <a:lnTo>
                  <a:pt x="384238" y="243840"/>
                </a:lnTo>
                <a:lnTo>
                  <a:pt x="406552" y="220980"/>
                </a:lnTo>
                <a:lnTo>
                  <a:pt x="406768" y="220980"/>
                </a:lnTo>
                <a:lnTo>
                  <a:pt x="406933" y="219710"/>
                </a:lnTo>
                <a:close/>
              </a:path>
              <a:path w="561339" h="260350">
                <a:moveTo>
                  <a:pt x="452551" y="163830"/>
                </a:moveTo>
                <a:lnTo>
                  <a:pt x="450164" y="153670"/>
                </a:lnTo>
                <a:lnTo>
                  <a:pt x="447827" y="148590"/>
                </a:lnTo>
                <a:lnTo>
                  <a:pt x="440842" y="138430"/>
                </a:lnTo>
                <a:lnTo>
                  <a:pt x="440778" y="170180"/>
                </a:lnTo>
                <a:lnTo>
                  <a:pt x="440397" y="171450"/>
                </a:lnTo>
                <a:lnTo>
                  <a:pt x="438683" y="176530"/>
                </a:lnTo>
                <a:lnTo>
                  <a:pt x="437273" y="177800"/>
                </a:lnTo>
                <a:lnTo>
                  <a:pt x="432777" y="182880"/>
                </a:lnTo>
                <a:lnTo>
                  <a:pt x="430123" y="184150"/>
                </a:lnTo>
                <a:lnTo>
                  <a:pt x="424548" y="185420"/>
                </a:lnTo>
                <a:lnTo>
                  <a:pt x="421462" y="185420"/>
                </a:lnTo>
                <a:lnTo>
                  <a:pt x="414693" y="182880"/>
                </a:lnTo>
                <a:lnTo>
                  <a:pt x="410959" y="181610"/>
                </a:lnTo>
                <a:lnTo>
                  <a:pt x="380149" y="151130"/>
                </a:lnTo>
                <a:lnTo>
                  <a:pt x="374764" y="137160"/>
                </a:lnTo>
                <a:lnTo>
                  <a:pt x="375678" y="130810"/>
                </a:lnTo>
                <a:lnTo>
                  <a:pt x="377393" y="127000"/>
                </a:lnTo>
                <a:lnTo>
                  <a:pt x="382054" y="123190"/>
                </a:lnTo>
                <a:lnTo>
                  <a:pt x="383794" y="121920"/>
                </a:lnTo>
                <a:lnTo>
                  <a:pt x="387375" y="119380"/>
                </a:lnTo>
                <a:lnTo>
                  <a:pt x="395439" y="119380"/>
                </a:lnTo>
                <a:lnTo>
                  <a:pt x="399935" y="120650"/>
                </a:lnTo>
                <a:lnTo>
                  <a:pt x="402323" y="121920"/>
                </a:lnTo>
                <a:lnTo>
                  <a:pt x="407416" y="125730"/>
                </a:lnTo>
                <a:lnTo>
                  <a:pt x="410159" y="127000"/>
                </a:lnTo>
                <a:lnTo>
                  <a:pt x="416052" y="132080"/>
                </a:lnTo>
                <a:lnTo>
                  <a:pt x="419227" y="134620"/>
                </a:lnTo>
                <a:lnTo>
                  <a:pt x="422630" y="138430"/>
                </a:lnTo>
                <a:lnTo>
                  <a:pt x="436880" y="156210"/>
                </a:lnTo>
                <a:lnTo>
                  <a:pt x="438150" y="157480"/>
                </a:lnTo>
                <a:lnTo>
                  <a:pt x="440042" y="162560"/>
                </a:lnTo>
                <a:lnTo>
                  <a:pt x="440575" y="165100"/>
                </a:lnTo>
                <a:lnTo>
                  <a:pt x="440677" y="167640"/>
                </a:lnTo>
                <a:lnTo>
                  <a:pt x="440778" y="170180"/>
                </a:lnTo>
                <a:lnTo>
                  <a:pt x="440778" y="138366"/>
                </a:lnTo>
                <a:lnTo>
                  <a:pt x="436486" y="133350"/>
                </a:lnTo>
                <a:lnTo>
                  <a:pt x="431253" y="128270"/>
                </a:lnTo>
                <a:lnTo>
                  <a:pt x="425640" y="123190"/>
                </a:lnTo>
                <a:lnTo>
                  <a:pt x="421640" y="119380"/>
                </a:lnTo>
                <a:lnTo>
                  <a:pt x="420293" y="118110"/>
                </a:lnTo>
                <a:lnTo>
                  <a:pt x="410121" y="111760"/>
                </a:lnTo>
                <a:lnTo>
                  <a:pt x="405206" y="109220"/>
                </a:lnTo>
                <a:lnTo>
                  <a:pt x="395693" y="106680"/>
                </a:lnTo>
                <a:lnTo>
                  <a:pt x="391096" y="106680"/>
                </a:lnTo>
                <a:lnTo>
                  <a:pt x="363283" y="134620"/>
                </a:lnTo>
                <a:lnTo>
                  <a:pt x="363194" y="139700"/>
                </a:lnTo>
                <a:lnTo>
                  <a:pt x="365620" y="149860"/>
                </a:lnTo>
                <a:lnTo>
                  <a:pt x="390093" y="181610"/>
                </a:lnTo>
                <a:lnTo>
                  <a:pt x="420039" y="198120"/>
                </a:lnTo>
                <a:lnTo>
                  <a:pt x="424649" y="198120"/>
                </a:lnTo>
                <a:lnTo>
                  <a:pt x="433552" y="195580"/>
                </a:lnTo>
                <a:lnTo>
                  <a:pt x="437921" y="191770"/>
                </a:lnTo>
                <a:lnTo>
                  <a:pt x="444207" y="185420"/>
                </a:lnTo>
                <a:lnTo>
                  <a:pt x="446722" y="182880"/>
                </a:lnTo>
                <a:lnTo>
                  <a:pt x="449681" y="179070"/>
                </a:lnTo>
                <a:lnTo>
                  <a:pt x="452450" y="168910"/>
                </a:lnTo>
                <a:lnTo>
                  <a:pt x="452551" y="163830"/>
                </a:lnTo>
                <a:close/>
              </a:path>
              <a:path w="561339" h="260350">
                <a:moveTo>
                  <a:pt x="506425" y="110490"/>
                </a:moveTo>
                <a:lnTo>
                  <a:pt x="504050" y="100330"/>
                </a:lnTo>
                <a:lnTo>
                  <a:pt x="501700" y="95250"/>
                </a:lnTo>
                <a:lnTo>
                  <a:pt x="494728" y="85090"/>
                </a:lnTo>
                <a:lnTo>
                  <a:pt x="494665" y="115570"/>
                </a:lnTo>
                <a:lnTo>
                  <a:pt x="494284" y="118110"/>
                </a:lnTo>
                <a:lnTo>
                  <a:pt x="492569" y="121920"/>
                </a:lnTo>
                <a:lnTo>
                  <a:pt x="491159" y="124460"/>
                </a:lnTo>
                <a:lnTo>
                  <a:pt x="486664" y="128270"/>
                </a:lnTo>
                <a:lnTo>
                  <a:pt x="484009" y="130810"/>
                </a:lnTo>
                <a:lnTo>
                  <a:pt x="478434" y="132080"/>
                </a:lnTo>
                <a:lnTo>
                  <a:pt x="475335" y="132080"/>
                </a:lnTo>
                <a:lnTo>
                  <a:pt x="468566" y="129540"/>
                </a:lnTo>
                <a:lnTo>
                  <a:pt x="464832" y="127000"/>
                </a:lnTo>
                <a:lnTo>
                  <a:pt x="456666" y="121920"/>
                </a:lnTo>
                <a:lnTo>
                  <a:pt x="452069" y="116840"/>
                </a:lnTo>
                <a:lnTo>
                  <a:pt x="443204" y="107950"/>
                </a:lnTo>
                <a:lnTo>
                  <a:pt x="439851" y="104140"/>
                </a:lnTo>
                <a:lnTo>
                  <a:pt x="434022" y="97790"/>
                </a:lnTo>
                <a:lnTo>
                  <a:pt x="431876" y="93980"/>
                </a:lnTo>
                <a:lnTo>
                  <a:pt x="429107" y="86360"/>
                </a:lnTo>
                <a:lnTo>
                  <a:pt x="428637" y="83820"/>
                </a:lnTo>
                <a:lnTo>
                  <a:pt x="429552" y="76200"/>
                </a:lnTo>
                <a:lnTo>
                  <a:pt x="431279" y="73660"/>
                </a:lnTo>
                <a:lnTo>
                  <a:pt x="435940" y="68580"/>
                </a:lnTo>
                <a:lnTo>
                  <a:pt x="437680" y="67310"/>
                </a:lnTo>
                <a:lnTo>
                  <a:pt x="441248" y="66040"/>
                </a:lnTo>
                <a:lnTo>
                  <a:pt x="443153" y="64770"/>
                </a:lnTo>
                <a:lnTo>
                  <a:pt x="447192" y="64770"/>
                </a:lnTo>
                <a:lnTo>
                  <a:pt x="449326" y="66040"/>
                </a:lnTo>
                <a:lnTo>
                  <a:pt x="453809" y="67310"/>
                </a:lnTo>
                <a:lnTo>
                  <a:pt x="456209" y="68580"/>
                </a:lnTo>
                <a:lnTo>
                  <a:pt x="461289" y="71120"/>
                </a:lnTo>
                <a:lnTo>
                  <a:pt x="464032" y="73660"/>
                </a:lnTo>
                <a:lnTo>
                  <a:pt x="469925" y="78740"/>
                </a:lnTo>
                <a:lnTo>
                  <a:pt x="473100" y="81280"/>
                </a:lnTo>
                <a:lnTo>
                  <a:pt x="476504" y="85090"/>
                </a:lnTo>
                <a:lnTo>
                  <a:pt x="479031" y="87630"/>
                </a:lnTo>
                <a:lnTo>
                  <a:pt x="481380" y="90170"/>
                </a:lnTo>
                <a:lnTo>
                  <a:pt x="485736" y="93980"/>
                </a:lnTo>
                <a:lnTo>
                  <a:pt x="494665" y="115570"/>
                </a:lnTo>
                <a:lnTo>
                  <a:pt x="494665" y="85026"/>
                </a:lnTo>
                <a:lnTo>
                  <a:pt x="490359" y="80010"/>
                </a:lnTo>
                <a:lnTo>
                  <a:pt x="485140" y="74930"/>
                </a:lnTo>
                <a:lnTo>
                  <a:pt x="479526" y="68580"/>
                </a:lnTo>
                <a:lnTo>
                  <a:pt x="474179" y="64770"/>
                </a:lnTo>
                <a:lnTo>
                  <a:pt x="464007" y="57150"/>
                </a:lnTo>
                <a:lnTo>
                  <a:pt x="459079" y="54610"/>
                </a:lnTo>
                <a:lnTo>
                  <a:pt x="449580" y="52070"/>
                </a:lnTo>
                <a:lnTo>
                  <a:pt x="444969" y="52070"/>
                </a:lnTo>
                <a:lnTo>
                  <a:pt x="417156" y="81280"/>
                </a:lnTo>
                <a:lnTo>
                  <a:pt x="417080" y="86360"/>
                </a:lnTo>
                <a:lnTo>
                  <a:pt x="419493" y="96520"/>
                </a:lnTo>
                <a:lnTo>
                  <a:pt x="443966" y="128270"/>
                </a:lnTo>
                <a:lnTo>
                  <a:pt x="449326" y="132080"/>
                </a:lnTo>
                <a:lnTo>
                  <a:pt x="459498" y="139700"/>
                </a:lnTo>
                <a:lnTo>
                  <a:pt x="464413" y="142240"/>
                </a:lnTo>
                <a:lnTo>
                  <a:pt x="473925" y="143510"/>
                </a:lnTo>
                <a:lnTo>
                  <a:pt x="478523" y="143510"/>
                </a:lnTo>
                <a:lnTo>
                  <a:pt x="487438" y="140970"/>
                </a:lnTo>
                <a:lnTo>
                  <a:pt x="491807" y="138430"/>
                </a:lnTo>
                <a:lnTo>
                  <a:pt x="498094" y="132080"/>
                </a:lnTo>
                <a:lnTo>
                  <a:pt x="500608" y="129540"/>
                </a:lnTo>
                <a:lnTo>
                  <a:pt x="503567" y="124460"/>
                </a:lnTo>
                <a:lnTo>
                  <a:pt x="506336" y="115570"/>
                </a:lnTo>
                <a:lnTo>
                  <a:pt x="506425" y="110490"/>
                </a:lnTo>
                <a:close/>
              </a:path>
              <a:path w="561339" h="260350">
                <a:moveTo>
                  <a:pt x="560857" y="54610"/>
                </a:moveTo>
                <a:lnTo>
                  <a:pt x="560273" y="50800"/>
                </a:lnTo>
                <a:lnTo>
                  <a:pt x="557428" y="43180"/>
                </a:lnTo>
                <a:lnTo>
                  <a:pt x="556298" y="41910"/>
                </a:lnTo>
                <a:lnTo>
                  <a:pt x="555167" y="40640"/>
                </a:lnTo>
                <a:lnTo>
                  <a:pt x="552043" y="36830"/>
                </a:lnTo>
                <a:lnTo>
                  <a:pt x="549897" y="35560"/>
                </a:lnTo>
                <a:lnTo>
                  <a:pt x="547497" y="33020"/>
                </a:lnTo>
                <a:lnTo>
                  <a:pt x="542163" y="31750"/>
                </a:lnTo>
                <a:lnTo>
                  <a:pt x="539432" y="30480"/>
                </a:lnTo>
                <a:lnTo>
                  <a:pt x="533819" y="30480"/>
                </a:lnTo>
                <a:lnTo>
                  <a:pt x="530974" y="31750"/>
                </a:lnTo>
                <a:lnTo>
                  <a:pt x="525221" y="33020"/>
                </a:lnTo>
                <a:lnTo>
                  <a:pt x="522490" y="34290"/>
                </a:lnTo>
                <a:lnTo>
                  <a:pt x="519785" y="36830"/>
                </a:lnTo>
                <a:lnTo>
                  <a:pt x="521474" y="34290"/>
                </a:lnTo>
                <a:lnTo>
                  <a:pt x="522605" y="31750"/>
                </a:lnTo>
                <a:lnTo>
                  <a:pt x="523760" y="26670"/>
                </a:lnTo>
                <a:lnTo>
                  <a:pt x="523887" y="24130"/>
                </a:lnTo>
                <a:lnTo>
                  <a:pt x="523214" y="19050"/>
                </a:lnTo>
                <a:lnTo>
                  <a:pt x="522401" y="16510"/>
                </a:lnTo>
                <a:lnTo>
                  <a:pt x="521131" y="13970"/>
                </a:lnTo>
                <a:lnTo>
                  <a:pt x="519849" y="11430"/>
                </a:lnTo>
                <a:lnTo>
                  <a:pt x="518134" y="10160"/>
                </a:lnTo>
                <a:lnTo>
                  <a:pt x="513511" y="5080"/>
                </a:lnTo>
                <a:lnTo>
                  <a:pt x="510844" y="2540"/>
                </a:lnTo>
                <a:lnTo>
                  <a:pt x="505155" y="0"/>
                </a:lnTo>
                <a:lnTo>
                  <a:pt x="496062" y="0"/>
                </a:lnTo>
                <a:lnTo>
                  <a:pt x="469442" y="27940"/>
                </a:lnTo>
                <a:lnTo>
                  <a:pt x="468680" y="30480"/>
                </a:lnTo>
                <a:lnTo>
                  <a:pt x="468477" y="31750"/>
                </a:lnTo>
                <a:lnTo>
                  <a:pt x="468541" y="34290"/>
                </a:lnTo>
                <a:lnTo>
                  <a:pt x="468896" y="34290"/>
                </a:lnTo>
                <a:lnTo>
                  <a:pt x="469277" y="35560"/>
                </a:lnTo>
                <a:lnTo>
                  <a:pt x="469557" y="35560"/>
                </a:lnTo>
                <a:lnTo>
                  <a:pt x="470293" y="36830"/>
                </a:lnTo>
                <a:lnTo>
                  <a:pt x="470750" y="36830"/>
                </a:lnTo>
                <a:lnTo>
                  <a:pt x="472046" y="39370"/>
                </a:lnTo>
                <a:lnTo>
                  <a:pt x="472694" y="39370"/>
                </a:lnTo>
                <a:lnTo>
                  <a:pt x="473748" y="40640"/>
                </a:lnTo>
                <a:lnTo>
                  <a:pt x="476135" y="40640"/>
                </a:lnTo>
                <a:lnTo>
                  <a:pt x="476719" y="39370"/>
                </a:lnTo>
                <a:lnTo>
                  <a:pt x="477037" y="39370"/>
                </a:lnTo>
                <a:lnTo>
                  <a:pt x="477558" y="35560"/>
                </a:lnTo>
                <a:lnTo>
                  <a:pt x="478002" y="34290"/>
                </a:lnTo>
                <a:lnTo>
                  <a:pt x="480123" y="27940"/>
                </a:lnTo>
                <a:lnTo>
                  <a:pt x="482307" y="22860"/>
                </a:lnTo>
                <a:lnTo>
                  <a:pt x="483870" y="21590"/>
                </a:lnTo>
                <a:lnTo>
                  <a:pt x="487756" y="17780"/>
                </a:lnTo>
                <a:lnTo>
                  <a:pt x="489673" y="15240"/>
                </a:lnTo>
                <a:lnTo>
                  <a:pt x="493598" y="13970"/>
                </a:lnTo>
                <a:lnTo>
                  <a:pt x="501027" y="13970"/>
                </a:lnTo>
                <a:lnTo>
                  <a:pt x="512597" y="34290"/>
                </a:lnTo>
                <a:lnTo>
                  <a:pt x="511898" y="36830"/>
                </a:lnTo>
                <a:lnTo>
                  <a:pt x="509409" y="40640"/>
                </a:lnTo>
                <a:lnTo>
                  <a:pt x="507631" y="43180"/>
                </a:lnTo>
                <a:lnTo>
                  <a:pt x="499059" y="52070"/>
                </a:lnTo>
                <a:lnTo>
                  <a:pt x="498830" y="52070"/>
                </a:lnTo>
                <a:lnTo>
                  <a:pt x="498716" y="53340"/>
                </a:lnTo>
                <a:lnTo>
                  <a:pt x="498703" y="54610"/>
                </a:lnTo>
                <a:lnTo>
                  <a:pt x="498906" y="54610"/>
                </a:lnTo>
                <a:lnTo>
                  <a:pt x="499567" y="55880"/>
                </a:lnTo>
                <a:lnTo>
                  <a:pt x="500075" y="57150"/>
                </a:lnTo>
                <a:lnTo>
                  <a:pt x="501472" y="58420"/>
                </a:lnTo>
                <a:lnTo>
                  <a:pt x="502132" y="58420"/>
                </a:lnTo>
                <a:lnTo>
                  <a:pt x="503301" y="59690"/>
                </a:lnTo>
                <a:lnTo>
                  <a:pt x="506361" y="59690"/>
                </a:lnTo>
                <a:lnTo>
                  <a:pt x="516128" y="49530"/>
                </a:lnTo>
                <a:lnTo>
                  <a:pt x="518909" y="46990"/>
                </a:lnTo>
                <a:lnTo>
                  <a:pt x="524484" y="44450"/>
                </a:lnTo>
                <a:lnTo>
                  <a:pt x="527189" y="43180"/>
                </a:lnTo>
                <a:lnTo>
                  <a:pt x="532447" y="41910"/>
                </a:lnTo>
                <a:lnTo>
                  <a:pt x="534924" y="41910"/>
                </a:lnTo>
                <a:lnTo>
                  <a:pt x="539572" y="44450"/>
                </a:lnTo>
                <a:lnTo>
                  <a:pt x="541693" y="45720"/>
                </a:lnTo>
                <a:lnTo>
                  <a:pt x="545376" y="49530"/>
                </a:lnTo>
                <a:lnTo>
                  <a:pt x="546696" y="50800"/>
                </a:lnTo>
                <a:lnTo>
                  <a:pt x="548449" y="54610"/>
                </a:lnTo>
                <a:lnTo>
                  <a:pt x="548640" y="55880"/>
                </a:lnTo>
                <a:lnTo>
                  <a:pt x="548690" y="59690"/>
                </a:lnTo>
                <a:lnTo>
                  <a:pt x="548551" y="62230"/>
                </a:lnTo>
                <a:lnTo>
                  <a:pt x="531241" y="81280"/>
                </a:lnTo>
                <a:lnTo>
                  <a:pt x="528891" y="82550"/>
                </a:lnTo>
                <a:lnTo>
                  <a:pt x="524611" y="83820"/>
                </a:lnTo>
                <a:lnTo>
                  <a:pt x="522782" y="85090"/>
                </a:lnTo>
                <a:lnTo>
                  <a:pt x="519747" y="85090"/>
                </a:lnTo>
                <a:lnTo>
                  <a:pt x="518833" y="86360"/>
                </a:lnTo>
                <a:lnTo>
                  <a:pt x="518033" y="86360"/>
                </a:lnTo>
                <a:lnTo>
                  <a:pt x="517918" y="87630"/>
                </a:lnTo>
                <a:lnTo>
                  <a:pt x="518401" y="88900"/>
                </a:lnTo>
                <a:lnTo>
                  <a:pt x="519150" y="90170"/>
                </a:lnTo>
                <a:lnTo>
                  <a:pt x="521157" y="91440"/>
                </a:lnTo>
                <a:lnTo>
                  <a:pt x="521804" y="92710"/>
                </a:lnTo>
                <a:lnTo>
                  <a:pt x="522922" y="92710"/>
                </a:lnTo>
                <a:lnTo>
                  <a:pt x="523430" y="93980"/>
                </a:lnTo>
                <a:lnTo>
                  <a:pt x="528040" y="93980"/>
                </a:lnTo>
                <a:lnTo>
                  <a:pt x="531164" y="92710"/>
                </a:lnTo>
                <a:lnTo>
                  <a:pt x="532968" y="92710"/>
                </a:lnTo>
                <a:lnTo>
                  <a:pt x="537070" y="90170"/>
                </a:lnTo>
                <a:lnTo>
                  <a:pt x="539267" y="88900"/>
                </a:lnTo>
                <a:lnTo>
                  <a:pt x="543979" y="86360"/>
                </a:lnTo>
                <a:lnTo>
                  <a:pt x="546290" y="83820"/>
                </a:lnTo>
                <a:lnTo>
                  <a:pt x="560616" y="58420"/>
                </a:lnTo>
                <a:lnTo>
                  <a:pt x="560705" y="57150"/>
                </a:lnTo>
                <a:lnTo>
                  <a:pt x="560781" y="55880"/>
                </a:lnTo>
                <a:lnTo>
                  <a:pt x="560857" y="5461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20580" y="5731766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70" h="266700">
                <a:moveTo>
                  <a:pt x="53819" y="184149"/>
                </a:moveTo>
                <a:lnTo>
                  <a:pt x="34086" y="184149"/>
                </a:lnTo>
                <a:lnTo>
                  <a:pt x="37807" y="185419"/>
                </a:lnTo>
                <a:lnTo>
                  <a:pt x="39484" y="186690"/>
                </a:lnTo>
                <a:lnTo>
                  <a:pt x="42506" y="190499"/>
                </a:lnTo>
                <a:lnTo>
                  <a:pt x="43954" y="191769"/>
                </a:lnTo>
                <a:lnTo>
                  <a:pt x="46748" y="195579"/>
                </a:lnTo>
                <a:lnTo>
                  <a:pt x="52544" y="220979"/>
                </a:lnTo>
                <a:lnTo>
                  <a:pt x="52618" y="222250"/>
                </a:lnTo>
                <a:lnTo>
                  <a:pt x="52692" y="223519"/>
                </a:lnTo>
                <a:lnTo>
                  <a:pt x="53071" y="250190"/>
                </a:lnTo>
                <a:lnTo>
                  <a:pt x="53162" y="256540"/>
                </a:lnTo>
                <a:lnTo>
                  <a:pt x="53263" y="259079"/>
                </a:lnTo>
                <a:lnTo>
                  <a:pt x="53530" y="260350"/>
                </a:lnTo>
                <a:lnTo>
                  <a:pt x="53708" y="260350"/>
                </a:lnTo>
                <a:lnTo>
                  <a:pt x="54152" y="261619"/>
                </a:lnTo>
                <a:lnTo>
                  <a:pt x="54495" y="262890"/>
                </a:lnTo>
                <a:lnTo>
                  <a:pt x="55435" y="264159"/>
                </a:lnTo>
                <a:lnTo>
                  <a:pt x="56032" y="264159"/>
                </a:lnTo>
                <a:lnTo>
                  <a:pt x="57505" y="265430"/>
                </a:lnTo>
                <a:lnTo>
                  <a:pt x="58216" y="266700"/>
                </a:lnTo>
                <a:lnTo>
                  <a:pt x="63182" y="266700"/>
                </a:lnTo>
                <a:lnTo>
                  <a:pt x="79298" y="250190"/>
                </a:lnTo>
                <a:lnTo>
                  <a:pt x="63931" y="250190"/>
                </a:lnTo>
                <a:lnTo>
                  <a:pt x="63489" y="229869"/>
                </a:lnTo>
                <a:lnTo>
                  <a:pt x="63374" y="220979"/>
                </a:lnTo>
                <a:lnTo>
                  <a:pt x="63360" y="219709"/>
                </a:lnTo>
                <a:lnTo>
                  <a:pt x="62941" y="213359"/>
                </a:lnTo>
                <a:lnTo>
                  <a:pt x="61506" y="203199"/>
                </a:lnTo>
                <a:lnTo>
                  <a:pt x="60515" y="198119"/>
                </a:lnTo>
                <a:lnTo>
                  <a:pt x="57988" y="190499"/>
                </a:lnTo>
                <a:lnTo>
                  <a:pt x="56476" y="187960"/>
                </a:lnTo>
                <a:lnTo>
                  <a:pt x="53819" y="184149"/>
                </a:lnTo>
                <a:close/>
              </a:path>
              <a:path w="255270" h="266700">
                <a:moveTo>
                  <a:pt x="96519" y="219709"/>
                </a:moveTo>
                <a:lnTo>
                  <a:pt x="94195" y="219709"/>
                </a:lnTo>
                <a:lnTo>
                  <a:pt x="93840" y="220979"/>
                </a:lnTo>
                <a:lnTo>
                  <a:pt x="63931" y="250190"/>
                </a:lnTo>
                <a:lnTo>
                  <a:pt x="79298" y="250190"/>
                </a:lnTo>
                <a:lnTo>
                  <a:pt x="101612" y="227329"/>
                </a:lnTo>
                <a:lnTo>
                  <a:pt x="101828" y="227329"/>
                </a:lnTo>
                <a:lnTo>
                  <a:pt x="101993" y="226059"/>
                </a:lnTo>
                <a:lnTo>
                  <a:pt x="101650" y="224790"/>
                </a:lnTo>
                <a:lnTo>
                  <a:pt x="101358" y="224790"/>
                </a:lnTo>
                <a:lnTo>
                  <a:pt x="100545" y="223519"/>
                </a:lnTo>
                <a:lnTo>
                  <a:pt x="100037" y="223519"/>
                </a:lnTo>
                <a:lnTo>
                  <a:pt x="99402" y="222250"/>
                </a:lnTo>
                <a:lnTo>
                  <a:pt x="98767" y="222250"/>
                </a:lnTo>
                <a:lnTo>
                  <a:pt x="98170" y="220979"/>
                </a:lnTo>
                <a:lnTo>
                  <a:pt x="97053" y="220979"/>
                </a:lnTo>
                <a:lnTo>
                  <a:pt x="96519" y="219709"/>
                </a:lnTo>
                <a:close/>
              </a:path>
              <a:path w="255270" h="266700">
                <a:moveTo>
                  <a:pt x="34696" y="170179"/>
                </a:moveTo>
                <a:lnTo>
                  <a:pt x="28206" y="170179"/>
                </a:lnTo>
                <a:lnTo>
                  <a:pt x="18072" y="173990"/>
                </a:lnTo>
                <a:lnTo>
                  <a:pt x="14719" y="176529"/>
                </a:lnTo>
                <a:lnTo>
                  <a:pt x="9359" y="181610"/>
                </a:lnTo>
                <a:lnTo>
                  <a:pt x="7594" y="184149"/>
                </a:lnTo>
                <a:lnTo>
                  <a:pt x="4686" y="189229"/>
                </a:lnTo>
                <a:lnTo>
                  <a:pt x="3479" y="190499"/>
                </a:lnTo>
                <a:lnTo>
                  <a:pt x="1587" y="195579"/>
                </a:lnTo>
                <a:lnTo>
                  <a:pt x="914" y="196849"/>
                </a:lnTo>
                <a:lnTo>
                  <a:pt x="101" y="200660"/>
                </a:lnTo>
                <a:lnTo>
                  <a:pt x="0" y="204469"/>
                </a:lnTo>
                <a:lnTo>
                  <a:pt x="152" y="205740"/>
                </a:lnTo>
                <a:lnTo>
                  <a:pt x="812" y="205740"/>
                </a:lnTo>
                <a:lnTo>
                  <a:pt x="1511" y="207009"/>
                </a:lnTo>
                <a:lnTo>
                  <a:pt x="1955" y="208279"/>
                </a:lnTo>
                <a:lnTo>
                  <a:pt x="3213" y="208279"/>
                </a:lnTo>
                <a:lnTo>
                  <a:pt x="3886" y="209550"/>
                </a:lnTo>
                <a:lnTo>
                  <a:pt x="5079" y="210819"/>
                </a:lnTo>
                <a:lnTo>
                  <a:pt x="8534" y="210819"/>
                </a:lnTo>
                <a:lnTo>
                  <a:pt x="8902" y="209550"/>
                </a:lnTo>
                <a:lnTo>
                  <a:pt x="9486" y="205740"/>
                </a:lnTo>
                <a:lnTo>
                  <a:pt x="9944" y="204469"/>
                </a:lnTo>
                <a:lnTo>
                  <a:pt x="11175" y="200660"/>
                </a:lnTo>
                <a:lnTo>
                  <a:pt x="12064" y="198119"/>
                </a:lnTo>
                <a:lnTo>
                  <a:pt x="14389" y="193040"/>
                </a:lnTo>
                <a:lnTo>
                  <a:pt x="16065" y="191769"/>
                </a:lnTo>
                <a:lnTo>
                  <a:pt x="20154" y="186690"/>
                </a:lnTo>
                <a:lnTo>
                  <a:pt x="22123" y="185419"/>
                </a:lnTo>
                <a:lnTo>
                  <a:pt x="26212" y="184149"/>
                </a:lnTo>
                <a:lnTo>
                  <a:pt x="53819" y="184149"/>
                </a:lnTo>
                <a:lnTo>
                  <a:pt x="52933" y="182879"/>
                </a:lnTo>
                <a:lnTo>
                  <a:pt x="50952" y="180340"/>
                </a:lnTo>
                <a:lnTo>
                  <a:pt x="46367" y="175260"/>
                </a:lnTo>
                <a:lnTo>
                  <a:pt x="43675" y="173990"/>
                </a:lnTo>
                <a:lnTo>
                  <a:pt x="37782" y="171449"/>
                </a:lnTo>
                <a:lnTo>
                  <a:pt x="34696" y="170179"/>
                </a:lnTo>
                <a:close/>
              </a:path>
              <a:path w="255270" h="266700">
                <a:moveTo>
                  <a:pt x="90754" y="113029"/>
                </a:moveTo>
                <a:lnTo>
                  <a:pt x="86156" y="113029"/>
                </a:lnTo>
                <a:lnTo>
                  <a:pt x="77241" y="115569"/>
                </a:lnTo>
                <a:lnTo>
                  <a:pt x="58254" y="146049"/>
                </a:lnTo>
                <a:lnTo>
                  <a:pt x="60680" y="156210"/>
                </a:lnTo>
                <a:lnTo>
                  <a:pt x="85153" y="187960"/>
                </a:lnTo>
                <a:lnTo>
                  <a:pt x="115100" y="204469"/>
                </a:lnTo>
                <a:lnTo>
                  <a:pt x="119710" y="204469"/>
                </a:lnTo>
                <a:lnTo>
                  <a:pt x="128612" y="201929"/>
                </a:lnTo>
                <a:lnTo>
                  <a:pt x="132981" y="198119"/>
                </a:lnTo>
                <a:lnTo>
                  <a:pt x="139268" y="191769"/>
                </a:lnTo>
                <a:lnTo>
                  <a:pt x="116522" y="191769"/>
                </a:lnTo>
                <a:lnTo>
                  <a:pt x="109753" y="189229"/>
                </a:lnTo>
                <a:lnTo>
                  <a:pt x="75209" y="157479"/>
                </a:lnTo>
                <a:lnTo>
                  <a:pt x="69824" y="143510"/>
                </a:lnTo>
                <a:lnTo>
                  <a:pt x="70738" y="137160"/>
                </a:lnTo>
                <a:lnTo>
                  <a:pt x="72453" y="133349"/>
                </a:lnTo>
                <a:lnTo>
                  <a:pt x="77114" y="129539"/>
                </a:lnTo>
                <a:lnTo>
                  <a:pt x="78854" y="128269"/>
                </a:lnTo>
                <a:lnTo>
                  <a:pt x="82435" y="125729"/>
                </a:lnTo>
                <a:lnTo>
                  <a:pt x="116690" y="125729"/>
                </a:lnTo>
                <a:lnTo>
                  <a:pt x="115354" y="124459"/>
                </a:lnTo>
                <a:lnTo>
                  <a:pt x="105181" y="118109"/>
                </a:lnTo>
                <a:lnTo>
                  <a:pt x="100266" y="115569"/>
                </a:lnTo>
                <a:lnTo>
                  <a:pt x="90754" y="113029"/>
                </a:lnTo>
                <a:close/>
              </a:path>
              <a:path w="255270" h="266700">
                <a:moveTo>
                  <a:pt x="116690" y="125729"/>
                </a:moveTo>
                <a:lnTo>
                  <a:pt x="90500" y="125729"/>
                </a:lnTo>
                <a:lnTo>
                  <a:pt x="94995" y="126999"/>
                </a:lnTo>
                <a:lnTo>
                  <a:pt x="97383" y="128269"/>
                </a:lnTo>
                <a:lnTo>
                  <a:pt x="102476" y="132079"/>
                </a:lnTo>
                <a:lnTo>
                  <a:pt x="105219" y="133349"/>
                </a:lnTo>
                <a:lnTo>
                  <a:pt x="111112" y="138429"/>
                </a:lnTo>
                <a:lnTo>
                  <a:pt x="114287" y="140969"/>
                </a:lnTo>
                <a:lnTo>
                  <a:pt x="117690" y="144779"/>
                </a:lnTo>
                <a:lnTo>
                  <a:pt x="120218" y="147319"/>
                </a:lnTo>
                <a:lnTo>
                  <a:pt x="122567" y="149860"/>
                </a:lnTo>
                <a:lnTo>
                  <a:pt x="126911" y="154939"/>
                </a:lnTo>
                <a:lnTo>
                  <a:pt x="128790" y="157479"/>
                </a:lnTo>
                <a:lnTo>
                  <a:pt x="131940" y="162560"/>
                </a:lnTo>
                <a:lnTo>
                  <a:pt x="133210" y="163829"/>
                </a:lnTo>
                <a:lnTo>
                  <a:pt x="135102" y="168910"/>
                </a:lnTo>
                <a:lnTo>
                  <a:pt x="135635" y="171449"/>
                </a:lnTo>
                <a:lnTo>
                  <a:pt x="135737" y="173990"/>
                </a:lnTo>
                <a:lnTo>
                  <a:pt x="135839" y="176529"/>
                </a:lnTo>
                <a:lnTo>
                  <a:pt x="135458" y="177799"/>
                </a:lnTo>
                <a:lnTo>
                  <a:pt x="133743" y="182879"/>
                </a:lnTo>
                <a:lnTo>
                  <a:pt x="132333" y="184149"/>
                </a:lnTo>
                <a:lnTo>
                  <a:pt x="127838" y="189229"/>
                </a:lnTo>
                <a:lnTo>
                  <a:pt x="125183" y="190499"/>
                </a:lnTo>
                <a:lnTo>
                  <a:pt x="119608" y="191769"/>
                </a:lnTo>
                <a:lnTo>
                  <a:pt x="139268" y="191769"/>
                </a:lnTo>
                <a:lnTo>
                  <a:pt x="141782" y="189229"/>
                </a:lnTo>
                <a:lnTo>
                  <a:pt x="144741" y="185419"/>
                </a:lnTo>
                <a:lnTo>
                  <a:pt x="147510" y="175260"/>
                </a:lnTo>
                <a:lnTo>
                  <a:pt x="147612" y="170179"/>
                </a:lnTo>
                <a:lnTo>
                  <a:pt x="145224" y="160019"/>
                </a:lnTo>
                <a:lnTo>
                  <a:pt x="120700" y="129539"/>
                </a:lnTo>
                <a:lnTo>
                  <a:pt x="116690" y="125729"/>
                </a:lnTo>
                <a:close/>
              </a:path>
              <a:path w="255270" h="266700">
                <a:moveTo>
                  <a:pt x="144640" y="58419"/>
                </a:moveTo>
                <a:lnTo>
                  <a:pt x="140030" y="58419"/>
                </a:lnTo>
                <a:lnTo>
                  <a:pt x="131127" y="62229"/>
                </a:lnTo>
                <a:lnTo>
                  <a:pt x="112140" y="92709"/>
                </a:lnTo>
                <a:lnTo>
                  <a:pt x="114553" y="102869"/>
                </a:lnTo>
                <a:lnTo>
                  <a:pt x="139026" y="134619"/>
                </a:lnTo>
                <a:lnTo>
                  <a:pt x="144386" y="138429"/>
                </a:lnTo>
                <a:lnTo>
                  <a:pt x="154558" y="146049"/>
                </a:lnTo>
                <a:lnTo>
                  <a:pt x="159473" y="148589"/>
                </a:lnTo>
                <a:lnTo>
                  <a:pt x="168986" y="149860"/>
                </a:lnTo>
                <a:lnTo>
                  <a:pt x="173583" y="149860"/>
                </a:lnTo>
                <a:lnTo>
                  <a:pt x="182498" y="147319"/>
                </a:lnTo>
                <a:lnTo>
                  <a:pt x="186867" y="144779"/>
                </a:lnTo>
                <a:lnTo>
                  <a:pt x="193154" y="138429"/>
                </a:lnTo>
                <a:lnTo>
                  <a:pt x="170395" y="138429"/>
                </a:lnTo>
                <a:lnTo>
                  <a:pt x="163626" y="135889"/>
                </a:lnTo>
                <a:lnTo>
                  <a:pt x="159892" y="133349"/>
                </a:lnTo>
                <a:lnTo>
                  <a:pt x="151726" y="128269"/>
                </a:lnTo>
                <a:lnTo>
                  <a:pt x="147129" y="123189"/>
                </a:lnTo>
                <a:lnTo>
                  <a:pt x="138264" y="114299"/>
                </a:lnTo>
                <a:lnTo>
                  <a:pt x="134912" y="110489"/>
                </a:lnTo>
                <a:lnTo>
                  <a:pt x="129082" y="104139"/>
                </a:lnTo>
                <a:lnTo>
                  <a:pt x="126936" y="100329"/>
                </a:lnTo>
                <a:lnTo>
                  <a:pt x="124167" y="92709"/>
                </a:lnTo>
                <a:lnTo>
                  <a:pt x="123697" y="90169"/>
                </a:lnTo>
                <a:lnTo>
                  <a:pt x="124612" y="82549"/>
                </a:lnTo>
                <a:lnTo>
                  <a:pt x="126339" y="80009"/>
                </a:lnTo>
                <a:lnTo>
                  <a:pt x="131000" y="74929"/>
                </a:lnTo>
                <a:lnTo>
                  <a:pt x="132740" y="73659"/>
                </a:lnTo>
                <a:lnTo>
                  <a:pt x="136309" y="72389"/>
                </a:lnTo>
                <a:lnTo>
                  <a:pt x="138214" y="71119"/>
                </a:lnTo>
                <a:lnTo>
                  <a:pt x="169240" y="71119"/>
                </a:lnTo>
                <a:lnTo>
                  <a:pt x="159067" y="63499"/>
                </a:lnTo>
                <a:lnTo>
                  <a:pt x="154139" y="60959"/>
                </a:lnTo>
                <a:lnTo>
                  <a:pt x="144640" y="58419"/>
                </a:lnTo>
                <a:close/>
              </a:path>
              <a:path w="255270" h="266700">
                <a:moveTo>
                  <a:pt x="169240" y="71119"/>
                </a:moveTo>
                <a:lnTo>
                  <a:pt x="142252" y="71119"/>
                </a:lnTo>
                <a:lnTo>
                  <a:pt x="144386" y="72389"/>
                </a:lnTo>
                <a:lnTo>
                  <a:pt x="148869" y="73659"/>
                </a:lnTo>
                <a:lnTo>
                  <a:pt x="151269" y="74929"/>
                </a:lnTo>
                <a:lnTo>
                  <a:pt x="156349" y="77469"/>
                </a:lnTo>
                <a:lnTo>
                  <a:pt x="159092" y="80009"/>
                </a:lnTo>
                <a:lnTo>
                  <a:pt x="164985" y="85089"/>
                </a:lnTo>
                <a:lnTo>
                  <a:pt x="168160" y="87629"/>
                </a:lnTo>
                <a:lnTo>
                  <a:pt x="171564" y="91439"/>
                </a:lnTo>
                <a:lnTo>
                  <a:pt x="174091" y="93979"/>
                </a:lnTo>
                <a:lnTo>
                  <a:pt x="176441" y="96519"/>
                </a:lnTo>
                <a:lnTo>
                  <a:pt x="180797" y="100329"/>
                </a:lnTo>
                <a:lnTo>
                  <a:pt x="182676" y="102869"/>
                </a:lnTo>
                <a:lnTo>
                  <a:pt x="189725" y="121919"/>
                </a:lnTo>
                <a:lnTo>
                  <a:pt x="189344" y="124459"/>
                </a:lnTo>
                <a:lnTo>
                  <a:pt x="187629" y="128269"/>
                </a:lnTo>
                <a:lnTo>
                  <a:pt x="186220" y="130809"/>
                </a:lnTo>
                <a:lnTo>
                  <a:pt x="181724" y="134619"/>
                </a:lnTo>
                <a:lnTo>
                  <a:pt x="179069" y="137160"/>
                </a:lnTo>
                <a:lnTo>
                  <a:pt x="173494" y="138429"/>
                </a:lnTo>
                <a:lnTo>
                  <a:pt x="193154" y="138429"/>
                </a:lnTo>
                <a:lnTo>
                  <a:pt x="195668" y="135889"/>
                </a:lnTo>
                <a:lnTo>
                  <a:pt x="198627" y="130809"/>
                </a:lnTo>
                <a:lnTo>
                  <a:pt x="201396" y="121919"/>
                </a:lnTo>
                <a:lnTo>
                  <a:pt x="201485" y="116839"/>
                </a:lnTo>
                <a:lnTo>
                  <a:pt x="199110" y="106679"/>
                </a:lnTo>
                <a:lnTo>
                  <a:pt x="196761" y="101599"/>
                </a:lnTo>
                <a:lnTo>
                  <a:pt x="189788" y="91439"/>
                </a:lnTo>
                <a:lnTo>
                  <a:pt x="185419" y="86359"/>
                </a:lnTo>
                <a:lnTo>
                  <a:pt x="180200" y="81279"/>
                </a:lnTo>
                <a:lnTo>
                  <a:pt x="174586" y="74929"/>
                </a:lnTo>
                <a:lnTo>
                  <a:pt x="169240" y="71119"/>
                </a:lnTo>
                <a:close/>
              </a:path>
              <a:path w="255270" h="266700">
                <a:moveTo>
                  <a:pt x="226212" y="100329"/>
                </a:moveTo>
                <a:lnTo>
                  <a:pt x="218909" y="100329"/>
                </a:lnTo>
                <a:lnTo>
                  <a:pt x="219354" y="101599"/>
                </a:lnTo>
                <a:lnTo>
                  <a:pt x="223481" y="101599"/>
                </a:lnTo>
                <a:lnTo>
                  <a:pt x="226212" y="100329"/>
                </a:lnTo>
                <a:close/>
              </a:path>
              <a:path w="255270" h="266700">
                <a:moveTo>
                  <a:pt x="249415" y="45719"/>
                </a:moveTo>
                <a:lnTo>
                  <a:pt x="227012" y="45719"/>
                </a:lnTo>
                <a:lnTo>
                  <a:pt x="231724" y="46989"/>
                </a:lnTo>
                <a:lnTo>
                  <a:pt x="233984" y="49529"/>
                </a:lnTo>
                <a:lnTo>
                  <a:pt x="238747" y="53339"/>
                </a:lnTo>
                <a:lnTo>
                  <a:pt x="240550" y="57149"/>
                </a:lnTo>
                <a:lnTo>
                  <a:pt x="242544" y="62229"/>
                </a:lnTo>
                <a:lnTo>
                  <a:pt x="242741" y="63499"/>
                </a:lnTo>
                <a:lnTo>
                  <a:pt x="242709" y="67309"/>
                </a:lnTo>
                <a:lnTo>
                  <a:pt x="242595" y="68579"/>
                </a:lnTo>
                <a:lnTo>
                  <a:pt x="242481" y="69849"/>
                </a:lnTo>
                <a:lnTo>
                  <a:pt x="229692" y="86359"/>
                </a:lnTo>
                <a:lnTo>
                  <a:pt x="225094" y="88899"/>
                </a:lnTo>
                <a:lnTo>
                  <a:pt x="223075" y="90169"/>
                </a:lnTo>
                <a:lnTo>
                  <a:pt x="219570" y="91439"/>
                </a:lnTo>
                <a:lnTo>
                  <a:pt x="218097" y="92709"/>
                </a:lnTo>
                <a:lnTo>
                  <a:pt x="214985" y="92709"/>
                </a:lnTo>
                <a:lnTo>
                  <a:pt x="214388" y="93979"/>
                </a:lnTo>
                <a:lnTo>
                  <a:pt x="214236" y="93979"/>
                </a:lnTo>
                <a:lnTo>
                  <a:pt x="214185" y="95249"/>
                </a:lnTo>
                <a:lnTo>
                  <a:pt x="214503" y="96519"/>
                </a:lnTo>
                <a:lnTo>
                  <a:pt x="214795" y="96519"/>
                </a:lnTo>
                <a:lnTo>
                  <a:pt x="215633" y="97789"/>
                </a:lnTo>
                <a:lnTo>
                  <a:pt x="216141" y="97789"/>
                </a:lnTo>
                <a:lnTo>
                  <a:pt x="217931" y="100329"/>
                </a:lnTo>
                <a:lnTo>
                  <a:pt x="227850" y="100329"/>
                </a:lnTo>
                <a:lnTo>
                  <a:pt x="231673" y="97789"/>
                </a:lnTo>
                <a:lnTo>
                  <a:pt x="233730" y="96519"/>
                </a:lnTo>
                <a:lnTo>
                  <a:pt x="238112" y="92709"/>
                </a:lnTo>
                <a:lnTo>
                  <a:pt x="254656" y="66039"/>
                </a:lnTo>
                <a:lnTo>
                  <a:pt x="254755" y="64769"/>
                </a:lnTo>
                <a:lnTo>
                  <a:pt x="254855" y="63499"/>
                </a:lnTo>
                <a:lnTo>
                  <a:pt x="254954" y="62229"/>
                </a:lnTo>
                <a:lnTo>
                  <a:pt x="255054" y="60959"/>
                </a:lnTo>
                <a:lnTo>
                  <a:pt x="254393" y="57149"/>
                </a:lnTo>
                <a:lnTo>
                  <a:pt x="251167" y="48259"/>
                </a:lnTo>
                <a:lnTo>
                  <a:pt x="249415" y="45719"/>
                </a:lnTo>
                <a:close/>
              </a:path>
              <a:path w="255270" h="266700">
                <a:moveTo>
                  <a:pt x="195389" y="0"/>
                </a:moveTo>
                <a:lnTo>
                  <a:pt x="192760" y="0"/>
                </a:lnTo>
                <a:lnTo>
                  <a:pt x="161315" y="31749"/>
                </a:lnTo>
                <a:lnTo>
                  <a:pt x="160820" y="33019"/>
                </a:lnTo>
                <a:lnTo>
                  <a:pt x="160845" y="35559"/>
                </a:lnTo>
                <a:lnTo>
                  <a:pt x="161442" y="36829"/>
                </a:lnTo>
                <a:lnTo>
                  <a:pt x="191617" y="66039"/>
                </a:lnTo>
                <a:lnTo>
                  <a:pt x="192709" y="67309"/>
                </a:lnTo>
                <a:lnTo>
                  <a:pt x="195389" y="67309"/>
                </a:lnTo>
                <a:lnTo>
                  <a:pt x="197713" y="64769"/>
                </a:lnTo>
                <a:lnTo>
                  <a:pt x="199047" y="63499"/>
                </a:lnTo>
                <a:lnTo>
                  <a:pt x="201714" y="59689"/>
                </a:lnTo>
                <a:lnTo>
                  <a:pt x="203441" y="57149"/>
                </a:lnTo>
                <a:lnTo>
                  <a:pt x="208597" y="52069"/>
                </a:lnTo>
                <a:lnTo>
                  <a:pt x="195224" y="52069"/>
                </a:lnTo>
                <a:lnTo>
                  <a:pt x="176123" y="33019"/>
                </a:lnTo>
                <a:lnTo>
                  <a:pt x="201066" y="7620"/>
                </a:lnTo>
                <a:lnTo>
                  <a:pt x="200456" y="5079"/>
                </a:lnTo>
                <a:lnTo>
                  <a:pt x="199644" y="3810"/>
                </a:lnTo>
                <a:lnTo>
                  <a:pt x="197713" y="2539"/>
                </a:lnTo>
                <a:lnTo>
                  <a:pt x="197091" y="1270"/>
                </a:lnTo>
                <a:lnTo>
                  <a:pt x="195935" y="1270"/>
                </a:lnTo>
                <a:lnTo>
                  <a:pt x="195389" y="0"/>
                </a:lnTo>
                <a:close/>
              </a:path>
              <a:path w="255270" h="266700">
                <a:moveTo>
                  <a:pt x="228536" y="31749"/>
                </a:moveTo>
                <a:lnTo>
                  <a:pt x="221373" y="33019"/>
                </a:lnTo>
                <a:lnTo>
                  <a:pt x="217716" y="33019"/>
                </a:lnTo>
                <a:lnTo>
                  <a:pt x="210248" y="36829"/>
                </a:lnTo>
                <a:lnTo>
                  <a:pt x="202755" y="44449"/>
                </a:lnTo>
                <a:lnTo>
                  <a:pt x="199732" y="46989"/>
                </a:lnTo>
                <a:lnTo>
                  <a:pt x="197332" y="49529"/>
                </a:lnTo>
                <a:lnTo>
                  <a:pt x="196227" y="50799"/>
                </a:lnTo>
                <a:lnTo>
                  <a:pt x="195224" y="52069"/>
                </a:lnTo>
                <a:lnTo>
                  <a:pt x="208597" y="52069"/>
                </a:lnTo>
                <a:lnTo>
                  <a:pt x="211467" y="49529"/>
                </a:lnTo>
                <a:lnTo>
                  <a:pt x="216903" y="46989"/>
                </a:lnTo>
                <a:lnTo>
                  <a:pt x="219532" y="45719"/>
                </a:lnTo>
                <a:lnTo>
                  <a:pt x="249415" y="45719"/>
                </a:lnTo>
                <a:lnTo>
                  <a:pt x="248539" y="44449"/>
                </a:lnTo>
                <a:lnTo>
                  <a:pt x="244894" y="40639"/>
                </a:lnTo>
                <a:lnTo>
                  <a:pt x="241947" y="38099"/>
                </a:lnTo>
                <a:lnTo>
                  <a:pt x="238785" y="35559"/>
                </a:lnTo>
                <a:lnTo>
                  <a:pt x="232016" y="33019"/>
                </a:lnTo>
                <a:lnTo>
                  <a:pt x="228536" y="31749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25527" y="5726686"/>
            <a:ext cx="241300" cy="271780"/>
          </a:xfrm>
          <a:custGeom>
            <a:avLst/>
            <a:gdLst/>
            <a:ahLst/>
            <a:cxnLst/>
            <a:rect l="l" t="t" r="r" b="b"/>
            <a:pathLst>
              <a:path w="241300" h="271779">
                <a:moveTo>
                  <a:pt x="53819" y="189229"/>
                </a:moveTo>
                <a:lnTo>
                  <a:pt x="34086" y="189229"/>
                </a:lnTo>
                <a:lnTo>
                  <a:pt x="37807" y="190499"/>
                </a:lnTo>
                <a:lnTo>
                  <a:pt x="39484" y="191769"/>
                </a:lnTo>
                <a:lnTo>
                  <a:pt x="42506" y="195579"/>
                </a:lnTo>
                <a:lnTo>
                  <a:pt x="43954" y="196849"/>
                </a:lnTo>
                <a:lnTo>
                  <a:pt x="46748" y="200659"/>
                </a:lnTo>
                <a:lnTo>
                  <a:pt x="52544" y="226059"/>
                </a:lnTo>
                <a:lnTo>
                  <a:pt x="52618" y="227329"/>
                </a:lnTo>
                <a:lnTo>
                  <a:pt x="52692" y="228599"/>
                </a:lnTo>
                <a:lnTo>
                  <a:pt x="53071" y="255269"/>
                </a:lnTo>
                <a:lnTo>
                  <a:pt x="53162" y="261619"/>
                </a:lnTo>
                <a:lnTo>
                  <a:pt x="53263" y="264159"/>
                </a:lnTo>
                <a:lnTo>
                  <a:pt x="53530" y="265429"/>
                </a:lnTo>
                <a:lnTo>
                  <a:pt x="53708" y="265429"/>
                </a:lnTo>
                <a:lnTo>
                  <a:pt x="54152" y="266699"/>
                </a:lnTo>
                <a:lnTo>
                  <a:pt x="54495" y="267969"/>
                </a:lnTo>
                <a:lnTo>
                  <a:pt x="55435" y="269239"/>
                </a:lnTo>
                <a:lnTo>
                  <a:pt x="56032" y="269239"/>
                </a:lnTo>
                <a:lnTo>
                  <a:pt x="57505" y="270509"/>
                </a:lnTo>
                <a:lnTo>
                  <a:pt x="58216" y="271779"/>
                </a:lnTo>
                <a:lnTo>
                  <a:pt x="63182" y="271779"/>
                </a:lnTo>
                <a:lnTo>
                  <a:pt x="79298" y="255269"/>
                </a:lnTo>
                <a:lnTo>
                  <a:pt x="63931" y="255269"/>
                </a:lnTo>
                <a:lnTo>
                  <a:pt x="63489" y="234949"/>
                </a:lnTo>
                <a:lnTo>
                  <a:pt x="63374" y="226059"/>
                </a:lnTo>
                <a:lnTo>
                  <a:pt x="63360" y="224789"/>
                </a:lnTo>
                <a:lnTo>
                  <a:pt x="62941" y="218439"/>
                </a:lnTo>
                <a:lnTo>
                  <a:pt x="61506" y="208279"/>
                </a:lnTo>
                <a:lnTo>
                  <a:pt x="60515" y="203199"/>
                </a:lnTo>
                <a:lnTo>
                  <a:pt x="57988" y="195579"/>
                </a:lnTo>
                <a:lnTo>
                  <a:pt x="56476" y="193039"/>
                </a:lnTo>
                <a:lnTo>
                  <a:pt x="53819" y="189229"/>
                </a:lnTo>
                <a:close/>
              </a:path>
              <a:path w="241300" h="271779">
                <a:moveTo>
                  <a:pt x="96519" y="224789"/>
                </a:moveTo>
                <a:lnTo>
                  <a:pt x="94195" y="224789"/>
                </a:lnTo>
                <a:lnTo>
                  <a:pt x="93840" y="226059"/>
                </a:lnTo>
                <a:lnTo>
                  <a:pt x="63931" y="255269"/>
                </a:lnTo>
                <a:lnTo>
                  <a:pt x="79298" y="255269"/>
                </a:lnTo>
                <a:lnTo>
                  <a:pt x="101612" y="232409"/>
                </a:lnTo>
                <a:lnTo>
                  <a:pt x="101828" y="232409"/>
                </a:lnTo>
                <a:lnTo>
                  <a:pt x="101993" y="231139"/>
                </a:lnTo>
                <a:lnTo>
                  <a:pt x="101650" y="229869"/>
                </a:lnTo>
                <a:lnTo>
                  <a:pt x="101358" y="229869"/>
                </a:lnTo>
                <a:lnTo>
                  <a:pt x="100545" y="228599"/>
                </a:lnTo>
                <a:lnTo>
                  <a:pt x="100037" y="228599"/>
                </a:lnTo>
                <a:lnTo>
                  <a:pt x="99402" y="227329"/>
                </a:lnTo>
                <a:lnTo>
                  <a:pt x="98767" y="227329"/>
                </a:lnTo>
                <a:lnTo>
                  <a:pt x="98170" y="226059"/>
                </a:lnTo>
                <a:lnTo>
                  <a:pt x="97053" y="226059"/>
                </a:lnTo>
                <a:lnTo>
                  <a:pt x="96519" y="224789"/>
                </a:lnTo>
                <a:close/>
              </a:path>
              <a:path w="241300" h="271779">
                <a:moveTo>
                  <a:pt x="34696" y="175259"/>
                </a:moveTo>
                <a:lnTo>
                  <a:pt x="28206" y="175259"/>
                </a:lnTo>
                <a:lnTo>
                  <a:pt x="18072" y="179069"/>
                </a:lnTo>
                <a:lnTo>
                  <a:pt x="14719" y="181609"/>
                </a:lnTo>
                <a:lnTo>
                  <a:pt x="9359" y="186689"/>
                </a:lnTo>
                <a:lnTo>
                  <a:pt x="7594" y="189229"/>
                </a:lnTo>
                <a:lnTo>
                  <a:pt x="4686" y="194309"/>
                </a:lnTo>
                <a:lnTo>
                  <a:pt x="3479" y="195579"/>
                </a:lnTo>
                <a:lnTo>
                  <a:pt x="1587" y="200659"/>
                </a:lnTo>
                <a:lnTo>
                  <a:pt x="914" y="201929"/>
                </a:lnTo>
                <a:lnTo>
                  <a:pt x="101" y="205739"/>
                </a:lnTo>
                <a:lnTo>
                  <a:pt x="0" y="209549"/>
                </a:lnTo>
                <a:lnTo>
                  <a:pt x="152" y="210819"/>
                </a:lnTo>
                <a:lnTo>
                  <a:pt x="812" y="210819"/>
                </a:lnTo>
                <a:lnTo>
                  <a:pt x="1511" y="212089"/>
                </a:lnTo>
                <a:lnTo>
                  <a:pt x="1955" y="213359"/>
                </a:lnTo>
                <a:lnTo>
                  <a:pt x="3213" y="213359"/>
                </a:lnTo>
                <a:lnTo>
                  <a:pt x="3886" y="214629"/>
                </a:lnTo>
                <a:lnTo>
                  <a:pt x="5079" y="215899"/>
                </a:lnTo>
                <a:lnTo>
                  <a:pt x="8534" y="215899"/>
                </a:lnTo>
                <a:lnTo>
                  <a:pt x="8902" y="214629"/>
                </a:lnTo>
                <a:lnTo>
                  <a:pt x="9486" y="210819"/>
                </a:lnTo>
                <a:lnTo>
                  <a:pt x="9944" y="209549"/>
                </a:lnTo>
                <a:lnTo>
                  <a:pt x="11175" y="205739"/>
                </a:lnTo>
                <a:lnTo>
                  <a:pt x="12064" y="203199"/>
                </a:lnTo>
                <a:lnTo>
                  <a:pt x="14389" y="198119"/>
                </a:lnTo>
                <a:lnTo>
                  <a:pt x="16065" y="196849"/>
                </a:lnTo>
                <a:lnTo>
                  <a:pt x="20154" y="191769"/>
                </a:lnTo>
                <a:lnTo>
                  <a:pt x="22123" y="190499"/>
                </a:lnTo>
                <a:lnTo>
                  <a:pt x="26212" y="189229"/>
                </a:lnTo>
                <a:lnTo>
                  <a:pt x="53819" y="189229"/>
                </a:lnTo>
                <a:lnTo>
                  <a:pt x="52933" y="187959"/>
                </a:lnTo>
                <a:lnTo>
                  <a:pt x="50952" y="185419"/>
                </a:lnTo>
                <a:lnTo>
                  <a:pt x="46367" y="180339"/>
                </a:lnTo>
                <a:lnTo>
                  <a:pt x="43675" y="179069"/>
                </a:lnTo>
                <a:lnTo>
                  <a:pt x="37782" y="176529"/>
                </a:lnTo>
                <a:lnTo>
                  <a:pt x="34696" y="175259"/>
                </a:lnTo>
                <a:close/>
              </a:path>
              <a:path w="241300" h="271779">
                <a:moveTo>
                  <a:pt x="90754" y="118109"/>
                </a:moveTo>
                <a:lnTo>
                  <a:pt x="86156" y="118109"/>
                </a:lnTo>
                <a:lnTo>
                  <a:pt x="77241" y="120649"/>
                </a:lnTo>
                <a:lnTo>
                  <a:pt x="58254" y="151129"/>
                </a:lnTo>
                <a:lnTo>
                  <a:pt x="60680" y="161289"/>
                </a:lnTo>
                <a:lnTo>
                  <a:pt x="85153" y="193039"/>
                </a:lnTo>
                <a:lnTo>
                  <a:pt x="115100" y="209549"/>
                </a:lnTo>
                <a:lnTo>
                  <a:pt x="119710" y="209549"/>
                </a:lnTo>
                <a:lnTo>
                  <a:pt x="128612" y="207009"/>
                </a:lnTo>
                <a:lnTo>
                  <a:pt x="132981" y="203199"/>
                </a:lnTo>
                <a:lnTo>
                  <a:pt x="139268" y="196849"/>
                </a:lnTo>
                <a:lnTo>
                  <a:pt x="116522" y="196849"/>
                </a:lnTo>
                <a:lnTo>
                  <a:pt x="109753" y="194309"/>
                </a:lnTo>
                <a:lnTo>
                  <a:pt x="75209" y="162559"/>
                </a:lnTo>
                <a:lnTo>
                  <a:pt x="69824" y="148589"/>
                </a:lnTo>
                <a:lnTo>
                  <a:pt x="70738" y="142239"/>
                </a:lnTo>
                <a:lnTo>
                  <a:pt x="72453" y="138429"/>
                </a:lnTo>
                <a:lnTo>
                  <a:pt x="77114" y="134619"/>
                </a:lnTo>
                <a:lnTo>
                  <a:pt x="78854" y="133349"/>
                </a:lnTo>
                <a:lnTo>
                  <a:pt x="82435" y="130809"/>
                </a:lnTo>
                <a:lnTo>
                  <a:pt x="116690" y="130809"/>
                </a:lnTo>
                <a:lnTo>
                  <a:pt x="115354" y="129539"/>
                </a:lnTo>
                <a:lnTo>
                  <a:pt x="105181" y="123189"/>
                </a:lnTo>
                <a:lnTo>
                  <a:pt x="100266" y="120649"/>
                </a:lnTo>
                <a:lnTo>
                  <a:pt x="90754" y="118109"/>
                </a:lnTo>
                <a:close/>
              </a:path>
              <a:path w="241300" h="271779">
                <a:moveTo>
                  <a:pt x="116690" y="130809"/>
                </a:moveTo>
                <a:lnTo>
                  <a:pt x="90500" y="130809"/>
                </a:lnTo>
                <a:lnTo>
                  <a:pt x="94995" y="132079"/>
                </a:lnTo>
                <a:lnTo>
                  <a:pt x="97383" y="133349"/>
                </a:lnTo>
                <a:lnTo>
                  <a:pt x="102476" y="137159"/>
                </a:lnTo>
                <a:lnTo>
                  <a:pt x="105219" y="138429"/>
                </a:lnTo>
                <a:lnTo>
                  <a:pt x="111112" y="143509"/>
                </a:lnTo>
                <a:lnTo>
                  <a:pt x="114287" y="146049"/>
                </a:lnTo>
                <a:lnTo>
                  <a:pt x="117690" y="149859"/>
                </a:lnTo>
                <a:lnTo>
                  <a:pt x="120218" y="152399"/>
                </a:lnTo>
                <a:lnTo>
                  <a:pt x="122567" y="154939"/>
                </a:lnTo>
                <a:lnTo>
                  <a:pt x="126911" y="160019"/>
                </a:lnTo>
                <a:lnTo>
                  <a:pt x="128790" y="162559"/>
                </a:lnTo>
                <a:lnTo>
                  <a:pt x="131940" y="167639"/>
                </a:lnTo>
                <a:lnTo>
                  <a:pt x="133210" y="168909"/>
                </a:lnTo>
                <a:lnTo>
                  <a:pt x="135102" y="173989"/>
                </a:lnTo>
                <a:lnTo>
                  <a:pt x="135635" y="176529"/>
                </a:lnTo>
                <a:lnTo>
                  <a:pt x="135737" y="179069"/>
                </a:lnTo>
                <a:lnTo>
                  <a:pt x="135839" y="181609"/>
                </a:lnTo>
                <a:lnTo>
                  <a:pt x="135458" y="182879"/>
                </a:lnTo>
                <a:lnTo>
                  <a:pt x="133743" y="187959"/>
                </a:lnTo>
                <a:lnTo>
                  <a:pt x="132333" y="189229"/>
                </a:lnTo>
                <a:lnTo>
                  <a:pt x="127838" y="194309"/>
                </a:lnTo>
                <a:lnTo>
                  <a:pt x="125183" y="195579"/>
                </a:lnTo>
                <a:lnTo>
                  <a:pt x="119608" y="196849"/>
                </a:lnTo>
                <a:lnTo>
                  <a:pt x="139268" y="196849"/>
                </a:lnTo>
                <a:lnTo>
                  <a:pt x="141782" y="194309"/>
                </a:lnTo>
                <a:lnTo>
                  <a:pt x="144741" y="190499"/>
                </a:lnTo>
                <a:lnTo>
                  <a:pt x="147510" y="180339"/>
                </a:lnTo>
                <a:lnTo>
                  <a:pt x="147612" y="175259"/>
                </a:lnTo>
                <a:lnTo>
                  <a:pt x="145224" y="165099"/>
                </a:lnTo>
                <a:lnTo>
                  <a:pt x="120700" y="134619"/>
                </a:lnTo>
                <a:lnTo>
                  <a:pt x="116690" y="130809"/>
                </a:lnTo>
                <a:close/>
              </a:path>
              <a:path w="241300" h="271779">
                <a:moveTo>
                  <a:pt x="144640" y="63499"/>
                </a:moveTo>
                <a:lnTo>
                  <a:pt x="140030" y="63499"/>
                </a:lnTo>
                <a:lnTo>
                  <a:pt x="131127" y="67309"/>
                </a:lnTo>
                <a:lnTo>
                  <a:pt x="112140" y="97789"/>
                </a:lnTo>
                <a:lnTo>
                  <a:pt x="114553" y="107949"/>
                </a:lnTo>
                <a:lnTo>
                  <a:pt x="139026" y="139699"/>
                </a:lnTo>
                <a:lnTo>
                  <a:pt x="144386" y="143509"/>
                </a:lnTo>
                <a:lnTo>
                  <a:pt x="154558" y="151129"/>
                </a:lnTo>
                <a:lnTo>
                  <a:pt x="159473" y="153669"/>
                </a:lnTo>
                <a:lnTo>
                  <a:pt x="168986" y="154939"/>
                </a:lnTo>
                <a:lnTo>
                  <a:pt x="173583" y="154939"/>
                </a:lnTo>
                <a:lnTo>
                  <a:pt x="182498" y="152399"/>
                </a:lnTo>
                <a:lnTo>
                  <a:pt x="186867" y="149859"/>
                </a:lnTo>
                <a:lnTo>
                  <a:pt x="193154" y="143509"/>
                </a:lnTo>
                <a:lnTo>
                  <a:pt x="170395" y="143509"/>
                </a:lnTo>
                <a:lnTo>
                  <a:pt x="163626" y="140969"/>
                </a:lnTo>
                <a:lnTo>
                  <a:pt x="159892" y="138429"/>
                </a:lnTo>
                <a:lnTo>
                  <a:pt x="151726" y="133349"/>
                </a:lnTo>
                <a:lnTo>
                  <a:pt x="147129" y="128269"/>
                </a:lnTo>
                <a:lnTo>
                  <a:pt x="138264" y="119379"/>
                </a:lnTo>
                <a:lnTo>
                  <a:pt x="134912" y="115569"/>
                </a:lnTo>
                <a:lnTo>
                  <a:pt x="129082" y="109219"/>
                </a:lnTo>
                <a:lnTo>
                  <a:pt x="126936" y="105409"/>
                </a:lnTo>
                <a:lnTo>
                  <a:pt x="124167" y="97789"/>
                </a:lnTo>
                <a:lnTo>
                  <a:pt x="123697" y="95249"/>
                </a:lnTo>
                <a:lnTo>
                  <a:pt x="124612" y="87629"/>
                </a:lnTo>
                <a:lnTo>
                  <a:pt x="126339" y="85089"/>
                </a:lnTo>
                <a:lnTo>
                  <a:pt x="131000" y="80009"/>
                </a:lnTo>
                <a:lnTo>
                  <a:pt x="132740" y="78739"/>
                </a:lnTo>
                <a:lnTo>
                  <a:pt x="136309" y="77469"/>
                </a:lnTo>
                <a:lnTo>
                  <a:pt x="138214" y="76199"/>
                </a:lnTo>
                <a:lnTo>
                  <a:pt x="169240" y="76199"/>
                </a:lnTo>
                <a:lnTo>
                  <a:pt x="159067" y="68579"/>
                </a:lnTo>
                <a:lnTo>
                  <a:pt x="154139" y="66039"/>
                </a:lnTo>
                <a:lnTo>
                  <a:pt x="144640" y="63499"/>
                </a:lnTo>
                <a:close/>
              </a:path>
              <a:path w="241300" h="271779">
                <a:moveTo>
                  <a:pt x="169240" y="76199"/>
                </a:moveTo>
                <a:lnTo>
                  <a:pt x="142252" y="76199"/>
                </a:lnTo>
                <a:lnTo>
                  <a:pt x="144386" y="77469"/>
                </a:lnTo>
                <a:lnTo>
                  <a:pt x="148869" y="78739"/>
                </a:lnTo>
                <a:lnTo>
                  <a:pt x="151269" y="80009"/>
                </a:lnTo>
                <a:lnTo>
                  <a:pt x="156349" y="82549"/>
                </a:lnTo>
                <a:lnTo>
                  <a:pt x="159092" y="85089"/>
                </a:lnTo>
                <a:lnTo>
                  <a:pt x="164985" y="90169"/>
                </a:lnTo>
                <a:lnTo>
                  <a:pt x="168160" y="92709"/>
                </a:lnTo>
                <a:lnTo>
                  <a:pt x="171564" y="96519"/>
                </a:lnTo>
                <a:lnTo>
                  <a:pt x="174091" y="99059"/>
                </a:lnTo>
                <a:lnTo>
                  <a:pt x="176441" y="101599"/>
                </a:lnTo>
                <a:lnTo>
                  <a:pt x="180797" y="105409"/>
                </a:lnTo>
                <a:lnTo>
                  <a:pt x="182676" y="107949"/>
                </a:lnTo>
                <a:lnTo>
                  <a:pt x="189725" y="126999"/>
                </a:lnTo>
                <a:lnTo>
                  <a:pt x="189344" y="129539"/>
                </a:lnTo>
                <a:lnTo>
                  <a:pt x="187629" y="133349"/>
                </a:lnTo>
                <a:lnTo>
                  <a:pt x="186220" y="135889"/>
                </a:lnTo>
                <a:lnTo>
                  <a:pt x="181724" y="139699"/>
                </a:lnTo>
                <a:lnTo>
                  <a:pt x="179069" y="142239"/>
                </a:lnTo>
                <a:lnTo>
                  <a:pt x="173494" y="143509"/>
                </a:lnTo>
                <a:lnTo>
                  <a:pt x="193154" y="143509"/>
                </a:lnTo>
                <a:lnTo>
                  <a:pt x="195668" y="140969"/>
                </a:lnTo>
                <a:lnTo>
                  <a:pt x="198627" y="135889"/>
                </a:lnTo>
                <a:lnTo>
                  <a:pt x="201396" y="126999"/>
                </a:lnTo>
                <a:lnTo>
                  <a:pt x="201485" y="121919"/>
                </a:lnTo>
                <a:lnTo>
                  <a:pt x="199110" y="111759"/>
                </a:lnTo>
                <a:lnTo>
                  <a:pt x="196761" y="106679"/>
                </a:lnTo>
                <a:lnTo>
                  <a:pt x="189788" y="96519"/>
                </a:lnTo>
                <a:lnTo>
                  <a:pt x="185419" y="91439"/>
                </a:lnTo>
                <a:lnTo>
                  <a:pt x="180200" y="86359"/>
                </a:lnTo>
                <a:lnTo>
                  <a:pt x="174586" y="80009"/>
                </a:lnTo>
                <a:lnTo>
                  <a:pt x="169240" y="76199"/>
                </a:lnTo>
                <a:close/>
              </a:path>
              <a:path w="241300" h="271779">
                <a:moveTo>
                  <a:pt x="211634" y="16509"/>
                </a:moveTo>
                <a:lnTo>
                  <a:pt x="198221" y="16509"/>
                </a:lnTo>
                <a:lnTo>
                  <a:pt x="230212" y="100329"/>
                </a:lnTo>
                <a:lnTo>
                  <a:pt x="230733" y="100329"/>
                </a:lnTo>
                <a:lnTo>
                  <a:pt x="231330" y="101599"/>
                </a:lnTo>
                <a:lnTo>
                  <a:pt x="233438" y="101599"/>
                </a:lnTo>
                <a:lnTo>
                  <a:pt x="234975" y="100329"/>
                </a:lnTo>
                <a:lnTo>
                  <a:pt x="235965" y="99059"/>
                </a:lnTo>
                <a:lnTo>
                  <a:pt x="238074" y="97789"/>
                </a:lnTo>
                <a:lnTo>
                  <a:pt x="238810" y="96519"/>
                </a:lnTo>
                <a:lnTo>
                  <a:pt x="239966" y="95249"/>
                </a:lnTo>
                <a:lnTo>
                  <a:pt x="240385" y="93979"/>
                </a:lnTo>
                <a:lnTo>
                  <a:pt x="240880" y="92709"/>
                </a:lnTo>
                <a:lnTo>
                  <a:pt x="240880" y="91439"/>
                </a:lnTo>
                <a:lnTo>
                  <a:pt x="240626" y="90169"/>
                </a:lnTo>
                <a:lnTo>
                  <a:pt x="211634" y="16509"/>
                </a:lnTo>
                <a:close/>
              </a:path>
              <a:path w="241300" h="271779">
                <a:moveTo>
                  <a:pt x="201256" y="0"/>
                </a:moveTo>
                <a:lnTo>
                  <a:pt x="198247" y="0"/>
                </a:lnTo>
                <a:lnTo>
                  <a:pt x="197764" y="1269"/>
                </a:lnTo>
                <a:lnTo>
                  <a:pt x="157276" y="40639"/>
                </a:lnTo>
                <a:lnTo>
                  <a:pt x="157073" y="41909"/>
                </a:lnTo>
                <a:lnTo>
                  <a:pt x="156933" y="43179"/>
                </a:lnTo>
                <a:lnTo>
                  <a:pt x="157251" y="44449"/>
                </a:lnTo>
                <a:lnTo>
                  <a:pt x="157530" y="44449"/>
                </a:lnTo>
                <a:lnTo>
                  <a:pt x="158343" y="45719"/>
                </a:lnTo>
                <a:lnTo>
                  <a:pt x="158876" y="45719"/>
                </a:lnTo>
                <a:lnTo>
                  <a:pt x="160807" y="48259"/>
                </a:lnTo>
                <a:lnTo>
                  <a:pt x="161950" y="49529"/>
                </a:lnTo>
                <a:lnTo>
                  <a:pt x="164871" y="49529"/>
                </a:lnTo>
                <a:lnTo>
                  <a:pt x="198221" y="16509"/>
                </a:lnTo>
                <a:lnTo>
                  <a:pt x="211634" y="16509"/>
                </a:lnTo>
                <a:lnTo>
                  <a:pt x="208635" y="8889"/>
                </a:lnTo>
                <a:lnTo>
                  <a:pt x="207517" y="6349"/>
                </a:lnTo>
                <a:lnTo>
                  <a:pt x="207175" y="6349"/>
                </a:lnTo>
                <a:lnTo>
                  <a:pt x="206413" y="5079"/>
                </a:lnTo>
                <a:lnTo>
                  <a:pt x="205994" y="5079"/>
                </a:lnTo>
                <a:lnTo>
                  <a:pt x="205079" y="3809"/>
                </a:lnTo>
                <a:lnTo>
                  <a:pt x="204533" y="2539"/>
                </a:lnTo>
                <a:lnTo>
                  <a:pt x="203898" y="2539"/>
                </a:lnTo>
                <a:lnTo>
                  <a:pt x="203123" y="1269"/>
                </a:lnTo>
                <a:lnTo>
                  <a:pt x="202450" y="1269"/>
                </a:lnTo>
                <a:lnTo>
                  <a:pt x="201256" y="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30475" y="5736846"/>
            <a:ext cx="252095" cy="261620"/>
          </a:xfrm>
          <a:custGeom>
            <a:avLst/>
            <a:gdLst/>
            <a:ahLst/>
            <a:cxnLst/>
            <a:rect l="l" t="t" r="r" b="b"/>
            <a:pathLst>
              <a:path w="252095" h="261620">
                <a:moveTo>
                  <a:pt x="53819" y="179070"/>
                </a:moveTo>
                <a:lnTo>
                  <a:pt x="34086" y="179070"/>
                </a:lnTo>
                <a:lnTo>
                  <a:pt x="37807" y="180340"/>
                </a:lnTo>
                <a:lnTo>
                  <a:pt x="39484" y="181610"/>
                </a:lnTo>
                <a:lnTo>
                  <a:pt x="42506" y="185420"/>
                </a:lnTo>
                <a:lnTo>
                  <a:pt x="43954" y="186690"/>
                </a:lnTo>
                <a:lnTo>
                  <a:pt x="46748" y="190500"/>
                </a:lnTo>
                <a:lnTo>
                  <a:pt x="52544" y="215900"/>
                </a:lnTo>
                <a:lnTo>
                  <a:pt x="52618" y="217170"/>
                </a:lnTo>
                <a:lnTo>
                  <a:pt x="52692" y="218440"/>
                </a:lnTo>
                <a:lnTo>
                  <a:pt x="53071" y="245110"/>
                </a:lnTo>
                <a:lnTo>
                  <a:pt x="53162" y="251460"/>
                </a:lnTo>
                <a:lnTo>
                  <a:pt x="53263" y="254000"/>
                </a:lnTo>
                <a:lnTo>
                  <a:pt x="53530" y="255270"/>
                </a:lnTo>
                <a:lnTo>
                  <a:pt x="53708" y="255270"/>
                </a:lnTo>
                <a:lnTo>
                  <a:pt x="54152" y="256540"/>
                </a:lnTo>
                <a:lnTo>
                  <a:pt x="54495" y="257810"/>
                </a:lnTo>
                <a:lnTo>
                  <a:pt x="55435" y="259080"/>
                </a:lnTo>
                <a:lnTo>
                  <a:pt x="56032" y="259080"/>
                </a:lnTo>
                <a:lnTo>
                  <a:pt x="57505" y="260350"/>
                </a:lnTo>
                <a:lnTo>
                  <a:pt x="58216" y="261620"/>
                </a:lnTo>
                <a:lnTo>
                  <a:pt x="63182" y="261620"/>
                </a:lnTo>
                <a:lnTo>
                  <a:pt x="79298" y="245110"/>
                </a:lnTo>
                <a:lnTo>
                  <a:pt x="63931" y="245110"/>
                </a:lnTo>
                <a:lnTo>
                  <a:pt x="63489" y="224790"/>
                </a:lnTo>
                <a:lnTo>
                  <a:pt x="63374" y="215900"/>
                </a:lnTo>
                <a:lnTo>
                  <a:pt x="63360" y="214630"/>
                </a:lnTo>
                <a:lnTo>
                  <a:pt x="62941" y="208280"/>
                </a:lnTo>
                <a:lnTo>
                  <a:pt x="61506" y="198120"/>
                </a:lnTo>
                <a:lnTo>
                  <a:pt x="60515" y="193040"/>
                </a:lnTo>
                <a:lnTo>
                  <a:pt x="57988" y="185420"/>
                </a:lnTo>
                <a:lnTo>
                  <a:pt x="56476" y="182880"/>
                </a:lnTo>
                <a:lnTo>
                  <a:pt x="53819" y="179070"/>
                </a:lnTo>
                <a:close/>
              </a:path>
              <a:path w="252095" h="261620">
                <a:moveTo>
                  <a:pt x="96519" y="214630"/>
                </a:moveTo>
                <a:lnTo>
                  <a:pt x="94195" y="214630"/>
                </a:lnTo>
                <a:lnTo>
                  <a:pt x="93840" y="215900"/>
                </a:lnTo>
                <a:lnTo>
                  <a:pt x="63931" y="245110"/>
                </a:lnTo>
                <a:lnTo>
                  <a:pt x="79298" y="245110"/>
                </a:lnTo>
                <a:lnTo>
                  <a:pt x="101612" y="222250"/>
                </a:lnTo>
                <a:lnTo>
                  <a:pt x="101828" y="222250"/>
                </a:lnTo>
                <a:lnTo>
                  <a:pt x="101993" y="220980"/>
                </a:lnTo>
                <a:lnTo>
                  <a:pt x="101650" y="219710"/>
                </a:lnTo>
                <a:lnTo>
                  <a:pt x="101358" y="219710"/>
                </a:lnTo>
                <a:lnTo>
                  <a:pt x="100545" y="218440"/>
                </a:lnTo>
                <a:lnTo>
                  <a:pt x="100037" y="218440"/>
                </a:lnTo>
                <a:lnTo>
                  <a:pt x="99402" y="217170"/>
                </a:lnTo>
                <a:lnTo>
                  <a:pt x="98767" y="217170"/>
                </a:lnTo>
                <a:lnTo>
                  <a:pt x="98170" y="215900"/>
                </a:lnTo>
                <a:lnTo>
                  <a:pt x="97053" y="215900"/>
                </a:lnTo>
                <a:lnTo>
                  <a:pt x="96519" y="214630"/>
                </a:lnTo>
                <a:close/>
              </a:path>
              <a:path w="252095" h="261620">
                <a:moveTo>
                  <a:pt x="34696" y="165100"/>
                </a:moveTo>
                <a:lnTo>
                  <a:pt x="28206" y="165100"/>
                </a:lnTo>
                <a:lnTo>
                  <a:pt x="18072" y="168910"/>
                </a:lnTo>
                <a:lnTo>
                  <a:pt x="14719" y="171450"/>
                </a:lnTo>
                <a:lnTo>
                  <a:pt x="9359" y="176530"/>
                </a:lnTo>
                <a:lnTo>
                  <a:pt x="7594" y="179070"/>
                </a:lnTo>
                <a:lnTo>
                  <a:pt x="4686" y="184150"/>
                </a:lnTo>
                <a:lnTo>
                  <a:pt x="3479" y="185420"/>
                </a:lnTo>
                <a:lnTo>
                  <a:pt x="1587" y="190500"/>
                </a:lnTo>
                <a:lnTo>
                  <a:pt x="914" y="191770"/>
                </a:lnTo>
                <a:lnTo>
                  <a:pt x="101" y="195580"/>
                </a:lnTo>
                <a:lnTo>
                  <a:pt x="0" y="199390"/>
                </a:lnTo>
                <a:lnTo>
                  <a:pt x="152" y="200660"/>
                </a:lnTo>
                <a:lnTo>
                  <a:pt x="812" y="200660"/>
                </a:lnTo>
                <a:lnTo>
                  <a:pt x="1511" y="201930"/>
                </a:lnTo>
                <a:lnTo>
                  <a:pt x="1955" y="203200"/>
                </a:lnTo>
                <a:lnTo>
                  <a:pt x="3213" y="203200"/>
                </a:lnTo>
                <a:lnTo>
                  <a:pt x="3886" y="204470"/>
                </a:lnTo>
                <a:lnTo>
                  <a:pt x="5079" y="205740"/>
                </a:lnTo>
                <a:lnTo>
                  <a:pt x="8534" y="205740"/>
                </a:lnTo>
                <a:lnTo>
                  <a:pt x="8902" y="204470"/>
                </a:lnTo>
                <a:lnTo>
                  <a:pt x="9486" y="200660"/>
                </a:lnTo>
                <a:lnTo>
                  <a:pt x="9944" y="199390"/>
                </a:lnTo>
                <a:lnTo>
                  <a:pt x="11175" y="195580"/>
                </a:lnTo>
                <a:lnTo>
                  <a:pt x="12064" y="193040"/>
                </a:lnTo>
                <a:lnTo>
                  <a:pt x="14389" y="187960"/>
                </a:lnTo>
                <a:lnTo>
                  <a:pt x="16065" y="186690"/>
                </a:lnTo>
                <a:lnTo>
                  <a:pt x="20154" y="181610"/>
                </a:lnTo>
                <a:lnTo>
                  <a:pt x="22123" y="180340"/>
                </a:lnTo>
                <a:lnTo>
                  <a:pt x="26212" y="179070"/>
                </a:lnTo>
                <a:lnTo>
                  <a:pt x="53819" y="179070"/>
                </a:lnTo>
                <a:lnTo>
                  <a:pt x="52933" y="177800"/>
                </a:lnTo>
                <a:lnTo>
                  <a:pt x="50952" y="175260"/>
                </a:lnTo>
                <a:lnTo>
                  <a:pt x="46367" y="170180"/>
                </a:lnTo>
                <a:lnTo>
                  <a:pt x="43675" y="168910"/>
                </a:lnTo>
                <a:lnTo>
                  <a:pt x="37782" y="166370"/>
                </a:lnTo>
                <a:lnTo>
                  <a:pt x="34696" y="165100"/>
                </a:lnTo>
                <a:close/>
              </a:path>
              <a:path w="252095" h="261620">
                <a:moveTo>
                  <a:pt x="90754" y="107950"/>
                </a:moveTo>
                <a:lnTo>
                  <a:pt x="86156" y="107950"/>
                </a:lnTo>
                <a:lnTo>
                  <a:pt x="77241" y="110490"/>
                </a:lnTo>
                <a:lnTo>
                  <a:pt x="58254" y="140970"/>
                </a:lnTo>
                <a:lnTo>
                  <a:pt x="60680" y="151130"/>
                </a:lnTo>
                <a:lnTo>
                  <a:pt x="85153" y="182880"/>
                </a:lnTo>
                <a:lnTo>
                  <a:pt x="115100" y="199390"/>
                </a:lnTo>
                <a:lnTo>
                  <a:pt x="119710" y="199390"/>
                </a:lnTo>
                <a:lnTo>
                  <a:pt x="128612" y="196850"/>
                </a:lnTo>
                <a:lnTo>
                  <a:pt x="132981" y="193040"/>
                </a:lnTo>
                <a:lnTo>
                  <a:pt x="139268" y="186690"/>
                </a:lnTo>
                <a:lnTo>
                  <a:pt x="116522" y="186690"/>
                </a:lnTo>
                <a:lnTo>
                  <a:pt x="109753" y="184150"/>
                </a:lnTo>
                <a:lnTo>
                  <a:pt x="75209" y="152400"/>
                </a:lnTo>
                <a:lnTo>
                  <a:pt x="69824" y="138430"/>
                </a:lnTo>
                <a:lnTo>
                  <a:pt x="70738" y="132080"/>
                </a:lnTo>
                <a:lnTo>
                  <a:pt x="72453" y="128270"/>
                </a:lnTo>
                <a:lnTo>
                  <a:pt x="77114" y="124460"/>
                </a:lnTo>
                <a:lnTo>
                  <a:pt x="78854" y="123190"/>
                </a:lnTo>
                <a:lnTo>
                  <a:pt x="82435" y="120650"/>
                </a:lnTo>
                <a:lnTo>
                  <a:pt x="116690" y="120650"/>
                </a:lnTo>
                <a:lnTo>
                  <a:pt x="115354" y="119380"/>
                </a:lnTo>
                <a:lnTo>
                  <a:pt x="105181" y="113030"/>
                </a:lnTo>
                <a:lnTo>
                  <a:pt x="100266" y="110490"/>
                </a:lnTo>
                <a:lnTo>
                  <a:pt x="90754" y="107950"/>
                </a:lnTo>
                <a:close/>
              </a:path>
              <a:path w="252095" h="261620">
                <a:moveTo>
                  <a:pt x="116690" y="120650"/>
                </a:moveTo>
                <a:lnTo>
                  <a:pt x="90500" y="120650"/>
                </a:lnTo>
                <a:lnTo>
                  <a:pt x="94995" y="121920"/>
                </a:lnTo>
                <a:lnTo>
                  <a:pt x="97383" y="123190"/>
                </a:lnTo>
                <a:lnTo>
                  <a:pt x="102476" y="127000"/>
                </a:lnTo>
                <a:lnTo>
                  <a:pt x="105219" y="128270"/>
                </a:lnTo>
                <a:lnTo>
                  <a:pt x="111112" y="133350"/>
                </a:lnTo>
                <a:lnTo>
                  <a:pt x="114287" y="135890"/>
                </a:lnTo>
                <a:lnTo>
                  <a:pt x="117690" y="139700"/>
                </a:lnTo>
                <a:lnTo>
                  <a:pt x="120218" y="142240"/>
                </a:lnTo>
                <a:lnTo>
                  <a:pt x="122567" y="144780"/>
                </a:lnTo>
                <a:lnTo>
                  <a:pt x="126911" y="149860"/>
                </a:lnTo>
                <a:lnTo>
                  <a:pt x="128790" y="152400"/>
                </a:lnTo>
                <a:lnTo>
                  <a:pt x="131940" y="157480"/>
                </a:lnTo>
                <a:lnTo>
                  <a:pt x="133210" y="158750"/>
                </a:lnTo>
                <a:lnTo>
                  <a:pt x="135102" y="163830"/>
                </a:lnTo>
                <a:lnTo>
                  <a:pt x="135635" y="166370"/>
                </a:lnTo>
                <a:lnTo>
                  <a:pt x="135737" y="168910"/>
                </a:lnTo>
                <a:lnTo>
                  <a:pt x="135839" y="171450"/>
                </a:lnTo>
                <a:lnTo>
                  <a:pt x="135458" y="172720"/>
                </a:lnTo>
                <a:lnTo>
                  <a:pt x="133743" y="177800"/>
                </a:lnTo>
                <a:lnTo>
                  <a:pt x="132333" y="179070"/>
                </a:lnTo>
                <a:lnTo>
                  <a:pt x="127838" y="184150"/>
                </a:lnTo>
                <a:lnTo>
                  <a:pt x="125183" y="185420"/>
                </a:lnTo>
                <a:lnTo>
                  <a:pt x="119608" y="186690"/>
                </a:lnTo>
                <a:lnTo>
                  <a:pt x="139268" y="186690"/>
                </a:lnTo>
                <a:lnTo>
                  <a:pt x="141782" y="184150"/>
                </a:lnTo>
                <a:lnTo>
                  <a:pt x="144741" y="180340"/>
                </a:lnTo>
                <a:lnTo>
                  <a:pt x="147510" y="170180"/>
                </a:lnTo>
                <a:lnTo>
                  <a:pt x="147612" y="165100"/>
                </a:lnTo>
                <a:lnTo>
                  <a:pt x="145224" y="154940"/>
                </a:lnTo>
                <a:lnTo>
                  <a:pt x="120700" y="124460"/>
                </a:lnTo>
                <a:lnTo>
                  <a:pt x="116690" y="120650"/>
                </a:lnTo>
                <a:close/>
              </a:path>
              <a:path w="252095" h="261620">
                <a:moveTo>
                  <a:pt x="144640" y="53340"/>
                </a:moveTo>
                <a:lnTo>
                  <a:pt x="140030" y="53340"/>
                </a:lnTo>
                <a:lnTo>
                  <a:pt x="131127" y="57150"/>
                </a:lnTo>
                <a:lnTo>
                  <a:pt x="112140" y="87630"/>
                </a:lnTo>
                <a:lnTo>
                  <a:pt x="114553" y="97790"/>
                </a:lnTo>
                <a:lnTo>
                  <a:pt x="139026" y="129540"/>
                </a:lnTo>
                <a:lnTo>
                  <a:pt x="144386" y="133350"/>
                </a:lnTo>
                <a:lnTo>
                  <a:pt x="154558" y="140970"/>
                </a:lnTo>
                <a:lnTo>
                  <a:pt x="159473" y="143510"/>
                </a:lnTo>
                <a:lnTo>
                  <a:pt x="168986" y="144780"/>
                </a:lnTo>
                <a:lnTo>
                  <a:pt x="173583" y="144780"/>
                </a:lnTo>
                <a:lnTo>
                  <a:pt x="182498" y="142240"/>
                </a:lnTo>
                <a:lnTo>
                  <a:pt x="186867" y="139700"/>
                </a:lnTo>
                <a:lnTo>
                  <a:pt x="193154" y="133350"/>
                </a:lnTo>
                <a:lnTo>
                  <a:pt x="170395" y="133350"/>
                </a:lnTo>
                <a:lnTo>
                  <a:pt x="163626" y="130810"/>
                </a:lnTo>
                <a:lnTo>
                  <a:pt x="159892" y="128270"/>
                </a:lnTo>
                <a:lnTo>
                  <a:pt x="151726" y="123190"/>
                </a:lnTo>
                <a:lnTo>
                  <a:pt x="147129" y="118110"/>
                </a:lnTo>
                <a:lnTo>
                  <a:pt x="138264" y="109220"/>
                </a:lnTo>
                <a:lnTo>
                  <a:pt x="134912" y="105410"/>
                </a:lnTo>
                <a:lnTo>
                  <a:pt x="129082" y="99060"/>
                </a:lnTo>
                <a:lnTo>
                  <a:pt x="126936" y="95250"/>
                </a:lnTo>
                <a:lnTo>
                  <a:pt x="124167" y="87630"/>
                </a:lnTo>
                <a:lnTo>
                  <a:pt x="123697" y="85090"/>
                </a:lnTo>
                <a:lnTo>
                  <a:pt x="124612" y="77470"/>
                </a:lnTo>
                <a:lnTo>
                  <a:pt x="126339" y="74930"/>
                </a:lnTo>
                <a:lnTo>
                  <a:pt x="131000" y="69850"/>
                </a:lnTo>
                <a:lnTo>
                  <a:pt x="132740" y="68580"/>
                </a:lnTo>
                <a:lnTo>
                  <a:pt x="136309" y="67310"/>
                </a:lnTo>
                <a:lnTo>
                  <a:pt x="138214" y="66040"/>
                </a:lnTo>
                <a:lnTo>
                  <a:pt x="169240" y="66040"/>
                </a:lnTo>
                <a:lnTo>
                  <a:pt x="159067" y="58420"/>
                </a:lnTo>
                <a:lnTo>
                  <a:pt x="154139" y="55880"/>
                </a:lnTo>
                <a:lnTo>
                  <a:pt x="144640" y="53340"/>
                </a:lnTo>
                <a:close/>
              </a:path>
              <a:path w="252095" h="261620">
                <a:moveTo>
                  <a:pt x="169240" y="66040"/>
                </a:moveTo>
                <a:lnTo>
                  <a:pt x="142252" y="66040"/>
                </a:lnTo>
                <a:lnTo>
                  <a:pt x="144386" y="67310"/>
                </a:lnTo>
                <a:lnTo>
                  <a:pt x="148869" y="68580"/>
                </a:lnTo>
                <a:lnTo>
                  <a:pt x="151269" y="69850"/>
                </a:lnTo>
                <a:lnTo>
                  <a:pt x="156349" y="72390"/>
                </a:lnTo>
                <a:lnTo>
                  <a:pt x="159092" y="74930"/>
                </a:lnTo>
                <a:lnTo>
                  <a:pt x="164985" y="80010"/>
                </a:lnTo>
                <a:lnTo>
                  <a:pt x="168160" y="82550"/>
                </a:lnTo>
                <a:lnTo>
                  <a:pt x="171564" y="86360"/>
                </a:lnTo>
                <a:lnTo>
                  <a:pt x="174091" y="88900"/>
                </a:lnTo>
                <a:lnTo>
                  <a:pt x="176441" y="91440"/>
                </a:lnTo>
                <a:lnTo>
                  <a:pt x="180797" y="95250"/>
                </a:lnTo>
                <a:lnTo>
                  <a:pt x="182676" y="97790"/>
                </a:lnTo>
                <a:lnTo>
                  <a:pt x="189725" y="116840"/>
                </a:lnTo>
                <a:lnTo>
                  <a:pt x="189344" y="119380"/>
                </a:lnTo>
                <a:lnTo>
                  <a:pt x="187629" y="123190"/>
                </a:lnTo>
                <a:lnTo>
                  <a:pt x="186220" y="125730"/>
                </a:lnTo>
                <a:lnTo>
                  <a:pt x="181724" y="129540"/>
                </a:lnTo>
                <a:lnTo>
                  <a:pt x="179069" y="132080"/>
                </a:lnTo>
                <a:lnTo>
                  <a:pt x="173494" y="133350"/>
                </a:lnTo>
                <a:lnTo>
                  <a:pt x="193154" y="133350"/>
                </a:lnTo>
                <a:lnTo>
                  <a:pt x="195668" y="130810"/>
                </a:lnTo>
                <a:lnTo>
                  <a:pt x="198627" y="125730"/>
                </a:lnTo>
                <a:lnTo>
                  <a:pt x="201396" y="116840"/>
                </a:lnTo>
                <a:lnTo>
                  <a:pt x="201485" y="111760"/>
                </a:lnTo>
                <a:lnTo>
                  <a:pt x="199110" y="101600"/>
                </a:lnTo>
                <a:lnTo>
                  <a:pt x="196761" y="96520"/>
                </a:lnTo>
                <a:lnTo>
                  <a:pt x="189788" y="86360"/>
                </a:lnTo>
                <a:lnTo>
                  <a:pt x="185419" y="81280"/>
                </a:lnTo>
                <a:lnTo>
                  <a:pt x="180200" y="76200"/>
                </a:lnTo>
                <a:lnTo>
                  <a:pt x="174586" y="69850"/>
                </a:lnTo>
                <a:lnTo>
                  <a:pt x="169240" y="66040"/>
                </a:lnTo>
                <a:close/>
              </a:path>
              <a:path w="252095" h="261620">
                <a:moveTo>
                  <a:pt x="243518" y="35560"/>
                </a:moveTo>
                <a:lnTo>
                  <a:pt x="228104" y="35560"/>
                </a:lnTo>
                <a:lnTo>
                  <a:pt x="231266" y="39370"/>
                </a:lnTo>
                <a:lnTo>
                  <a:pt x="233908" y="41910"/>
                </a:lnTo>
                <a:lnTo>
                  <a:pt x="238188" y="49530"/>
                </a:lnTo>
                <a:lnTo>
                  <a:pt x="239598" y="53340"/>
                </a:lnTo>
                <a:lnTo>
                  <a:pt x="240931" y="60960"/>
                </a:lnTo>
                <a:lnTo>
                  <a:pt x="240855" y="62230"/>
                </a:lnTo>
                <a:lnTo>
                  <a:pt x="240779" y="63500"/>
                </a:lnTo>
                <a:lnTo>
                  <a:pt x="240703" y="64770"/>
                </a:lnTo>
                <a:lnTo>
                  <a:pt x="238455" y="72390"/>
                </a:lnTo>
                <a:lnTo>
                  <a:pt x="236194" y="76200"/>
                </a:lnTo>
                <a:lnTo>
                  <a:pt x="231000" y="81280"/>
                </a:lnTo>
                <a:lnTo>
                  <a:pt x="229260" y="82550"/>
                </a:lnTo>
                <a:lnTo>
                  <a:pt x="225856" y="85090"/>
                </a:lnTo>
                <a:lnTo>
                  <a:pt x="224307" y="85090"/>
                </a:lnTo>
                <a:lnTo>
                  <a:pt x="221538" y="87630"/>
                </a:lnTo>
                <a:lnTo>
                  <a:pt x="220357" y="87630"/>
                </a:lnTo>
                <a:lnTo>
                  <a:pt x="218427" y="88900"/>
                </a:lnTo>
                <a:lnTo>
                  <a:pt x="217754" y="88900"/>
                </a:lnTo>
                <a:lnTo>
                  <a:pt x="217093" y="90170"/>
                </a:lnTo>
                <a:lnTo>
                  <a:pt x="216903" y="90170"/>
                </a:lnTo>
                <a:lnTo>
                  <a:pt x="216700" y="91440"/>
                </a:lnTo>
                <a:lnTo>
                  <a:pt x="217258" y="91440"/>
                </a:lnTo>
                <a:lnTo>
                  <a:pt x="218058" y="92710"/>
                </a:lnTo>
                <a:lnTo>
                  <a:pt x="218655" y="93980"/>
                </a:lnTo>
                <a:lnTo>
                  <a:pt x="220332" y="95250"/>
                </a:lnTo>
                <a:lnTo>
                  <a:pt x="221145" y="96520"/>
                </a:lnTo>
                <a:lnTo>
                  <a:pt x="225437" y="96520"/>
                </a:lnTo>
                <a:lnTo>
                  <a:pt x="227609" y="95250"/>
                </a:lnTo>
                <a:lnTo>
                  <a:pt x="228866" y="95250"/>
                </a:lnTo>
                <a:lnTo>
                  <a:pt x="231711" y="92710"/>
                </a:lnTo>
                <a:lnTo>
                  <a:pt x="233222" y="92710"/>
                </a:lnTo>
                <a:lnTo>
                  <a:pt x="236461" y="90170"/>
                </a:lnTo>
                <a:lnTo>
                  <a:pt x="251483" y="66040"/>
                </a:lnTo>
                <a:lnTo>
                  <a:pt x="251595" y="64770"/>
                </a:lnTo>
                <a:lnTo>
                  <a:pt x="251701" y="54610"/>
                </a:lnTo>
                <a:lnTo>
                  <a:pt x="249656" y="46990"/>
                </a:lnTo>
                <a:lnTo>
                  <a:pt x="248183" y="43180"/>
                </a:lnTo>
                <a:lnTo>
                  <a:pt x="243518" y="35560"/>
                </a:lnTo>
                <a:close/>
              </a:path>
              <a:path w="252095" h="261620">
                <a:moveTo>
                  <a:pt x="196951" y="0"/>
                </a:moveTo>
                <a:lnTo>
                  <a:pt x="191020" y="1270"/>
                </a:lnTo>
                <a:lnTo>
                  <a:pt x="188086" y="1270"/>
                </a:lnTo>
                <a:lnTo>
                  <a:pt x="182257" y="5080"/>
                </a:lnTo>
                <a:lnTo>
                  <a:pt x="165696" y="30480"/>
                </a:lnTo>
                <a:lnTo>
                  <a:pt x="165766" y="31750"/>
                </a:lnTo>
                <a:lnTo>
                  <a:pt x="165836" y="33020"/>
                </a:lnTo>
                <a:lnTo>
                  <a:pt x="165906" y="34290"/>
                </a:lnTo>
                <a:lnTo>
                  <a:pt x="165976" y="35560"/>
                </a:lnTo>
                <a:lnTo>
                  <a:pt x="166046" y="36830"/>
                </a:lnTo>
                <a:lnTo>
                  <a:pt x="198437" y="66040"/>
                </a:lnTo>
                <a:lnTo>
                  <a:pt x="201917" y="64770"/>
                </a:lnTo>
                <a:lnTo>
                  <a:pt x="209143" y="62230"/>
                </a:lnTo>
                <a:lnTo>
                  <a:pt x="212851" y="58420"/>
                </a:lnTo>
                <a:lnTo>
                  <a:pt x="218572" y="53340"/>
                </a:lnTo>
                <a:lnTo>
                  <a:pt x="199758" y="53340"/>
                </a:lnTo>
                <a:lnTo>
                  <a:pt x="195414" y="52070"/>
                </a:lnTo>
                <a:lnTo>
                  <a:pt x="193243" y="52070"/>
                </a:lnTo>
                <a:lnTo>
                  <a:pt x="188925" y="49530"/>
                </a:lnTo>
                <a:lnTo>
                  <a:pt x="186816" y="46990"/>
                </a:lnTo>
                <a:lnTo>
                  <a:pt x="182892" y="43180"/>
                </a:lnTo>
                <a:lnTo>
                  <a:pt x="181330" y="41910"/>
                </a:lnTo>
                <a:lnTo>
                  <a:pt x="178803" y="36830"/>
                </a:lnTo>
                <a:lnTo>
                  <a:pt x="177990" y="34290"/>
                </a:lnTo>
                <a:lnTo>
                  <a:pt x="177291" y="29210"/>
                </a:lnTo>
                <a:lnTo>
                  <a:pt x="177507" y="27940"/>
                </a:lnTo>
                <a:lnTo>
                  <a:pt x="192531" y="12700"/>
                </a:lnTo>
                <a:lnTo>
                  <a:pt x="223088" y="12700"/>
                </a:lnTo>
                <a:lnTo>
                  <a:pt x="218401" y="8890"/>
                </a:lnTo>
                <a:lnTo>
                  <a:pt x="215290" y="7620"/>
                </a:lnTo>
                <a:lnTo>
                  <a:pt x="209080" y="3810"/>
                </a:lnTo>
                <a:lnTo>
                  <a:pt x="206019" y="2540"/>
                </a:lnTo>
                <a:lnTo>
                  <a:pt x="199948" y="1270"/>
                </a:lnTo>
                <a:lnTo>
                  <a:pt x="196951" y="0"/>
                </a:lnTo>
                <a:close/>
              </a:path>
              <a:path w="252095" h="261620">
                <a:moveTo>
                  <a:pt x="223088" y="12700"/>
                </a:moveTo>
                <a:lnTo>
                  <a:pt x="195326" y="12700"/>
                </a:lnTo>
                <a:lnTo>
                  <a:pt x="201434" y="13970"/>
                </a:lnTo>
                <a:lnTo>
                  <a:pt x="204787" y="15240"/>
                </a:lnTo>
                <a:lnTo>
                  <a:pt x="212115" y="20320"/>
                </a:lnTo>
                <a:lnTo>
                  <a:pt x="216192" y="24130"/>
                </a:lnTo>
                <a:lnTo>
                  <a:pt x="220687" y="27940"/>
                </a:lnTo>
                <a:lnTo>
                  <a:pt x="201968" y="52070"/>
                </a:lnTo>
                <a:lnTo>
                  <a:pt x="199758" y="53340"/>
                </a:lnTo>
                <a:lnTo>
                  <a:pt x="218572" y="53340"/>
                </a:lnTo>
                <a:lnTo>
                  <a:pt x="220002" y="52070"/>
                </a:lnTo>
                <a:lnTo>
                  <a:pt x="222567" y="48260"/>
                </a:lnTo>
                <a:lnTo>
                  <a:pt x="226072" y="41910"/>
                </a:lnTo>
                <a:lnTo>
                  <a:pt x="227329" y="38100"/>
                </a:lnTo>
                <a:lnTo>
                  <a:pt x="228104" y="35560"/>
                </a:lnTo>
                <a:lnTo>
                  <a:pt x="243518" y="35560"/>
                </a:lnTo>
                <a:lnTo>
                  <a:pt x="241985" y="33020"/>
                </a:lnTo>
                <a:lnTo>
                  <a:pt x="236651" y="26670"/>
                </a:lnTo>
                <a:lnTo>
                  <a:pt x="233845" y="22860"/>
                </a:lnTo>
                <a:lnTo>
                  <a:pt x="230898" y="20320"/>
                </a:lnTo>
                <a:lnTo>
                  <a:pt x="227774" y="16510"/>
                </a:lnTo>
                <a:lnTo>
                  <a:pt x="223088" y="1270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35420" y="5738126"/>
            <a:ext cx="561340" cy="260350"/>
          </a:xfrm>
          <a:custGeom>
            <a:avLst/>
            <a:gdLst/>
            <a:ahLst/>
            <a:cxnLst/>
            <a:rect l="l" t="t" r="r" b="b"/>
            <a:pathLst>
              <a:path w="561340" h="260350">
                <a:moveTo>
                  <a:pt x="101993" y="219710"/>
                </a:moveTo>
                <a:lnTo>
                  <a:pt x="101650" y="218440"/>
                </a:lnTo>
                <a:lnTo>
                  <a:pt x="101358" y="218440"/>
                </a:lnTo>
                <a:lnTo>
                  <a:pt x="100545" y="217170"/>
                </a:lnTo>
                <a:lnTo>
                  <a:pt x="100037" y="217170"/>
                </a:lnTo>
                <a:lnTo>
                  <a:pt x="99402" y="215900"/>
                </a:lnTo>
                <a:lnTo>
                  <a:pt x="98767" y="215900"/>
                </a:lnTo>
                <a:lnTo>
                  <a:pt x="98171" y="214630"/>
                </a:lnTo>
                <a:lnTo>
                  <a:pt x="97053" y="214630"/>
                </a:lnTo>
                <a:lnTo>
                  <a:pt x="96520" y="213360"/>
                </a:lnTo>
                <a:lnTo>
                  <a:pt x="94195" y="213360"/>
                </a:lnTo>
                <a:lnTo>
                  <a:pt x="93840" y="214630"/>
                </a:lnTo>
                <a:lnTo>
                  <a:pt x="63931" y="243840"/>
                </a:lnTo>
                <a:lnTo>
                  <a:pt x="63487" y="223520"/>
                </a:lnTo>
                <a:lnTo>
                  <a:pt x="63373" y="214630"/>
                </a:lnTo>
                <a:lnTo>
                  <a:pt x="63360" y="213360"/>
                </a:lnTo>
                <a:lnTo>
                  <a:pt x="62941" y="207010"/>
                </a:lnTo>
                <a:lnTo>
                  <a:pt x="53809" y="177800"/>
                </a:lnTo>
                <a:lnTo>
                  <a:pt x="52933" y="176530"/>
                </a:lnTo>
                <a:lnTo>
                  <a:pt x="34696" y="163830"/>
                </a:lnTo>
                <a:lnTo>
                  <a:pt x="28206" y="163830"/>
                </a:lnTo>
                <a:lnTo>
                  <a:pt x="4686" y="182880"/>
                </a:lnTo>
                <a:lnTo>
                  <a:pt x="3479" y="184150"/>
                </a:lnTo>
                <a:lnTo>
                  <a:pt x="1587" y="189230"/>
                </a:lnTo>
                <a:lnTo>
                  <a:pt x="914" y="190500"/>
                </a:lnTo>
                <a:lnTo>
                  <a:pt x="101" y="194310"/>
                </a:lnTo>
                <a:lnTo>
                  <a:pt x="0" y="198120"/>
                </a:lnTo>
                <a:lnTo>
                  <a:pt x="152" y="199390"/>
                </a:lnTo>
                <a:lnTo>
                  <a:pt x="812" y="199390"/>
                </a:lnTo>
                <a:lnTo>
                  <a:pt x="1511" y="200660"/>
                </a:lnTo>
                <a:lnTo>
                  <a:pt x="1955" y="201930"/>
                </a:lnTo>
                <a:lnTo>
                  <a:pt x="3213" y="201930"/>
                </a:lnTo>
                <a:lnTo>
                  <a:pt x="3886" y="203200"/>
                </a:lnTo>
                <a:lnTo>
                  <a:pt x="5080" y="204470"/>
                </a:lnTo>
                <a:lnTo>
                  <a:pt x="8534" y="204470"/>
                </a:lnTo>
                <a:lnTo>
                  <a:pt x="8902" y="203200"/>
                </a:lnTo>
                <a:lnTo>
                  <a:pt x="9486" y="199390"/>
                </a:lnTo>
                <a:lnTo>
                  <a:pt x="9944" y="198120"/>
                </a:lnTo>
                <a:lnTo>
                  <a:pt x="11176" y="194310"/>
                </a:lnTo>
                <a:lnTo>
                  <a:pt x="12065" y="191770"/>
                </a:lnTo>
                <a:lnTo>
                  <a:pt x="14389" y="186690"/>
                </a:lnTo>
                <a:lnTo>
                  <a:pt x="16065" y="185420"/>
                </a:lnTo>
                <a:lnTo>
                  <a:pt x="20154" y="180340"/>
                </a:lnTo>
                <a:lnTo>
                  <a:pt x="22123" y="179070"/>
                </a:lnTo>
                <a:lnTo>
                  <a:pt x="26212" y="177800"/>
                </a:lnTo>
                <a:lnTo>
                  <a:pt x="34086" y="177800"/>
                </a:lnTo>
                <a:lnTo>
                  <a:pt x="37807" y="179070"/>
                </a:lnTo>
                <a:lnTo>
                  <a:pt x="39484" y="180340"/>
                </a:lnTo>
                <a:lnTo>
                  <a:pt x="42506" y="184150"/>
                </a:lnTo>
                <a:lnTo>
                  <a:pt x="43954" y="185420"/>
                </a:lnTo>
                <a:lnTo>
                  <a:pt x="52463" y="213360"/>
                </a:lnTo>
                <a:lnTo>
                  <a:pt x="52539" y="214630"/>
                </a:lnTo>
                <a:lnTo>
                  <a:pt x="52616" y="215900"/>
                </a:lnTo>
                <a:lnTo>
                  <a:pt x="52692" y="217170"/>
                </a:lnTo>
                <a:lnTo>
                  <a:pt x="53060" y="243840"/>
                </a:lnTo>
                <a:lnTo>
                  <a:pt x="53162" y="250190"/>
                </a:lnTo>
                <a:lnTo>
                  <a:pt x="53263" y="252730"/>
                </a:lnTo>
                <a:lnTo>
                  <a:pt x="53530" y="254000"/>
                </a:lnTo>
                <a:lnTo>
                  <a:pt x="53708" y="254000"/>
                </a:lnTo>
                <a:lnTo>
                  <a:pt x="54152" y="255270"/>
                </a:lnTo>
                <a:lnTo>
                  <a:pt x="54495" y="256540"/>
                </a:lnTo>
                <a:lnTo>
                  <a:pt x="55435" y="257810"/>
                </a:lnTo>
                <a:lnTo>
                  <a:pt x="56032" y="257810"/>
                </a:lnTo>
                <a:lnTo>
                  <a:pt x="57505" y="259080"/>
                </a:lnTo>
                <a:lnTo>
                  <a:pt x="58216" y="260350"/>
                </a:lnTo>
                <a:lnTo>
                  <a:pt x="63182" y="260350"/>
                </a:lnTo>
                <a:lnTo>
                  <a:pt x="79298" y="243840"/>
                </a:lnTo>
                <a:lnTo>
                  <a:pt x="101612" y="220980"/>
                </a:lnTo>
                <a:lnTo>
                  <a:pt x="101828" y="220980"/>
                </a:lnTo>
                <a:lnTo>
                  <a:pt x="101993" y="219710"/>
                </a:lnTo>
                <a:close/>
              </a:path>
              <a:path w="561340" h="260350">
                <a:moveTo>
                  <a:pt x="147612" y="163830"/>
                </a:moveTo>
                <a:lnTo>
                  <a:pt x="145224" y="153670"/>
                </a:lnTo>
                <a:lnTo>
                  <a:pt x="142887" y="148590"/>
                </a:lnTo>
                <a:lnTo>
                  <a:pt x="135902" y="138430"/>
                </a:lnTo>
                <a:lnTo>
                  <a:pt x="135839" y="170180"/>
                </a:lnTo>
                <a:lnTo>
                  <a:pt x="135458" y="171450"/>
                </a:lnTo>
                <a:lnTo>
                  <a:pt x="133743" y="176530"/>
                </a:lnTo>
                <a:lnTo>
                  <a:pt x="132334" y="177800"/>
                </a:lnTo>
                <a:lnTo>
                  <a:pt x="127838" y="182880"/>
                </a:lnTo>
                <a:lnTo>
                  <a:pt x="125183" y="184150"/>
                </a:lnTo>
                <a:lnTo>
                  <a:pt x="119608" y="185420"/>
                </a:lnTo>
                <a:lnTo>
                  <a:pt x="116522" y="185420"/>
                </a:lnTo>
                <a:lnTo>
                  <a:pt x="109753" y="182880"/>
                </a:lnTo>
                <a:lnTo>
                  <a:pt x="106019" y="181610"/>
                </a:lnTo>
                <a:lnTo>
                  <a:pt x="75209" y="151130"/>
                </a:lnTo>
                <a:lnTo>
                  <a:pt x="69824" y="137160"/>
                </a:lnTo>
                <a:lnTo>
                  <a:pt x="70739" y="130810"/>
                </a:lnTo>
                <a:lnTo>
                  <a:pt x="72453" y="127000"/>
                </a:lnTo>
                <a:lnTo>
                  <a:pt x="77114" y="123190"/>
                </a:lnTo>
                <a:lnTo>
                  <a:pt x="78854" y="121920"/>
                </a:lnTo>
                <a:lnTo>
                  <a:pt x="82435" y="119380"/>
                </a:lnTo>
                <a:lnTo>
                  <a:pt x="90500" y="119380"/>
                </a:lnTo>
                <a:lnTo>
                  <a:pt x="94996" y="120650"/>
                </a:lnTo>
                <a:lnTo>
                  <a:pt x="97383" y="121920"/>
                </a:lnTo>
                <a:lnTo>
                  <a:pt x="102476" y="125730"/>
                </a:lnTo>
                <a:lnTo>
                  <a:pt x="105219" y="127000"/>
                </a:lnTo>
                <a:lnTo>
                  <a:pt x="111112" y="132080"/>
                </a:lnTo>
                <a:lnTo>
                  <a:pt x="114287" y="134620"/>
                </a:lnTo>
                <a:lnTo>
                  <a:pt x="117690" y="138430"/>
                </a:lnTo>
                <a:lnTo>
                  <a:pt x="131953" y="156210"/>
                </a:lnTo>
                <a:lnTo>
                  <a:pt x="133210" y="157480"/>
                </a:lnTo>
                <a:lnTo>
                  <a:pt x="135102" y="162560"/>
                </a:lnTo>
                <a:lnTo>
                  <a:pt x="135623" y="165100"/>
                </a:lnTo>
                <a:lnTo>
                  <a:pt x="135737" y="167640"/>
                </a:lnTo>
                <a:lnTo>
                  <a:pt x="135839" y="170180"/>
                </a:lnTo>
                <a:lnTo>
                  <a:pt x="135839" y="138366"/>
                </a:lnTo>
                <a:lnTo>
                  <a:pt x="131546" y="133350"/>
                </a:lnTo>
                <a:lnTo>
                  <a:pt x="126314" y="128270"/>
                </a:lnTo>
                <a:lnTo>
                  <a:pt x="120700" y="123190"/>
                </a:lnTo>
                <a:lnTo>
                  <a:pt x="116687" y="119380"/>
                </a:lnTo>
                <a:lnTo>
                  <a:pt x="115354" y="118110"/>
                </a:lnTo>
                <a:lnTo>
                  <a:pt x="105181" y="111760"/>
                </a:lnTo>
                <a:lnTo>
                  <a:pt x="100266" y="109220"/>
                </a:lnTo>
                <a:lnTo>
                  <a:pt x="90754" y="106680"/>
                </a:lnTo>
                <a:lnTo>
                  <a:pt x="86156" y="106680"/>
                </a:lnTo>
                <a:lnTo>
                  <a:pt x="58343" y="134620"/>
                </a:lnTo>
                <a:lnTo>
                  <a:pt x="58254" y="139700"/>
                </a:lnTo>
                <a:lnTo>
                  <a:pt x="60680" y="149860"/>
                </a:lnTo>
                <a:lnTo>
                  <a:pt x="85153" y="181610"/>
                </a:lnTo>
                <a:lnTo>
                  <a:pt x="115100" y="198120"/>
                </a:lnTo>
                <a:lnTo>
                  <a:pt x="119710" y="198120"/>
                </a:lnTo>
                <a:lnTo>
                  <a:pt x="128612" y="195580"/>
                </a:lnTo>
                <a:lnTo>
                  <a:pt x="132981" y="191770"/>
                </a:lnTo>
                <a:lnTo>
                  <a:pt x="139268" y="185420"/>
                </a:lnTo>
                <a:lnTo>
                  <a:pt x="141782" y="182880"/>
                </a:lnTo>
                <a:lnTo>
                  <a:pt x="144741" y="179070"/>
                </a:lnTo>
                <a:lnTo>
                  <a:pt x="147510" y="168910"/>
                </a:lnTo>
                <a:lnTo>
                  <a:pt x="147612" y="163830"/>
                </a:lnTo>
                <a:close/>
              </a:path>
              <a:path w="561340" h="260350">
                <a:moveTo>
                  <a:pt x="210820" y="110490"/>
                </a:moveTo>
                <a:lnTo>
                  <a:pt x="210591" y="109220"/>
                </a:lnTo>
                <a:lnTo>
                  <a:pt x="209892" y="109220"/>
                </a:lnTo>
                <a:lnTo>
                  <a:pt x="209384" y="107950"/>
                </a:lnTo>
                <a:lnTo>
                  <a:pt x="208711" y="107950"/>
                </a:lnTo>
                <a:lnTo>
                  <a:pt x="208089" y="106680"/>
                </a:lnTo>
                <a:lnTo>
                  <a:pt x="207492" y="106680"/>
                </a:lnTo>
                <a:lnTo>
                  <a:pt x="206413" y="105410"/>
                </a:lnTo>
                <a:lnTo>
                  <a:pt x="203415" y="105410"/>
                </a:lnTo>
                <a:lnTo>
                  <a:pt x="190830" y="118110"/>
                </a:lnTo>
                <a:lnTo>
                  <a:pt x="147383" y="74930"/>
                </a:lnTo>
                <a:lnTo>
                  <a:pt x="130784" y="58420"/>
                </a:lnTo>
                <a:lnTo>
                  <a:pt x="130530" y="57150"/>
                </a:lnTo>
                <a:lnTo>
                  <a:pt x="129565" y="57150"/>
                </a:lnTo>
                <a:lnTo>
                  <a:pt x="128689" y="58420"/>
                </a:lnTo>
                <a:lnTo>
                  <a:pt x="128155" y="58420"/>
                </a:lnTo>
                <a:lnTo>
                  <a:pt x="126898" y="59690"/>
                </a:lnTo>
                <a:lnTo>
                  <a:pt x="126161" y="59690"/>
                </a:lnTo>
                <a:lnTo>
                  <a:pt x="124688" y="60960"/>
                </a:lnTo>
                <a:lnTo>
                  <a:pt x="123355" y="62230"/>
                </a:lnTo>
                <a:lnTo>
                  <a:pt x="123037" y="63500"/>
                </a:lnTo>
                <a:lnTo>
                  <a:pt x="122351" y="64770"/>
                </a:lnTo>
                <a:lnTo>
                  <a:pt x="122072" y="64770"/>
                </a:lnTo>
                <a:lnTo>
                  <a:pt x="121945" y="66040"/>
                </a:lnTo>
                <a:lnTo>
                  <a:pt x="116319" y="91440"/>
                </a:lnTo>
                <a:lnTo>
                  <a:pt x="116306" y="92710"/>
                </a:lnTo>
                <a:lnTo>
                  <a:pt x="116649" y="93980"/>
                </a:lnTo>
                <a:lnTo>
                  <a:pt x="116928" y="93980"/>
                </a:lnTo>
                <a:lnTo>
                  <a:pt x="117665" y="95250"/>
                </a:lnTo>
                <a:lnTo>
                  <a:pt x="118148" y="96520"/>
                </a:lnTo>
                <a:lnTo>
                  <a:pt x="119545" y="97790"/>
                </a:lnTo>
                <a:lnTo>
                  <a:pt x="120256" y="97790"/>
                </a:lnTo>
                <a:lnTo>
                  <a:pt x="121488" y="99060"/>
                </a:lnTo>
                <a:lnTo>
                  <a:pt x="123380" y="99060"/>
                </a:lnTo>
                <a:lnTo>
                  <a:pt x="124040" y="97790"/>
                </a:lnTo>
                <a:lnTo>
                  <a:pt x="124371" y="97790"/>
                </a:lnTo>
                <a:lnTo>
                  <a:pt x="129997" y="74930"/>
                </a:lnTo>
                <a:lnTo>
                  <a:pt x="181775" y="127000"/>
                </a:lnTo>
                <a:lnTo>
                  <a:pt x="167284" y="140970"/>
                </a:lnTo>
                <a:lnTo>
                  <a:pt x="167119" y="142240"/>
                </a:lnTo>
                <a:lnTo>
                  <a:pt x="167005" y="143510"/>
                </a:lnTo>
                <a:lnTo>
                  <a:pt x="167284" y="143510"/>
                </a:lnTo>
                <a:lnTo>
                  <a:pt x="167538" y="144780"/>
                </a:lnTo>
                <a:lnTo>
                  <a:pt x="168236" y="146050"/>
                </a:lnTo>
                <a:lnTo>
                  <a:pt x="168732" y="146050"/>
                </a:lnTo>
                <a:lnTo>
                  <a:pt x="170027" y="147320"/>
                </a:lnTo>
                <a:lnTo>
                  <a:pt x="170637" y="147320"/>
                </a:lnTo>
                <a:lnTo>
                  <a:pt x="171767" y="148590"/>
                </a:lnTo>
                <a:lnTo>
                  <a:pt x="174586" y="148590"/>
                </a:lnTo>
                <a:lnTo>
                  <a:pt x="205486" y="118110"/>
                </a:lnTo>
                <a:lnTo>
                  <a:pt x="210642" y="113030"/>
                </a:lnTo>
                <a:lnTo>
                  <a:pt x="210820" y="111760"/>
                </a:lnTo>
                <a:lnTo>
                  <a:pt x="210820" y="110490"/>
                </a:lnTo>
                <a:close/>
              </a:path>
              <a:path w="561340" h="260350">
                <a:moveTo>
                  <a:pt x="265785" y="55880"/>
                </a:moveTo>
                <a:lnTo>
                  <a:pt x="265557" y="54610"/>
                </a:lnTo>
                <a:lnTo>
                  <a:pt x="264845" y="53340"/>
                </a:lnTo>
                <a:lnTo>
                  <a:pt x="264337" y="53340"/>
                </a:lnTo>
                <a:lnTo>
                  <a:pt x="263677" y="52070"/>
                </a:lnTo>
                <a:lnTo>
                  <a:pt x="263042" y="52070"/>
                </a:lnTo>
                <a:lnTo>
                  <a:pt x="262458" y="50800"/>
                </a:lnTo>
                <a:lnTo>
                  <a:pt x="260870" y="50800"/>
                </a:lnTo>
                <a:lnTo>
                  <a:pt x="259956" y="49530"/>
                </a:lnTo>
                <a:lnTo>
                  <a:pt x="258724" y="49530"/>
                </a:lnTo>
                <a:lnTo>
                  <a:pt x="258381" y="50800"/>
                </a:lnTo>
                <a:lnTo>
                  <a:pt x="245783" y="63500"/>
                </a:lnTo>
                <a:lnTo>
                  <a:pt x="203250" y="20320"/>
                </a:lnTo>
                <a:lnTo>
                  <a:pt x="185750" y="2540"/>
                </a:lnTo>
                <a:lnTo>
                  <a:pt x="183654" y="2540"/>
                </a:lnTo>
                <a:lnTo>
                  <a:pt x="183121" y="3810"/>
                </a:lnTo>
                <a:lnTo>
                  <a:pt x="181851" y="3810"/>
                </a:lnTo>
                <a:lnTo>
                  <a:pt x="181114" y="5080"/>
                </a:lnTo>
                <a:lnTo>
                  <a:pt x="179120" y="7620"/>
                </a:lnTo>
                <a:lnTo>
                  <a:pt x="178320" y="7620"/>
                </a:lnTo>
                <a:lnTo>
                  <a:pt x="177990" y="8890"/>
                </a:lnTo>
                <a:lnTo>
                  <a:pt x="177507" y="8890"/>
                </a:lnTo>
                <a:lnTo>
                  <a:pt x="177025" y="10160"/>
                </a:lnTo>
                <a:lnTo>
                  <a:pt x="171272" y="35560"/>
                </a:lnTo>
                <a:lnTo>
                  <a:pt x="171259" y="38100"/>
                </a:lnTo>
                <a:lnTo>
                  <a:pt x="171615" y="39370"/>
                </a:lnTo>
                <a:lnTo>
                  <a:pt x="171881" y="39370"/>
                </a:lnTo>
                <a:lnTo>
                  <a:pt x="172618" y="40640"/>
                </a:lnTo>
                <a:lnTo>
                  <a:pt x="173101" y="40640"/>
                </a:lnTo>
                <a:lnTo>
                  <a:pt x="174510" y="41910"/>
                </a:lnTo>
                <a:lnTo>
                  <a:pt x="175209" y="43180"/>
                </a:lnTo>
                <a:lnTo>
                  <a:pt x="176441" y="44450"/>
                </a:lnTo>
                <a:lnTo>
                  <a:pt x="178333" y="44450"/>
                </a:lnTo>
                <a:lnTo>
                  <a:pt x="179006" y="43180"/>
                </a:lnTo>
                <a:lnTo>
                  <a:pt x="179641" y="40640"/>
                </a:lnTo>
                <a:lnTo>
                  <a:pt x="184962" y="20320"/>
                </a:lnTo>
                <a:lnTo>
                  <a:pt x="236740" y="72390"/>
                </a:lnTo>
                <a:lnTo>
                  <a:pt x="222250" y="86360"/>
                </a:lnTo>
                <a:lnTo>
                  <a:pt x="222072" y="86360"/>
                </a:lnTo>
                <a:lnTo>
                  <a:pt x="221970" y="87630"/>
                </a:lnTo>
                <a:lnTo>
                  <a:pt x="222250" y="88900"/>
                </a:lnTo>
                <a:lnTo>
                  <a:pt x="222491" y="88900"/>
                </a:lnTo>
                <a:lnTo>
                  <a:pt x="223189" y="90170"/>
                </a:lnTo>
                <a:lnTo>
                  <a:pt x="223685" y="91440"/>
                </a:lnTo>
                <a:lnTo>
                  <a:pt x="224980" y="92710"/>
                </a:lnTo>
                <a:lnTo>
                  <a:pt x="225602" y="92710"/>
                </a:lnTo>
                <a:lnTo>
                  <a:pt x="226720" y="93980"/>
                </a:lnTo>
                <a:lnTo>
                  <a:pt x="229539" y="93980"/>
                </a:lnTo>
                <a:lnTo>
                  <a:pt x="259384" y="63500"/>
                </a:lnTo>
                <a:lnTo>
                  <a:pt x="265607" y="57150"/>
                </a:lnTo>
                <a:lnTo>
                  <a:pt x="265785" y="57150"/>
                </a:lnTo>
                <a:lnTo>
                  <a:pt x="265785" y="55880"/>
                </a:lnTo>
                <a:close/>
              </a:path>
              <a:path w="561340" h="260350">
                <a:moveTo>
                  <a:pt x="406933" y="219710"/>
                </a:moveTo>
                <a:lnTo>
                  <a:pt x="406590" y="218440"/>
                </a:lnTo>
                <a:lnTo>
                  <a:pt x="406298" y="218440"/>
                </a:lnTo>
                <a:lnTo>
                  <a:pt x="405485" y="217170"/>
                </a:lnTo>
                <a:lnTo>
                  <a:pt x="404977" y="217170"/>
                </a:lnTo>
                <a:lnTo>
                  <a:pt x="404342" y="215900"/>
                </a:lnTo>
                <a:lnTo>
                  <a:pt x="403707" y="215900"/>
                </a:lnTo>
                <a:lnTo>
                  <a:pt x="403110" y="214630"/>
                </a:lnTo>
                <a:lnTo>
                  <a:pt x="401993" y="214630"/>
                </a:lnTo>
                <a:lnTo>
                  <a:pt x="401459" y="213360"/>
                </a:lnTo>
                <a:lnTo>
                  <a:pt x="399135" y="213360"/>
                </a:lnTo>
                <a:lnTo>
                  <a:pt x="398780" y="214630"/>
                </a:lnTo>
                <a:lnTo>
                  <a:pt x="368871" y="243840"/>
                </a:lnTo>
                <a:lnTo>
                  <a:pt x="368427" y="223520"/>
                </a:lnTo>
                <a:lnTo>
                  <a:pt x="368312" y="214630"/>
                </a:lnTo>
                <a:lnTo>
                  <a:pt x="368300" y="213360"/>
                </a:lnTo>
                <a:lnTo>
                  <a:pt x="367880" y="207010"/>
                </a:lnTo>
                <a:lnTo>
                  <a:pt x="351307" y="168910"/>
                </a:lnTo>
                <a:lnTo>
                  <a:pt x="339636" y="163830"/>
                </a:lnTo>
                <a:lnTo>
                  <a:pt x="333146" y="163830"/>
                </a:lnTo>
                <a:lnTo>
                  <a:pt x="309626" y="182880"/>
                </a:lnTo>
                <a:lnTo>
                  <a:pt x="308419" y="184150"/>
                </a:lnTo>
                <a:lnTo>
                  <a:pt x="306527" y="189230"/>
                </a:lnTo>
                <a:lnTo>
                  <a:pt x="305854" y="190500"/>
                </a:lnTo>
                <a:lnTo>
                  <a:pt x="305041" y="194310"/>
                </a:lnTo>
                <a:lnTo>
                  <a:pt x="304939" y="198120"/>
                </a:lnTo>
                <a:lnTo>
                  <a:pt x="305092" y="199390"/>
                </a:lnTo>
                <a:lnTo>
                  <a:pt x="305752" y="199390"/>
                </a:lnTo>
                <a:lnTo>
                  <a:pt x="306451" y="200660"/>
                </a:lnTo>
                <a:lnTo>
                  <a:pt x="306895" y="201930"/>
                </a:lnTo>
                <a:lnTo>
                  <a:pt x="308152" y="201930"/>
                </a:lnTo>
                <a:lnTo>
                  <a:pt x="308825" y="203200"/>
                </a:lnTo>
                <a:lnTo>
                  <a:pt x="310019" y="204470"/>
                </a:lnTo>
                <a:lnTo>
                  <a:pt x="313474" y="204470"/>
                </a:lnTo>
                <a:lnTo>
                  <a:pt x="313842" y="203200"/>
                </a:lnTo>
                <a:lnTo>
                  <a:pt x="314426" y="199390"/>
                </a:lnTo>
                <a:lnTo>
                  <a:pt x="314883" y="198120"/>
                </a:lnTo>
                <a:lnTo>
                  <a:pt x="316115" y="194310"/>
                </a:lnTo>
                <a:lnTo>
                  <a:pt x="317004" y="191770"/>
                </a:lnTo>
                <a:lnTo>
                  <a:pt x="319328" y="186690"/>
                </a:lnTo>
                <a:lnTo>
                  <a:pt x="321005" y="185420"/>
                </a:lnTo>
                <a:lnTo>
                  <a:pt x="325094" y="180340"/>
                </a:lnTo>
                <a:lnTo>
                  <a:pt x="327063" y="179070"/>
                </a:lnTo>
                <a:lnTo>
                  <a:pt x="331152" y="177800"/>
                </a:lnTo>
                <a:lnTo>
                  <a:pt x="339026" y="177800"/>
                </a:lnTo>
                <a:lnTo>
                  <a:pt x="342747" y="179070"/>
                </a:lnTo>
                <a:lnTo>
                  <a:pt x="344424" y="180340"/>
                </a:lnTo>
                <a:lnTo>
                  <a:pt x="347446" y="184150"/>
                </a:lnTo>
                <a:lnTo>
                  <a:pt x="348894" y="185420"/>
                </a:lnTo>
                <a:lnTo>
                  <a:pt x="357416" y="213360"/>
                </a:lnTo>
                <a:lnTo>
                  <a:pt x="357492" y="214630"/>
                </a:lnTo>
                <a:lnTo>
                  <a:pt x="357555" y="215900"/>
                </a:lnTo>
                <a:lnTo>
                  <a:pt x="357632" y="217170"/>
                </a:lnTo>
                <a:lnTo>
                  <a:pt x="358013" y="243840"/>
                </a:lnTo>
                <a:lnTo>
                  <a:pt x="358101" y="250190"/>
                </a:lnTo>
                <a:lnTo>
                  <a:pt x="358203" y="252730"/>
                </a:lnTo>
                <a:lnTo>
                  <a:pt x="358470" y="254000"/>
                </a:lnTo>
                <a:lnTo>
                  <a:pt x="358648" y="254000"/>
                </a:lnTo>
                <a:lnTo>
                  <a:pt x="359092" y="255270"/>
                </a:lnTo>
                <a:lnTo>
                  <a:pt x="359435" y="256540"/>
                </a:lnTo>
                <a:lnTo>
                  <a:pt x="360375" y="257810"/>
                </a:lnTo>
                <a:lnTo>
                  <a:pt x="360972" y="257810"/>
                </a:lnTo>
                <a:lnTo>
                  <a:pt x="362445" y="259080"/>
                </a:lnTo>
                <a:lnTo>
                  <a:pt x="363156" y="260350"/>
                </a:lnTo>
                <a:lnTo>
                  <a:pt x="368122" y="260350"/>
                </a:lnTo>
                <a:lnTo>
                  <a:pt x="384238" y="243840"/>
                </a:lnTo>
                <a:lnTo>
                  <a:pt x="406552" y="220980"/>
                </a:lnTo>
                <a:lnTo>
                  <a:pt x="406768" y="220980"/>
                </a:lnTo>
                <a:lnTo>
                  <a:pt x="406933" y="219710"/>
                </a:lnTo>
                <a:close/>
              </a:path>
              <a:path w="561340" h="260350">
                <a:moveTo>
                  <a:pt x="452551" y="163830"/>
                </a:moveTo>
                <a:lnTo>
                  <a:pt x="450164" y="153670"/>
                </a:lnTo>
                <a:lnTo>
                  <a:pt x="447827" y="148590"/>
                </a:lnTo>
                <a:lnTo>
                  <a:pt x="440842" y="138430"/>
                </a:lnTo>
                <a:lnTo>
                  <a:pt x="440778" y="170180"/>
                </a:lnTo>
                <a:lnTo>
                  <a:pt x="440397" y="171450"/>
                </a:lnTo>
                <a:lnTo>
                  <a:pt x="438683" y="176530"/>
                </a:lnTo>
                <a:lnTo>
                  <a:pt x="437273" y="177800"/>
                </a:lnTo>
                <a:lnTo>
                  <a:pt x="432777" y="182880"/>
                </a:lnTo>
                <a:lnTo>
                  <a:pt x="430123" y="184150"/>
                </a:lnTo>
                <a:lnTo>
                  <a:pt x="424548" y="185420"/>
                </a:lnTo>
                <a:lnTo>
                  <a:pt x="421462" y="185420"/>
                </a:lnTo>
                <a:lnTo>
                  <a:pt x="414693" y="182880"/>
                </a:lnTo>
                <a:lnTo>
                  <a:pt x="410959" y="181610"/>
                </a:lnTo>
                <a:lnTo>
                  <a:pt x="380149" y="151130"/>
                </a:lnTo>
                <a:lnTo>
                  <a:pt x="374764" y="137160"/>
                </a:lnTo>
                <a:lnTo>
                  <a:pt x="375678" y="130810"/>
                </a:lnTo>
                <a:lnTo>
                  <a:pt x="377393" y="127000"/>
                </a:lnTo>
                <a:lnTo>
                  <a:pt x="382054" y="123190"/>
                </a:lnTo>
                <a:lnTo>
                  <a:pt x="383794" y="121920"/>
                </a:lnTo>
                <a:lnTo>
                  <a:pt x="387375" y="119380"/>
                </a:lnTo>
                <a:lnTo>
                  <a:pt x="395439" y="119380"/>
                </a:lnTo>
                <a:lnTo>
                  <a:pt x="399935" y="120650"/>
                </a:lnTo>
                <a:lnTo>
                  <a:pt x="402323" y="121920"/>
                </a:lnTo>
                <a:lnTo>
                  <a:pt x="407416" y="125730"/>
                </a:lnTo>
                <a:lnTo>
                  <a:pt x="410159" y="127000"/>
                </a:lnTo>
                <a:lnTo>
                  <a:pt x="416052" y="132080"/>
                </a:lnTo>
                <a:lnTo>
                  <a:pt x="419227" y="134620"/>
                </a:lnTo>
                <a:lnTo>
                  <a:pt x="422630" y="138430"/>
                </a:lnTo>
                <a:lnTo>
                  <a:pt x="436892" y="156210"/>
                </a:lnTo>
                <a:lnTo>
                  <a:pt x="438150" y="157480"/>
                </a:lnTo>
                <a:lnTo>
                  <a:pt x="440042" y="162560"/>
                </a:lnTo>
                <a:lnTo>
                  <a:pt x="440563" y="165100"/>
                </a:lnTo>
                <a:lnTo>
                  <a:pt x="440677" y="167640"/>
                </a:lnTo>
                <a:lnTo>
                  <a:pt x="440778" y="170180"/>
                </a:lnTo>
                <a:lnTo>
                  <a:pt x="440778" y="138366"/>
                </a:lnTo>
                <a:lnTo>
                  <a:pt x="436486" y="133350"/>
                </a:lnTo>
                <a:lnTo>
                  <a:pt x="431253" y="128270"/>
                </a:lnTo>
                <a:lnTo>
                  <a:pt x="425640" y="123190"/>
                </a:lnTo>
                <a:lnTo>
                  <a:pt x="421627" y="119380"/>
                </a:lnTo>
                <a:lnTo>
                  <a:pt x="420293" y="118110"/>
                </a:lnTo>
                <a:lnTo>
                  <a:pt x="410121" y="111760"/>
                </a:lnTo>
                <a:lnTo>
                  <a:pt x="405206" y="109220"/>
                </a:lnTo>
                <a:lnTo>
                  <a:pt x="395693" y="106680"/>
                </a:lnTo>
                <a:lnTo>
                  <a:pt x="391096" y="106680"/>
                </a:lnTo>
                <a:lnTo>
                  <a:pt x="363283" y="134620"/>
                </a:lnTo>
                <a:lnTo>
                  <a:pt x="363194" y="139700"/>
                </a:lnTo>
                <a:lnTo>
                  <a:pt x="365620" y="149860"/>
                </a:lnTo>
                <a:lnTo>
                  <a:pt x="390093" y="181610"/>
                </a:lnTo>
                <a:lnTo>
                  <a:pt x="420039" y="198120"/>
                </a:lnTo>
                <a:lnTo>
                  <a:pt x="424649" y="198120"/>
                </a:lnTo>
                <a:lnTo>
                  <a:pt x="433552" y="195580"/>
                </a:lnTo>
                <a:lnTo>
                  <a:pt x="437921" y="191770"/>
                </a:lnTo>
                <a:lnTo>
                  <a:pt x="444207" y="185420"/>
                </a:lnTo>
                <a:lnTo>
                  <a:pt x="446722" y="182880"/>
                </a:lnTo>
                <a:lnTo>
                  <a:pt x="449681" y="179070"/>
                </a:lnTo>
                <a:lnTo>
                  <a:pt x="452450" y="168910"/>
                </a:lnTo>
                <a:lnTo>
                  <a:pt x="452551" y="163830"/>
                </a:lnTo>
                <a:close/>
              </a:path>
              <a:path w="561340" h="260350">
                <a:moveTo>
                  <a:pt x="515759" y="110490"/>
                </a:moveTo>
                <a:lnTo>
                  <a:pt x="515531" y="109220"/>
                </a:lnTo>
                <a:lnTo>
                  <a:pt x="514832" y="109220"/>
                </a:lnTo>
                <a:lnTo>
                  <a:pt x="514324" y="107950"/>
                </a:lnTo>
                <a:lnTo>
                  <a:pt x="513651" y="107950"/>
                </a:lnTo>
                <a:lnTo>
                  <a:pt x="513029" y="106680"/>
                </a:lnTo>
                <a:lnTo>
                  <a:pt x="512432" y="106680"/>
                </a:lnTo>
                <a:lnTo>
                  <a:pt x="511352" y="105410"/>
                </a:lnTo>
                <a:lnTo>
                  <a:pt x="508355" y="105410"/>
                </a:lnTo>
                <a:lnTo>
                  <a:pt x="495769" y="118110"/>
                </a:lnTo>
                <a:lnTo>
                  <a:pt x="452335" y="74930"/>
                </a:lnTo>
                <a:lnTo>
                  <a:pt x="435724" y="58420"/>
                </a:lnTo>
                <a:lnTo>
                  <a:pt x="435470" y="57150"/>
                </a:lnTo>
                <a:lnTo>
                  <a:pt x="434505" y="57150"/>
                </a:lnTo>
                <a:lnTo>
                  <a:pt x="433628" y="58420"/>
                </a:lnTo>
                <a:lnTo>
                  <a:pt x="433095" y="58420"/>
                </a:lnTo>
                <a:lnTo>
                  <a:pt x="431838" y="59690"/>
                </a:lnTo>
                <a:lnTo>
                  <a:pt x="431101" y="59690"/>
                </a:lnTo>
                <a:lnTo>
                  <a:pt x="429628" y="60960"/>
                </a:lnTo>
                <a:lnTo>
                  <a:pt x="428294" y="62230"/>
                </a:lnTo>
                <a:lnTo>
                  <a:pt x="427977" y="63500"/>
                </a:lnTo>
                <a:lnTo>
                  <a:pt x="427291" y="64770"/>
                </a:lnTo>
                <a:lnTo>
                  <a:pt x="427012" y="64770"/>
                </a:lnTo>
                <a:lnTo>
                  <a:pt x="426885" y="66040"/>
                </a:lnTo>
                <a:lnTo>
                  <a:pt x="421259" y="91440"/>
                </a:lnTo>
                <a:lnTo>
                  <a:pt x="421246" y="92710"/>
                </a:lnTo>
                <a:lnTo>
                  <a:pt x="421589" y="93980"/>
                </a:lnTo>
                <a:lnTo>
                  <a:pt x="421868" y="93980"/>
                </a:lnTo>
                <a:lnTo>
                  <a:pt x="422605" y="95250"/>
                </a:lnTo>
                <a:lnTo>
                  <a:pt x="423087" y="96520"/>
                </a:lnTo>
                <a:lnTo>
                  <a:pt x="424484" y="97790"/>
                </a:lnTo>
                <a:lnTo>
                  <a:pt x="425196" y="97790"/>
                </a:lnTo>
                <a:lnTo>
                  <a:pt x="426427" y="99060"/>
                </a:lnTo>
                <a:lnTo>
                  <a:pt x="428320" y="99060"/>
                </a:lnTo>
                <a:lnTo>
                  <a:pt x="428980" y="97790"/>
                </a:lnTo>
                <a:lnTo>
                  <a:pt x="429310" y="97790"/>
                </a:lnTo>
                <a:lnTo>
                  <a:pt x="434936" y="74930"/>
                </a:lnTo>
                <a:lnTo>
                  <a:pt x="486714" y="127000"/>
                </a:lnTo>
                <a:lnTo>
                  <a:pt x="472224" y="140970"/>
                </a:lnTo>
                <a:lnTo>
                  <a:pt x="472059" y="142240"/>
                </a:lnTo>
                <a:lnTo>
                  <a:pt x="471944" y="143510"/>
                </a:lnTo>
                <a:lnTo>
                  <a:pt x="472224" y="143510"/>
                </a:lnTo>
                <a:lnTo>
                  <a:pt x="472478" y="144780"/>
                </a:lnTo>
                <a:lnTo>
                  <a:pt x="473176" y="146050"/>
                </a:lnTo>
                <a:lnTo>
                  <a:pt x="473671" y="146050"/>
                </a:lnTo>
                <a:lnTo>
                  <a:pt x="474967" y="147320"/>
                </a:lnTo>
                <a:lnTo>
                  <a:pt x="475576" y="147320"/>
                </a:lnTo>
                <a:lnTo>
                  <a:pt x="476707" y="148590"/>
                </a:lnTo>
                <a:lnTo>
                  <a:pt x="479526" y="148590"/>
                </a:lnTo>
                <a:lnTo>
                  <a:pt x="510438" y="118110"/>
                </a:lnTo>
                <a:lnTo>
                  <a:pt x="515581" y="113030"/>
                </a:lnTo>
                <a:lnTo>
                  <a:pt x="515759" y="111760"/>
                </a:lnTo>
                <a:lnTo>
                  <a:pt x="515759" y="110490"/>
                </a:lnTo>
                <a:close/>
              </a:path>
              <a:path w="561340" h="260350">
                <a:moveTo>
                  <a:pt x="560857" y="54610"/>
                </a:moveTo>
                <a:lnTo>
                  <a:pt x="560273" y="50800"/>
                </a:lnTo>
                <a:lnTo>
                  <a:pt x="557441" y="43180"/>
                </a:lnTo>
                <a:lnTo>
                  <a:pt x="556310" y="41910"/>
                </a:lnTo>
                <a:lnTo>
                  <a:pt x="555167" y="40640"/>
                </a:lnTo>
                <a:lnTo>
                  <a:pt x="552043" y="36830"/>
                </a:lnTo>
                <a:lnTo>
                  <a:pt x="549897" y="35560"/>
                </a:lnTo>
                <a:lnTo>
                  <a:pt x="547497" y="33020"/>
                </a:lnTo>
                <a:lnTo>
                  <a:pt x="542163" y="31750"/>
                </a:lnTo>
                <a:lnTo>
                  <a:pt x="539432" y="30480"/>
                </a:lnTo>
                <a:lnTo>
                  <a:pt x="533819" y="30480"/>
                </a:lnTo>
                <a:lnTo>
                  <a:pt x="530974" y="31750"/>
                </a:lnTo>
                <a:lnTo>
                  <a:pt x="525221" y="33020"/>
                </a:lnTo>
                <a:lnTo>
                  <a:pt x="522490" y="34290"/>
                </a:lnTo>
                <a:lnTo>
                  <a:pt x="519785" y="36830"/>
                </a:lnTo>
                <a:lnTo>
                  <a:pt x="521474" y="34290"/>
                </a:lnTo>
                <a:lnTo>
                  <a:pt x="522605" y="31750"/>
                </a:lnTo>
                <a:lnTo>
                  <a:pt x="523760" y="26670"/>
                </a:lnTo>
                <a:lnTo>
                  <a:pt x="523875" y="24130"/>
                </a:lnTo>
                <a:lnTo>
                  <a:pt x="523214" y="19050"/>
                </a:lnTo>
                <a:lnTo>
                  <a:pt x="522414" y="16510"/>
                </a:lnTo>
                <a:lnTo>
                  <a:pt x="521131" y="13970"/>
                </a:lnTo>
                <a:lnTo>
                  <a:pt x="519849" y="11430"/>
                </a:lnTo>
                <a:lnTo>
                  <a:pt x="518134" y="10160"/>
                </a:lnTo>
                <a:lnTo>
                  <a:pt x="513511" y="5080"/>
                </a:lnTo>
                <a:lnTo>
                  <a:pt x="510844" y="2540"/>
                </a:lnTo>
                <a:lnTo>
                  <a:pt x="505155" y="0"/>
                </a:lnTo>
                <a:lnTo>
                  <a:pt x="496062" y="0"/>
                </a:lnTo>
                <a:lnTo>
                  <a:pt x="469442" y="27940"/>
                </a:lnTo>
                <a:lnTo>
                  <a:pt x="468680" y="30480"/>
                </a:lnTo>
                <a:lnTo>
                  <a:pt x="468477" y="31750"/>
                </a:lnTo>
                <a:lnTo>
                  <a:pt x="468541" y="34290"/>
                </a:lnTo>
                <a:lnTo>
                  <a:pt x="468896" y="34290"/>
                </a:lnTo>
                <a:lnTo>
                  <a:pt x="469277" y="35560"/>
                </a:lnTo>
                <a:lnTo>
                  <a:pt x="469557" y="35560"/>
                </a:lnTo>
                <a:lnTo>
                  <a:pt x="470293" y="36830"/>
                </a:lnTo>
                <a:lnTo>
                  <a:pt x="470750" y="36830"/>
                </a:lnTo>
                <a:lnTo>
                  <a:pt x="472046" y="39370"/>
                </a:lnTo>
                <a:lnTo>
                  <a:pt x="472694" y="39370"/>
                </a:lnTo>
                <a:lnTo>
                  <a:pt x="473748" y="40640"/>
                </a:lnTo>
                <a:lnTo>
                  <a:pt x="476135" y="40640"/>
                </a:lnTo>
                <a:lnTo>
                  <a:pt x="476732" y="39370"/>
                </a:lnTo>
                <a:lnTo>
                  <a:pt x="477037" y="39370"/>
                </a:lnTo>
                <a:lnTo>
                  <a:pt x="477558" y="35560"/>
                </a:lnTo>
                <a:lnTo>
                  <a:pt x="478002" y="34290"/>
                </a:lnTo>
                <a:lnTo>
                  <a:pt x="480123" y="27940"/>
                </a:lnTo>
                <a:lnTo>
                  <a:pt x="482307" y="22860"/>
                </a:lnTo>
                <a:lnTo>
                  <a:pt x="483870" y="21590"/>
                </a:lnTo>
                <a:lnTo>
                  <a:pt x="487756" y="17780"/>
                </a:lnTo>
                <a:lnTo>
                  <a:pt x="489673" y="15240"/>
                </a:lnTo>
                <a:lnTo>
                  <a:pt x="493598" y="13970"/>
                </a:lnTo>
                <a:lnTo>
                  <a:pt x="501027" y="13970"/>
                </a:lnTo>
                <a:lnTo>
                  <a:pt x="512597" y="34290"/>
                </a:lnTo>
                <a:lnTo>
                  <a:pt x="511898" y="36830"/>
                </a:lnTo>
                <a:lnTo>
                  <a:pt x="509409" y="40640"/>
                </a:lnTo>
                <a:lnTo>
                  <a:pt x="507631" y="43180"/>
                </a:lnTo>
                <a:lnTo>
                  <a:pt x="499059" y="52070"/>
                </a:lnTo>
                <a:lnTo>
                  <a:pt x="498830" y="52070"/>
                </a:lnTo>
                <a:lnTo>
                  <a:pt x="498716" y="53340"/>
                </a:lnTo>
                <a:lnTo>
                  <a:pt x="498703" y="54610"/>
                </a:lnTo>
                <a:lnTo>
                  <a:pt x="498906" y="54610"/>
                </a:lnTo>
                <a:lnTo>
                  <a:pt x="499567" y="55880"/>
                </a:lnTo>
                <a:lnTo>
                  <a:pt x="500075" y="57150"/>
                </a:lnTo>
                <a:lnTo>
                  <a:pt x="501472" y="58420"/>
                </a:lnTo>
                <a:lnTo>
                  <a:pt x="502132" y="58420"/>
                </a:lnTo>
                <a:lnTo>
                  <a:pt x="503301" y="59690"/>
                </a:lnTo>
                <a:lnTo>
                  <a:pt x="506361" y="59690"/>
                </a:lnTo>
                <a:lnTo>
                  <a:pt x="516128" y="49530"/>
                </a:lnTo>
                <a:lnTo>
                  <a:pt x="518909" y="46990"/>
                </a:lnTo>
                <a:lnTo>
                  <a:pt x="524484" y="44450"/>
                </a:lnTo>
                <a:lnTo>
                  <a:pt x="527202" y="43180"/>
                </a:lnTo>
                <a:lnTo>
                  <a:pt x="532447" y="41910"/>
                </a:lnTo>
                <a:lnTo>
                  <a:pt x="534924" y="41910"/>
                </a:lnTo>
                <a:lnTo>
                  <a:pt x="539572" y="44450"/>
                </a:lnTo>
                <a:lnTo>
                  <a:pt x="541693" y="45720"/>
                </a:lnTo>
                <a:lnTo>
                  <a:pt x="545376" y="49530"/>
                </a:lnTo>
                <a:lnTo>
                  <a:pt x="546696" y="50800"/>
                </a:lnTo>
                <a:lnTo>
                  <a:pt x="548449" y="54610"/>
                </a:lnTo>
                <a:lnTo>
                  <a:pt x="548551" y="62230"/>
                </a:lnTo>
                <a:lnTo>
                  <a:pt x="547878" y="64770"/>
                </a:lnTo>
                <a:lnTo>
                  <a:pt x="531241" y="81280"/>
                </a:lnTo>
                <a:lnTo>
                  <a:pt x="528891" y="82550"/>
                </a:lnTo>
                <a:lnTo>
                  <a:pt x="524611" y="83820"/>
                </a:lnTo>
                <a:lnTo>
                  <a:pt x="522782" y="85090"/>
                </a:lnTo>
                <a:lnTo>
                  <a:pt x="519747" y="85090"/>
                </a:lnTo>
                <a:lnTo>
                  <a:pt x="518833" y="86360"/>
                </a:lnTo>
                <a:lnTo>
                  <a:pt x="518045" y="86360"/>
                </a:lnTo>
                <a:lnTo>
                  <a:pt x="517918" y="87630"/>
                </a:lnTo>
                <a:lnTo>
                  <a:pt x="518401" y="88900"/>
                </a:lnTo>
                <a:lnTo>
                  <a:pt x="519150" y="90170"/>
                </a:lnTo>
                <a:lnTo>
                  <a:pt x="521157" y="91440"/>
                </a:lnTo>
                <a:lnTo>
                  <a:pt x="521804" y="92710"/>
                </a:lnTo>
                <a:lnTo>
                  <a:pt x="522922" y="92710"/>
                </a:lnTo>
                <a:lnTo>
                  <a:pt x="523430" y="93980"/>
                </a:lnTo>
                <a:lnTo>
                  <a:pt x="528040" y="93980"/>
                </a:lnTo>
                <a:lnTo>
                  <a:pt x="531164" y="92710"/>
                </a:lnTo>
                <a:lnTo>
                  <a:pt x="532968" y="92710"/>
                </a:lnTo>
                <a:lnTo>
                  <a:pt x="537070" y="90170"/>
                </a:lnTo>
                <a:lnTo>
                  <a:pt x="539267" y="88900"/>
                </a:lnTo>
                <a:lnTo>
                  <a:pt x="543979" y="86360"/>
                </a:lnTo>
                <a:lnTo>
                  <a:pt x="546290" y="83820"/>
                </a:lnTo>
                <a:lnTo>
                  <a:pt x="560539" y="59690"/>
                </a:lnTo>
                <a:lnTo>
                  <a:pt x="560616" y="58420"/>
                </a:lnTo>
                <a:lnTo>
                  <a:pt x="560705" y="57150"/>
                </a:lnTo>
                <a:lnTo>
                  <a:pt x="560781" y="55880"/>
                </a:lnTo>
                <a:lnTo>
                  <a:pt x="560857" y="5461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45315" y="5731766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70" h="266700">
                <a:moveTo>
                  <a:pt x="53819" y="184149"/>
                </a:moveTo>
                <a:lnTo>
                  <a:pt x="34086" y="184149"/>
                </a:lnTo>
                <a:lnTo>
                  <a:pt x="37807" y="185419"/>
                </a:lnTo>
                <a:lnTo>
                  <a:pt x="39484" y="186690"/>
                </a:lnTo>
                <a:lnTo>
                  <a:pt x="42506" y="190499"/>
                </a:lnTo>
                <a:lnTo>
                  <a:pt x="43954" y="191769"/>
                </a:lnTo>
                <a:lnTo>
                  <a:pt x="46748" y="195579"/>
                </a:lnTo>
                <a:lnTo>
                  <a:pt x="52544" y="220979"/>
                </a:lnTo>
                <a:lnTo>
                  <a:pt x="52618" y="222250"/>
                </a:lnTo>
                <a:lnTo>
                  <a:pt x="52692" y="223519"/>
                </a:lnTo>
                <a:lnTo>
                  <a:pt x="53071" y="250190"/>
                </a:lnTo>
                <a:lnTo>
                  <a:pt x="53162" y="256540"/>
                </a:lnTo>
                <a:lnTo>
                  <a:pt x="53263" y="259079"/>
                </a:lnTo>
                <a:lnTo>
                  <a:pt x="53530" y="260350"/>
                </a:lnTo>
                <a:lnTo>
                  <a:pt x="53708" y="260350"/>
                </a:lnTo>
                <a:lnTo>
                  <a:pt x="54152" y="261619"/>
                </a:lnTo>
                <a:lnTo>
                  <a:pt x="54495" y="262890"/>
                </a:lnTo>
                <a:lnTo>
                  <a:pt x="55435" y="264159"/>
                </a:lnTo>
                <a:lnTo>
                  <a:pt x="56032" y="264159"/>
                </a:lnTo>
                <a:lnTo>
                  <a:pt x="57505" y="265430"/>
                </a:lnTo>
                <a:lnTo>
                  <a:pt x="58216" y="266700"/>
                </a:lnTo>
                <a:lnTo>
                  <a:pt x="63182" y="266700"/>
                </a:lnTo>
                <a:lnTo>
                  <a:pt x="79298" y="250190"/>
                </a:lnTo>
                <a:lnTo>
                  <a:pt x="63931" y="250190"/>
                </a:lnTo>
                <a:lnTo>
                  <a:pt x="63489" y="229869"/>
                </a:lnTo>
                <a:lnTo>
                  <a:pt x="63374" y="220979"/>
                </a:lnTo>
                <a:lnTo>
                  <a:pt x="63360" y="219709"/>
                </a:lnTo>
                <a:lnTo>
                  <a:pt x="62941" y="213359"/>
                </a:lnTo>
                <a:lnTo>
                  <a:pt x="61506" y="203199"/>
                </a:lnTo>
                <a:lnTo>
                  <a:pt x="60515" y="198119"/>
                </a:lnTo>
                <a:lnTo>
                  <a:pt x="57988" y="190499"/>
                </a:lnTo>
                <a:lnTo>
                  <a:pt x="56476" y="187960"/>
                </a:lnTo>
                <a:lnTo>
                  <a:pt x="53819" y="184149"/>
                </a:lnTo>
                <a:close/>
              </a:path>
              <a:path w="255270" h="266700">
                <a:moveTo>
                  <a:pt x="96519" y="219709"/>
                </a:moveTo>
                <a:lnTo>
                  <a:pt x="94195" y="219709"/>
                </a:lnTo>
                <a:lnTo>
                  <a:pt x="93840" y="220979"/>
                </a:lnTo>
                <a:lnTo>
                  <a:pt x="63931" y="250190"/>
                </a:lnTo>
                <a:lnTo>
                  <a:pt x="79298" y="250190"/>
                </a:lnTo>
                <a:lnTo>
                  <a:pt x="101612" y="227329"/>
                </a:lnTo>
                <a:lnTo>
                  <a:pt x="101828" y="227329"/>
                </a:lnTo>
                <a:lnTo>
                  <a:pt x="101993" y="226059"/>
                </a:lnTo>
                <a:lnTo>
                  <a:pt x="101650" y="224790"/>
                </a:lnTo>
                <a:lnTo>
                  <a:pt x="101358" y="224790"/>
                </a:lnTo>
                <a:lnTo>
                  <a:pt x="100545" y="223519"/>
                </a:lnTo>
                <a:lnTo>
                  <a:pt x="100037" y="223519"/>
                </a:lnTo>
                <a:lnTo>
                  <a:pt x="99402" y="222250"/>
                </a:lnTo>
                <a:lnTo>
                  <a:pt x="98767" y="222250"/>
                </a:lnTo>
                <a:lnTo>
                  <a:pt x="98170" y="220979"/>
                </a:lnTo>
                <a:lnTo>
                  <a:pt x="97053" y="220979"/>
                </a:lnTo>
                <a:lnTo>
                  <a:pt x="96519" y="219709"/>
                </a:lnTo>
                <a:close/>
              </a:path>
              <a:path w="255270" h="266700">
                <a:moveTo>
                  <a:pt x="34696" y="170179"/>
                </a:moveTo>
                <a:lnTo>
                  <a:pt x="28206" y="170179"/>
                </a:lnTo>
                <a:lnTo>
                  <a:pt x="18072" y="173990"/>
                </a:lnTo>
                <a:lnTo>
                  <a:pt x="14719" y="176529"/>
                </a:lnTo>
                <a:lnTo>
                  <a:pt x="9359" y="181610"/>
                </a:lnTo>
                <a:lnTo>
                  <a:pt x="7594" y="184149"/>
                </a:lnTo>
                <a:lnTo>
                  <a:pt x="4686" y="189229"/>
                </a:lnTo>
                <a:lnTo>
                  <a:pt x="3479" y="190499"/>
                </a:lnTo>
                <a:lnTo>
                  <a:pt x="1587" y="195579"/>
                </a:lnTo>
                <a:lnTo>
                  <a:pt x="914" y="196849"/>
                </a:lnTo>
                <a:lnTo>
                  <a:pt x="101" y="200660"/>
                </a:lnTo>
                <a:lnTo>
                  <a:pt x="0" y="204469"/>
                </a:lnTo>
                <a:lnTo>
                  <a:pt x="152" y="205740"/>
                </a:lnTo>
                <a:lnTo>
                  <a:pt x="812" y="205740"/>
                </a:lnTo>
                <a:lnTo>
                  <a:pt x="1511" y="207009"/>
                </a:lnTo>
                <a:lnTo>
                  <a:pt x="1955" y="208279"/>
                </a:lnTo>
                <a:lnTo>
                  <a:pt x="3213" y="208279"/>
                </a:lnTo>
                <a:lnTo>
                  <a:pt x="3886" y="209550"/>
                </a:lnTo>
                <a:lnTo>
                  <a:pt x="5079" y="210819"/>
                </a:lnTo>
                <a:lnTo>
                  <a:pt x="8534" y="210819"/>
                </a:lnTo>
                <a:lnTo>
                  <a:pt x="8902" y="209550"/>
                </a:lnTo>
                <a:lnTo>
                  <a:pt x="9486" y="205740"/>
                </a:lnTo>
                <a:lnTo>
                  <a:pt x="9944" y="204469"/>
                </a:lnTo>
                <a:lnTo>
                  <a:pt x="11175" y="200660"/>
                </a:lnTo>
                <a:lnTo>
                  <a:pt x="12064" y="198119"/>
                </a:lnTo>
                <a:lnTo>
                  <a:pt x="14389" y="193040"/>
                </a:lnTo>
                <a:lnTo>
                  <a:pt x="16065" y="191769"/>
                </a:lnTo>
                <a:lnTo>
                  <a:pt x="20154" y="186690"/>
                </a:lnTo>
                <a:lnTo>
                  <a:pt x="22123" y="185419"/>
                </a:lnTo>
                <a:lnTo>
                  <a:pt x="26212" y="184149"/>
                </a:lnTo>
                <a:lnTo>
                  <a:pt x="53819" y="184149"/>
                </a:lnTo>
                <a:lnTo>
                  <a:pt x="52933" y="182879"/>
                </a:lnTo>
                <a:lnTo>
                  <a:pt x="50952" y="180340"/>
                </a:lnTo>
                <a:lnTo>
                  <a:pt x="46367" y="175260"/>
                </a:lnTo>
                <a:lnTo>
                  <a:pt x="43675" y="173990"/>
                </a:lnTo>
                <a:lnTo>
                  <a:pt x="37782" y="171449"/>
                </a:lnTo>
                <a:lnTo>
                  <a:pt x="34696" y="170179"/>
                </a:lnTo>
                <a:close/>
              </a:path>
              <a:path w="255270" h="266700">
                <a:moveTo>
                  <a:pt x="90754" y="113029"/>
                </a:moveTo>
                <a:lnTo>
                  <a:pt x="86156" y="113029"/>
                </a:lnTo>
                <a:lnTo>
                  <a:pt x="77241" y="115569"/>
                </a:lnTo>
                <a:lnTo>
                  <a:pt x="58254" y="146049"/>
                </a:lnTo>
                <a:lnTo>
                  <a:pt x="60680" y="156210"/>
                </a:lnTo>
                <a:lnTo>
                  <a:pt x="85153" y="187960"/>
                </a:lnTo>
                <a:lnTo>
                  <a:pt x="115100" y="204469"/>
                </a:lnTo>
                <a:lnTo>
                  <a:pt x="119710" y="204469"/>
                </a:lnTo>
                <a:lnTo>
                  <a:pt x="128612" y="201929"/>
                </a:lnTo>
                <a:lnTo>
                  <a:pt x="132981" y="198119"/>
                </a:lnTo>
                <a:lnTo>
                  <a:pt x="139268" y="191769"/>
                </a:lnTo>
                <a:lnTo>
                  <a:pt x="116522" y="191769"/>
                </a:lnTo>
                <a:lnTo>
                  <a:pt x="109753" y="189229"/>
                </a:lnTo>
                <a:lnTo>
                  <a:pt x="75209" y="157479"/>
                </a:lnTo>
                <a:lnTo>
                  <a:pt x="69824" y="143510"/>
                </a:lnTo>
                <a:lnTo>
                  <a:pt x="70738" y="137160"/>
                </a:lnTo>
                <a:lnTo>
                  <a:pt x="72453" y="133349"/>
                </a:lnTo>
                <a:lnTo>
                  <a:pt x="77114" y="129539"/>
                </a:lnTo>
                <a:lnTo>
                  <a:pt x="78854" y="128269"/>
                </a:lnTo>
                <a:lnTo>
                  <a:pt x="82435" y="125729"/>
                </a:lnTo>
                <a:lnTo>
                  <a:pt x="116690" y="125729"/>
                </a:lnTo>
                <a:lnTo>
                  <a:pt x="115354" y="124459"/>
                </a:lnTo>
                <a:lnTo>
                  <a:pt x="105181" y="118109"/>
                </a:lnTo>
                <a:lnTo>
                  <a:pt x="100266" y="115569"/>
                </a:lnTo>
                <a:lnTo>
                  <a:pt x="90754" y="113029"/>
                </a:lnTo>
                <a:close/>
              </a:path>
              <a:path w="255270" h="266700">
                <a:moveTo>
                  <a:pt x="116690" y="125729"/>
                </a:moveTo>
                <a:lnTo>
                  <a:pt x="90500" y="125729"/>
                </a:lnTo>
                <a:lnTo>
                  <a:pt x="94995" y="126999"/>
                </a:lnTo>
                <a:lnTo>
                  <a:pt x="97383" y="128269"/>
                </a:lnTo>
                <a:lnTo>
                  <a:pt x="102476" y="132079"/>
                </a:lnTo>
                <a:lnTo>
                  <a:pt x="105219" y="133349"/>
                </a:lnTo>
                <a:lnTo>
                  <a:pt x="111112" y="138429"/>
                </a:lnTo>
                <a:lnTo>
                  <a:pt x="114287" y="140969"/>
                </a:lnTo>
                <a:lnTo>
                  <a:pt x="117690" y="144779"/>
                </a:lnTo>
                <a:lnTo>
                  <a:pt x="120218" y="147319"/>
                </a:lnTo>
                <a:lnTo>
                  <a:pt x="122567" y="149860"/>
                </a:lnTo>
                <a:lnTo>
                  <a:pt x="126911" y="154939"/>
                </a:lnTo>
                <a:lnTo>
                  <a:pt x="128790" y="157479"/>
                </a:lnTo>
                <a:lnTo>
                  <a:pt x="131952" y="162560"/>
                </a:lnTo>
                <a:lnTo>
                  <a:pt x="133210" y="163829"/>
                </a:lnTo>
                <a:lnTo>
                  <a:pt x="135102" y="168910"/>
                </a:lnTo>
                <a:lnTo>
                  <a:pt x="135623" y="171449"/>
                </a:lnTo>
                <a:lnTo>
                  <a:pt x="135737" y="173990"/>
                </a:lnTo>
                <a:lnTo>
                  <a:pt x="135839" y="176529"/>
                </a:lnTo>
                <a:lnTo>
                  <a:pt x="135458" y="177799"/>
                </a:lnTo>
                <a:lnTo>
                  <a:pt x="133743" y="182879"/>
                </a:lnTo>
                <a:lnTo>
                  <a:pt x="132333" y="184149"/>
                </a:lnTo>
                <a:lnTo>
                  <a:pt x="127838" y="189229"/>
                </a:lnTo>
                <a:lnTo>
                  <a:pt x="125183" y="190499"/>
                </a:lnTo>
                <a:lnTo>
                  <a:pt x="119608" y="191769"/>
                </a:lnTo>
                <a:lnTo>
                  <a:pt x="139268" y="191769"/>
                </a:lnTo>
                <a:lnTo>
                  <a:pt x="141782" y="189229"/>
                </a:lnTo>
                <a:lnTo>
                  <a:pt x="144741" y="185419"/>
                </a:lnTo>
                <a:lnTo>
                  <a:pt x="147510" y="175260"/>
                </a:lnTo>
                <a:lnTo>
                  <a:pt x="147612" y="170179"/>
                </a:lnTo>
                <a:lnTo>
                  <a:pt x="145224" y="160019"/>
                </a:lnTo>
                <a:lnTo>
                  <a:pt x="120700" y="129539"/>
                </a:lnTo>
                <a:lnTo>
                  <a:pt x="116690" y="125729"/>
                </a:lnTo>
                <a:close/>
              </a:path>
              <a:path w="255270" h="266700">
                <a:moveTo>
                  <a:pt x="147392" y="81279"/>
                </a:moveTo>
                <a:lnTo>
                  <a:pt x="129997" y="81279"/>
                </a:lnTo>
                <a:lnTo>
                  <a:pt x="181775" y="133349"/>
                </a:lnTo>
                <a:lnTo>
                  <a:pt x="167284" y="147319"/>
                </a:lnTo>
                <a:lnTo>
                  <a:pt x="167119" y="148589"/>
                </a:lnTo>
                <a:lnTo>
                  <a:pt x="167004" y="149860"/>
                </a:lnTo>
                <a:lnTo>
                  <a:pt x="167284" y="149860"/>
                </a:lnTo>
                <a:lnTo>
                  <a:pt x="167538" y="151129"/>
                </a:lnTo>
                <a:lnTo>
                  <a:pt x="168236" y="152399"/>
                </a:lnTo>
                <a:lnTo>
                  <a:pt x="168732" y="152399"/>
                </a:lnTo>
                <a:lnTo>
                  <a:pt x="170027" y="153669"/>
                </a:lnTo>
                <a:lnTo>
                  <a:pt x="170637" y="153669"/>
                </a:lnTo>
                <a:lnTo>
                  <a:pt x="171767" y="154939"/>
                </a:lnTo>
                <a:lnTo>
                  <a:pt x="174586" y="154939"/>
                </a:lnTo>
                <a:lnTo>
                  <a:pt x="205491" y="124459"/>
                </a:lnTo>
                <a:lnTo>
                  <a:pt x="190830" y="124459"/>
                </a:lnTo>
                <a:lnTo>
                  <a:pt x="147392" y="81279"/>
                </a:lnTo>
                <a:close/>
              </a:path>
              <a:path w="255270" h="266700">
                <a:moveTo>
                  <a:pt x="206413" y="111759"/>
                </a:moveTo>
                <a:lnTo>
                  <a:pt x="203415" y="111759"/>
                </a:lnTo>
                <a:lnTo>
                  <a:pt x="190830" y="124459"/>
                </a:lnTo>
                <a:lnTo>
                  <a:pt x="205491" y="124459"/>
                </a:lnTo>
                <a:lnTo>
                  <a:pt x="210642" y="119379"/>
                </a:lnTo>
                <a:lnTo>
                  <a:pt x="210819" y="118109"/>
                </a:lnTo>
                <a:lnTo>
                  <a:pt x="210819" y="116839"/>
                </a:lnTo>
                <a:lnTo>
                  <a:pt x="210591" y="115569"/>
                </a:lnTo>
                <a:lnTo>
                  <a:pt x="209892" y="115569"/>
                </a:lnTo>
                <a:lnTo>
                  <a:pt x="209384" y="114299"/>
                </a:lnTo>
                <a:lnTo>
                  <a:pt x="208711" y="114299"/>
                </a:lnTo>
                <a:lnTo>
                  <a:pt x="208089" y="113029"/>
                </a:lnTo>
                <a:lnTo>
                  <a:pt x="207492" y="113029"/>
                </a:lnTo>
                <a:lnTo>
                  <a:pt x="206413" y="111759"/>
                </a:lnTo>
                <a:close/>
              </a:path>
              <a:path w="255270" h="266700">
                <a:moveTo>
                  <a:pt x="124040" y="104139"/>
                </a:moveTo>
                <a:lnTo>
                  <a:pt x="120256" y="104139"/>
                </a:lnTo>
                <a:lnTo>
                  <a:pt x="121488" y="105409"/>
                </a:lnTo>
                <a:lnTo>
                  <a:pt x="123380" y="105409"/>
                </a:lnTo>
                <a:lnTo>
                  <a:pt x="124040" y="104139"/>
                </a:lnTo>
                <a:close/>
              </a:path>
              <a:path w="255270" h="266700">
                <a:moveTo>
                  <a:pt x="130530" y="63499"/>
                </a:moveTo>
                <a:lnTo>
                  <a:pt x="129565" y="63499"/>
                </a:lnTo>
                <a:lnTo>
                  <a:pt x="128689" y="64769"/>
                </a:lnTo>
                <a:lnTo>
                  <a:pt x="128155" y="64769"/>
                </a:lnTo>
                <a:lnTo>
                  <a:pt x="126898" y="66039"/>
                </a:lnTo>
                <a:lnTo>
                  <a:pt x="126161" y="66039"/>
                </a:lnTo>
                <a:lnTo>
                  <a:pt x="124688" y="67309"/>
                </a:lnTo>
                <a:lnTo>
                  <a:pt x="123355" y="68579"/>
                </a:lnTo>
                <a:lnTo>
                  <a:pt x="123037" y="69849"/>
                </a:lnTo>
                <a:lnTo>
                  <a:pt x="122351" y="71119"/>
                </a:lnTo>
                <a:lnTo>
                  <a:pt x="122072" y="71119"/>
                </a:lnTo>
                <a:lnTo>
                  <a:pt x="121945" y="72389"/>
                </a:lnTo>
                <a:lnTo>
                  <a:pt x="116319" y="97789"/>
                </a:lnTo>
                <a:lnTo>
                  <a:pt x="116306" y="99059"/>
                </a:lnTo>
                <a:lnTo>
                  <a:pt x="116649" y="100329"/>
                </a:lnTo>
                <a:lnTo>
                  <a:pt x="116928" y="100329"/>
                </a:lnTo>
                <a:lnTo>
                  <a:pt x="117665" y="101599"/>
                </a:lnTo>
                <a:lnTo>
                  <a:pt x="118148" y="102869"/>
                </a:lnTo>
                <a:lnTo>
                  <a:pt x="119545" y="104139"/>
                </a:lnTo>
                <a:lnTo>
                  <a:pt x="124371" y="104139"/>
                </a:lnTo>
                <a:lnTo>
                  <a:pt x="129997" y="81279"/>
                </a:lnTo>
                <a:lnTo>
                  <a:pt x="147392" y="81279"/>
                </a:lnTo>
                <a:lnTo>
                  <a:pt x="130784" y="64769"/>
                </a:lnTo>
                <a:lnTo>
                  <a:pt x="130530" y="63499"/>
                </a:lnTo>
                <a:close/>
              </a:path>
              <a:path w="255270" h="266700">
                <a:moveTo>
                  <a:pt x="226212" y="100329"/>
                </a:moveTo>
                <a:lnTo>
                  <a:pt x="218909" y="100329"/>
                </a:lnTo>
                <a:lnTo>
                  <a:pt x="219354" y="101599"/>
                </a:lnTo>
                <a:lnTo>
                  <a:pt x="223481" y="101599"/>
                </a:lnTo>
                <a:lnTo>
                  <a:pt x="226212" y="100329"/>
                </a:lnTo>
                <a:close/>
              </a:path>
              <a:path w="255270" h="266700">
                <a:moveTo>
                  <a:pt x="249415" y="45719"/>
                </a:moveTo>
                <a:lnTo>
                  <a:pt x="227012" y="45719"/>
                </a:lnTo>
                <a:lnTo>
                  <a:pt x="231724" y="46989"/>
                </a:lnTo>
                <a:lnTo>
                  <a:pt x="233984" y="49529"/>
                </a:lnTo>
                <a:lnTo>
                  <a:pt x="238747" y="53339"/>
                </a:lnTo>
                <a:lnTo>
                  <a:pt x="240550" y="57149"/>
                </a:lnTo>
                <a:lnTo>
                  <a:pt x="242544" y="62229"/>
                </a:lnTo>
                <a:lnTo>
                  <a:pt x="242741" y="63499"/>
                </a:lnTo>
                <a:lnTo>
                  <a:pt x="242709" y="67309"/>
                </a:lnTo>
                <a:lnTo>
                  <a:pt x="242595" y="68579"/>
                </a:lnTo>
                <a:lnTo>
                  <a:pt x="242481" y="69849"/>
                </a:lnTo>
                <a:lnTo>
                  <a:pt x="229692" y="86359"/>
                </a:lnTo>
                <a:lnTo>
                  <a:pt x="225094" y="88899"/>
                </a:lnTo>
                <a:lnTo>
                  <a:pt x="223075" y="90169"/>
                </a:lnTo>
                <a:lnTo>
                  <a:pt x="219570" y="91439"/>
                </a:lnTo>
                <a:lnTo>
                  <a:pt x="218097" y="92709"/>
                </a:lnTo>
                <a:lnTo>
                  <a:pt x="214985" y="92709"/>
                </a:lnTo>
                <a:lnTo>
                  <a:pt x="214388" y="93979"/>
                </a:lnTo>
                <a:lnTo>
                  <a:pt x="214236" y="93979"/>
                </a:lnTo>
                <a:lnTo>
                  <a:pt x="214185" y="95249"/>
                </a:lnTo>
                <a:lnTo>
                  <a:pt x="214503" y="96519"/>
                </a:lnTo>
                <a:lnTo>
                  <a:pt x="214795" y="96519"/>
                </a:lnTo>
                <a:lnTo>
                  <a:pt x="215633" y="97789"/>
                </a:lnTo>
                <a:lnTo>
                  <a:pt x="216141" y="97789"/>
                </a:lnTo>
                <a:lnTo>
                  <a:pt x="217931" y="100329"/>
                </a:lnTo>
                <a:lnTo>
                  <a:pt x="227850" y="100329"/>
                </a:lnTo>
                <a:lnTo>
                  <a:pt x="231673" y="97789"/>
                </a:lnTo>
                <a:lnTo>
                  <a:pt x="233730" y="96519"/>
                </a:lnTo>
                <a:lnTo>
                  <a:pt x="238112" y="92709"/>
                </a:lnTo>
                <a:lnTo>
                  <a:pt x="254656" y="66039"/>
                </a:lnTo>
                <a:lnTo>
                  <a:pt x="254755" y="64769"/>
                </a:lnTo>
                <a:lnTo>
                  <a:pt x="254855" y="63499"/>
                </a:lnTo>
                <a:lnTo>
                  <a:pt x="254954" y="62229"/>
                </a:lnTo>
                <a:lnTo>
                  <a:pt x="255054" y="60959"/>
                </a:lnTo>
                <a:lnTo>
                  <a:pt x="254393" y="57149"/>
                </a:lnTo>
                <a:lnTo>
                  <a:pt x="251167" y="48259"/>
                </a:lnTo>
                <a:lnTo>
                  <a:pt x="249415" y="45719"/>
                </a:lnTo>
                <a:close/>
              </a:path>
              <a:path w="255270" h="266700">
                <a:moveTo>
                  <a:pt x="195389" y="0"/>
                </a:moveTo>
                <a:lnTo>
                  <a:pt x="192760" y="0"/>
                </a:lnTo>
                <a:lnTo>
                  <a:pt x="161315" y="31749"/>
                </a:lnTo>
                <a:lnTo>
                  <a:pt x="160820" y="33019"/>
                </a:lnTo>
                <a:lnTo>
                  <a:pt x="160845" y="35559"/>
                </a:lnTo>
                <a:lnTo>
                  <a:pt x="161442" y="36829"/>
                </a:lnTo>
                <a:lnTo>
                  <a:pt x="191617" y="66039"/>
                </a:lnTo>
                <a:lnTo>
                  <a:pt x="192709" y="67309"/>
                </a:lnTo>
                <a:lnTo>
                  <a:pt x="195389" y="67309"/>
                </a:lnTo>
                <a:lnTo>
                  <a:pt x="197713" y="64769"/>
                </a:lnTo>
                <a:lnTo>
                  <a:pt x="199047" y="63499"/>
                </a:lnTo>
                <a:lnTo>
                  <a:pt x="201714" y="59689"/>
                </a:lnTo>
                <a:lnTo>
                  <a:pt x="203441" y="57149"/>
                </a:lnTo>
                <a:lnTo>
                  <a:pt x="208597" y="52069"/>
                </a:lnTo>
                <a:lnTo>
                  <a:pt x="195224" y="52069"/>
                </a:lnTo>
                <a:lnTo>
                  <a:pt x="176123" y="33019"/>
                </a:lnTo>
                <a:lnTo>
                  <a:pt x="201066" y="7620"/>
                </a:lnTo>
                <a:lnTo>
                  <a:pt x="200456" y="5079"/>
                </a:lnTo>
                <a:lnTo>
                  <a:pt x="199644" y="3810"/>
                </a:lnTo>
                <a:lnTo>
                  <a:pt x="197713" y="2539"/>
                </a:lnTo>
                <a:lnTo>
                  <a:pt x="197091" y="1270"/>
                </a:lnTo>
                <a:lnTo>
                  <a:pt x="195935" y="1270"/>
                </a:lnTo>
                <a:lnTo>
                  <a:pt x="195389" y="0"/>
                </a:lnTo>
                <a:close/>
              </a:path>
              <a:path w="255270" h="266700">
                <a:moveTo>
                  <a:pt x="228536" y="31749"/>
                </a:moveTo>
                <a:lnTo>
                  <a:pt x="221373" y="33019"/>
                </a:lnTo>
                <a:lnTo>
                  <a:pt x="217728" y="33019"/>
                </a:lnTo>
                <a:lnTo>
                  <a:pt x="210248" y="36829"/>
                </a:lnTo>
                <a:lnTo>
                  <a:pt x="202755" y="44449"/>
                </a:lnTo>
                <a:lnTo>
                  <a:pt x="199720" y="46989"/>
                </a:lnTo>
                <a:lnTo>
                  <a:pt x="197332" y="49529"/>
                </a:lnTo>
                <a:lnTo>
                  <a:pt x="196227" y="50799"/>
                </a:lnTo>
                <a:lnTo>
                  <a:pt x="195224" y="52069"/>
                </a:lnTo>
                <a:lnTo>
                  <a:pt x="208597" y="52069"/>
                </a:lnTo>
                <a:lnTo>
                  <a:pt x="211467" y="49529"/>
                </a:lnTo>
                <a:lnTo>
                  <a:pt x="216903" y="46989"/>
                </a:lnTo>
                <a:lnTo>
                  <a:pt x="219532" y="45719"/>
                </a:lnTo>
                <a:lnTo>
                  <a:pt x="249415" y="45719"/>
                </a:lnTo>
                <a:lnTo>
                  <a:pt x="248539" y="44449"/>
                </a:lnTo>
                <a:lnTo>
                  <a:pt x="244894" y="40639"/>
                </a:lnTo>
                <a:lnTo>
                  <a:pt x="241947" y="38099"/>
                </a:lnTo>
                <a:lnTo>
                  <a:pt x="238785" y="35559"/>
                </a:lnTo>
                <a:lnTo>
                  <a:pt x="232016" y="33019"/>
                </a:lnTo>
                <a:lnTo>
                  <a:pt x="228536" y="31749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50262" y="5726686"/>
            <a:ext cx="241300" cy="271780"/>
          </a:xfrm>
          <a:custGeom>
            <a:avLst/>
            <a:gdLst/>
            <a:ahLst/>
            <a:cxnLst/>
            <a:rect l="l" t="t" r="r" b="b"/>
            <a:pathLst>
              <a:path w="241300" h="271779">
                <a:moveTo>
                  <a:pt x="53819" y="189229"/>
                </a:moveTo>
                <a:lnTo>
                  <a:pt x="34086" y="189229"/>
                </a:lnTo>
                <a:lnTo>
                  <a:pt x="37807" y="190499"/>
                </a:lnTo>
                <a:lnTo>
                  <a:pt x="39484" y="191769"/>
                </a:lnTo>
                <a:lnTo>
                  <a:pt x="42506" y="195579"/>
                </a:lnTo>
                <a:lnTo>
                  <a:pt x="43954" y="196849"/>
                </a:lnTo>
                <a:lnTo>
                  <a:pt x="46748" y="200659"/>
                </a:lnTo>
                <a:lnTo>
                  <a:pt x="52544" y="226059"/>
                </a:lnTo>
                <a:lnTo>
                  <a:pt x="52618" y="227329"/>
                </a:lnTo>
                <a:lnTo>
                  <a:pt x="52692" y="228599"/>
                </a:lnTo>
                <a:lnTo>
                  <a:pt x="53071" y="255269"/>
                </a:lnTo>
                <a:lnTo>
                  <a:pt x="53162" y="261619"/>
                </a:lnTo>
                <a:lnTo>
                  <a:pt x="53263" y="264159"/>
                </a:lnTo>
                <a:lnTo>
                  <a:pt x="53530" y="265429"/>
                </a:lnTo>
                <a:lnTo>
                  <a:pt x="53708" y="265429"/>
                </a:lnTo>
                <a:lnTo>
                  <a:pt x="54152" y="266699"/>
                </a:lnTo>
                <a:lnTo>
                  <a:pt x="54495" y="267969"/>
                </a:lnTo>
                <a:lnTo>
                  <a:pt x="55435" y="269239"/>
                </a:lnTo>
                <a:lnTo>
                  <a:pt x="56032" y="269239"/>
                </a:lnTo>
                <a:lnTo>
                  <a:pt x="57505" y="270509"/>
                </a:lnTo>
                <a:lnTo>
                  <a:pt x="58216" y="271779"/>
                </a:lnTo>
                <a:lnTo>
                  <a:pt x="63182" y="271779"/>
                </a:lnTo>
                <a:lnTo>
                  <a:pt x="79298" y="255269"/>
                </a:lnTo>
                <a:lnTo>
                  <a:pt x="63931" y="255269"/>
                </a:lnTo>
                <a:lnTo>
                  <a:pt x="63489" y="234949"/>
                </a:lnTo>
                <a:lnTo>
                  <a:pt x="63374" y="226059"/>
                </a:lnTo>
                <a:lnTo>
                  <a:pt x="63360" y="224789"/>
                </a:lnTo>
                <a:lnTo>
                  <a:pt x="62941" y="218439"/>
                </a:lnTo>
                <a:lnTo>
                  <a:pt x="61506" y="208279"/>
                </a:lnTo>
                <a:lnTo>
                  <a:pt x="60515" y="203199"/>
                </a:lnTo>
                <a:lnTo>
                  <a:pt x="57988" y="195579"/>
                </a:lnTo>
                <a:lnTo>
                  <a:pt x="56476" y="193039"/>
                </a:lnTo>
                <a:lnTo>
                  <a:pt x="53819" y="189229"/>
                </a:lnTo>
                <a:close/>
              </a:path>
              <a:path w="241300" h="271779">
                <a:moveTo>
                  <a:pt x="96519" y="224789"/>
                </a:moveTo>
                <a:lnTo>
                  <a:pt x="94195" y="224789"/>
                </a:lnTo>
                <a:lnTo>
                  <a:pt x="93840" y="226059"/>
                </a:lnTo>
                <a:lnTo>
                  <a:pt x="63931" y="255269"/>
                </a:lnTo>
                <a:lnTo>
                  <a:pt x="79298" y="255269"/>
                </a:lnTo>
                <a:lnTo>
                  <a:pt x="101612" y="232409"/>
                </a:lnTo>
                <a:lnTo>
                  <a:pt x="101828" y="232409"/>
                </a:lnTo>
                <a:lnTo>
                  <a:pt x="101993" y="231139"/>
                </a:lnTo>
                <a:lnTo>
                  <a:pt x="101650" y="229869"/>
                </a:lnTo>
                <a:lnTo>
                  <a:pt x="101358" y="229869"/>
                </a:lnTo>
                <a:lnTo>
                  <a:pt x="100545" y="228599"/>
                </a:lnTo>
                <a:lnTo>
                  <a:pt x="100037" y="228599"/>
                </a:lnTo>
                <a:lnTo>
                  <a:pt x="99402" y="227329"/>
                </a:lnTo>
                <a:lnTo>
                  <a:pt x="98767" y="227329"/>
                </a:lnTo>
                <a:lnTo>
                  <a:pt x="98170" y="226059"/>
                </a:lnTo>
                <a:lnTo>
                  <a:pt x="97053" y="226059"/>
                </a:lnTo>
                <a:lnTo>
                  <a:pt x="96519" y="224789"/>
                </a:lnTo>
                <a:close/>
              </a:path>
              <a:path w="241300" h="271779">
                <a:moveTo>
                  <a:pt x="34696" y="175259"/>
                </a:moveTo>
                <a:lnTo>
                  <a:pt x="28206" y="175259"/>
                </a:lnTo>
                <a:lnTo>
                  <a:pt x="18072" y="179069"/>
                </a:lnTo>
                <a:lnTo>
                  <a:pt x="14719" y="181609"/>
                </a:lnTo>
                <a:lnTo>
                  <a:pt x="9359" y="186689"/>
                </a:lnTo>
                <a:lnTo>
                  <a:pt x="7594" y="189229"/>
                </a:lnTo>
                <a:lnTo>
                  <a:pt x="4686" y="194309"/>
                </a:lnTo>
                <a:lnTo>
                  <a:pt x="3479" y="195579"/>
                </a:lnTo>
                <a:lnTo>
                  <a:pt x="1587" y="200659"/>
                </a:lnTo>
                <a:lnTo>
                  <a:pt x="914" y="201929"/>
                </a:lnTo>
                <a:lnTo>
                  <a:pt x="101" y="205739"/>
                </a:lnTo>
                <a:lnTo>
                  <a:pt x="0" y="209549"/>
                </a:lnTo>
                <a:lnTo>
                  <a:pt x="152" y="210819"/>
                </a:lnTo>
                <a:lnTo>
                  <a:pt x="812" y="210819"/>
                </a:lnTo>
                <a:lnTo>
                  <a:pt x="1511" y="212089"/>
                </a:lnTo>
                <a:lnTo>
                  <a:pt x="1955" y="213359"/>
                </a:lnTo>
                <a:lnTo>
                  <a:pt x="3213" y="213359"/>
                </a:lnTo>
                <a:lnTo>
                  <a:pt x="3886" y="214629"/>
                </a:lnTo>
                <a:lnTo>
                  <a:pt x="5079" y="215899"/>
                </a:lnTo>
                <a:lnTo>
                  <a:pt x="8534" y="215899"/>
                </a:lnTo>
                <a:lnTo>
                  <a:pt x="8902" y="214629"/>
                </a:lnTo>
                <a:lnTo>
                  <a:pt x="9486" y="210819"/>
                </a:lnTo>
                <a:lnTo>
                  <a:pt x="9944" y="209549"/>
                </a:lnTo>
                <a:lnTo>
                  <a:pt x="11175" y="205739"/>
                </a:lnTo>
                <a:lnTo>
                  <a:pt x="12064" y="203199"/>
                </a:lnTo>
                <a:lnTo>
                  <a:pt x="14389" y="198119"/>
                </a:lnTo>
                <a:lnTo>
                  <a:pt x="16065" y="196849"/>
                </a:lnTo>
                <a:lnTo>
                  <a:pt x="20154" y="191769"/>
                </a:lnTo>
                <a:lnTo>
                  <a:pt x="22123" y="190499"/>
                </a:lnTo>
                <a:lnTo>
                  <a:pt x="26212" y="189229"/>
                </a:lnTo>
                <a:lnTo>
                  <a:pt x="53819" y="189229"/>
                </a:lnTo>
                <a:lnTo>
                  <a:pt x="52933" y="187959"/>
                </a:lnTo>
                <a:lnTo>
                  <a:pt x="50952" y="185419"/>
                </a:lnTo>
                <a:lnTo>
                  <a:pt x="46367" y="180339"/>
                </a:lnTo>
                <a:lnTo>
                  <a:pt x="43675" y="179069"/>
                </a:lnTo>
                <a:lnTo>
                  <a:pt x="37782" y="176529"/>
                </a:lnTo>
                <a:lnTo>
                  <a:pt x="34696" y="175259"/>
                </a:lnTo>
                <a:close/>
              </a:path>
              <a:path w="241300" h="271779">
                <a:moveTo>
                  <a:pt x="90754" y="118109"/>
                </a:moveTo>
                <a:lnTo>
                  <a:pt x="86156" y="118109"/>
                </a:lnTo>
                <a:lnTo>
                  <a:pt x="77241" y="120649"/>
                </a:lnTo>
                <a:lnTo>
                  <a:pt x="58254" y="151129"/>
                </a:lnTo>
                <a:lnTo>
                  <a:pt x="60680" y="161289"/>
                </a:lnTo>
                <a:lnTo>
                  <a:pt x="85153" y="193039"/>
                </a:lnTo>
                <a:lnTo>
                  <a:pt x="115100" y="209549"/>
                </a:lnTo>
                <a:lnTo>
                  <a:pt x="119710" y="209549"/>
                </a:lnTo>
                <a:lnTo>
                  <a:pt x="128612" y="207009"/>
                </a:lnTo>
                <a:lnTo>
                  <a:pt x="132981" y="203199"/>
                </a:lnTo>
                <a:lnTo>
                  <a:pt x="139268" y="196849"/>
                </a:lnTo>
                <a:lnTo>
                  <a:pt x="116522" y="196849"/>
                </a:lnTo>
                <a:lnTo>
                  <a:pt x="109753" y="194309"/>
                </a:lnTo>
                <a:lnTo>
                  <a:pt x="75209" y="162559"/>
                </a:lnTo>
                <a:lnTo>
                  <a:pt x="69824" y="148589"/>
                </a:lnTo>
                <a:lnTo>
                  <a:pt x="70738" y="142239"/>
                </a:lnTo>
                <a:lnTo>
                  <a:pt x="72453" y="138429"/>
                </a:lnTo>
                <a:lnTo>
                  <a:pt x="77114" y="134619"/>
                </a:lnTo>
                <a:lnTo>
                  <a:pt x="78854" y="133349"/>
                </a:lnTo>
                <a:lnTo>
                  <a:pt x="82435" y="130809"/>
                </a:lnTo>
                <a:lnTo>
                  <a:pt x="116690" y="130809"/>
                </a:lnTo>
                <a:lnTo>
                  <a:pt x="115354" y="129539"/>
                </a:lnTo>
                <a:lnTo>
                  <a:pt x="105181" y="123189"/>
                </a:lnTo>
                <a:lnTo>
                  <a:pt x="100266" y="120649"/>
                </a:lnTo>
                <a:lnTo>
                  <a:pt x="90754" y="118109"/>
                </a:lnTo>
                <a:close/>
              </a:path>
              <a:path w="241300" h="271779">
                <a:moveTo>
                  <a:pt x="116690" y="130809"/>
                </a:moveTo>
                <a:lnTo>
                  <a:pt x="90500" y="130809"/>
                </a:lnTo>
                <a:lnTo>
                  <a:pt x="94995" y="132079"/>
                </a:lnTo>
                <a:lnTo>
                  <a:pt x="97383" y="133349"/>
                </a:lnTo>
                <a:lnTo>
                  <a:pt x="102476" y="137159"/>
                </a:lnTo>
                <a:lnTo>
                  <a:pt x="105219" y="138429"/>
                </a:lnTo>
                <a:lnTo>
                  <a:pt x="111112" y="143509"/>
                </a:lnTo>
                <a:lnTo>
                  <a:pt x="114287" y="146049"/>
                </a:lnTo>
                <a:lnTo>
                  <a:pt x="117690" y="149859"/>
                </a:lnTo>
                <a:lnTo>
                  <a:pt x="120218" y="152399"/>
                </a:lnTo>
                <a:lnTo>
                  <a:pt x="122567" y="154939"/>
                </a:lnTo>
                <a:lnTo>
                  <a:pt x="126911" y="160019"/>
                </a:lnTo>
                <a:lnTo>
                  <a:pt x="128790" y="162559"/>
                </a:lnTo>
                <a:lnTo>
                  <a:pt x="131952" y="167639"/>
                </a:lnTo>
                <a:lnTo>
                  <a:pt x="133210" y="168909"/>
                </a:lnTo>
                <a:lnTo>
                  <a:pt x="135102" y="173989"/>
                </a:lnTo>
                <a:lnTo>
                  <a:pt x="135623" y="176529"/>
                </a:lnTo>
                <a:lnTo>
                  <a:pt x="135737" y="179069"/>
                </a:lnTo>
                <a:lnTo>
                  <a:pt x="135839" y="181609"/>
                </a:lnTo>
                <a:lnTo>
                  <a:pt x="135458" y="182879"/>
                </a:lnTo>
                <a:lnTo>
                  <a:pt x="133743" y="187959"/>
                </a:lnTo>
                <a:lnTo>
                  <a:pt x="132333" y="189229"/>
                </a:lnTo>
                <a:lnTo>
                  <a:pt x="127838" y="194309"/>
                </a:lnTo>
                <a:lnTo>
                  <a:pt x="125183" y="195579"/>
                </a:lnTo>
                <a:lnTo>
                  <a:pt x="119608" y="196849"/>
                </a:lnTo>
                <a:lnTo>
                  <a:pt x="139268" y="196849"/>
                </a:lnTo>
                <a:lnTo>
                  <a:pt x="141782" y="194309"/>
                </a:lnTo>
                <a:lnTo>
                  <a:pt x="144741" y="190499"/>
                </a:lnTo>
                <a:lnTo>
                  <a:pt x="147510" y="180339"/>
                </a:lnTo>
                <a:lnTo>
                  <a:pt x="147612" y="175259"/>
                </a:lnTo>
                <a:lnTo>
                  <a:pt x="145224" y="165099"/>
                </a:lnTo>
                <a:lnTo>
                  <a:pt x="120700" y="134619"/>
                </a:lnTo>
                <a:lnTo>
                  <a:pt x="116690" y="130809"/>
                </a:lnTo>
                <a:close/>
              </a:path>
              <a:path w="241300" h="271779">
                <a:moveTo>
                  <a:pt x="147392" y="86359"/>
                </a:moveTo>
                <a:lnTo>
                  <a:pt x="129997" y="86359"/>
                </a:lnTo>
                <a:lnTo>
                  <a:pt x="181775" y="138429"/>
                </a:lnTo>
                <a:lnTo>
                  <a:pt x="167284" y="152399"/>
                </a:lnTo>
                <a:lnTo>
                  <a:pt x="167119" y="153669"/>
                </a:lnTo>
                <a:lnTo>
                  <a:pt x="167004" y="154939"/>
                </a:lnTo>
                <a:lnTo>
                  <a:pt x="167284" y="154939"/>
                </a:lnTo>
                <a:lnTo>
                  <a:pt x="167538" y="156209"/>
                </a:lnTo>
                <a:lnTo>
                  <a:pt x="168236" y="157479"/>
                </a:lnTo>
                <a:lnTo>
                  <a:pt x="168732" y="157479"/>
                </a:lnTo>
                <a:lnTo>
                  <a:pt x="170027" y="158749"/>
                </a:lnTo>
                <a:lnTo>
                  <a:pt x="170637" y="158749"/>
                </a:lnTo>
                <a:lnTo>
                  <a:pt x="171767" y="160019"/>
                </a:lnTo>
                <a:lnTo>
                  <a:pt x="174586" y="160019"/>
                </a:lnTo>
                <a:lnTo>
                  <a:pt x="205491" y="129539"/>
                </a:lnTo>
                <a:lnTo>
                  <a:pt x="190830" y="129539"/>
                </a:lnTo>
                <a:lnTo>
                  <a:pt x="147392" y="86359"/>
                </a:lnTo>
                <a:close/>
              </a:path>
              <a:path w="241300" h="271779">
                <a:moveTo>
                  <a:pt x="206413" y="116839"/>
                </a:moveTo>
                <a:lnTo>
                  <a:pt x="203415" y="116839"/>
                </a:lnTo>
                <a:lnTo>
                  <a:pt x="190830" y="129539"/>
                </a:lnTo>
                <a:lnTo>
                  <a:pt x="205491" y="129539"/>
                </a:lnTo>
                <a:lnTo>
                  <a:pt x="210642" y="124459"/>
                </a:lnTo>
                <a:lnTo>
                  <a:pt x="210819" y="123189"/>
                </a:lnTo>
                <a:lnTo>
                  <a:pt x="210819" y="121919"/>
                </a:lnTo>
                <a:lnTo>
                  <a:pt x="210591" y="120649"/>
                </a:lnTo>
                <a:lnTo>
                  <a:pt x="209892" y="120649"/>
                </a:lnTo>
                <a:lnTo>
                  <a:pt x="209384" y="119379"/>
                </a:lnTo>
                <a:lnTo>
                  <a:pt x="208711" y="119379"/>
                </a:lnTo>
                <a:lnTo>
                  <a:pt x="208089" y="118109"/>
                </a:lnTo>
                <a:lnTo>
                  <a:pt x="207492" y="118109"/>
                </a:lnTo>
                <a:lnTo>
                  <a:pt x="206413" y="116839"/>
                </a:lnTo>
                <a:close/>
              </a:path>
              <a:path w="241300" h="271779">
                <a:moveTo>
                  <a:pt x="124040" y="109219"/>
                </a:moveTo>
                <a:lnTo>
                  <a:pt x="120256" y="109219"/>
                </a:lnTo>
                <a:lnTo>
                  <a:pt x="121488" y="110489"/>
                </a:lnTo>
                <a:lnTo>
                  <a:pt x="123380" y="110489"/>
                </a:lnTo>
                <a:lnTo>
                  <a:pt x="124040" y="109219"/>
                </a:lnTo>
                <a:close/>
              </a:path>
              <a:path w="241300" h="271779">
                <a:moveTo>
                  <a:pt x="130530" y="68579"/>
                </a:moveTo>
                <a:lnTo>
                  <a:pt x="129565" y="68579"/>
                </a:lnTo>
                <a:lnTo>
                  <a:pt x="128689" y="69849"/>
                </a:lnTo>
                <a:lnTo>
                  <a:pt x="128155" y="69849"/>
                </a:lnTo>
                <a:lnTo>
                  <a:pt x="126898" y="71119"/>
                </a:lnTo>
                <a:lnTo>
                  <a:pt x="126161" y="71119"/>
                </a:lnTo>
                <a:lnTo>
                  <a:pt x="124688" y="72389"/>
                </a:lnTo>
                <a:lnTo>
                  <a:pt x="123355" y="73659"/>
                </a:lnTo>
                <a:lnTo>
                  <a:pt x="123037" y="74929"/>
                </a:lnTo>
                <a:lnTo>
                  <a:pt x="122351" y="76199"/>
                </a:lnTo>
                <a:lnTo>
                  <a:pt x="122072" y="76199"/>
                </a:lnTo>
                <a:lnTo>
                  <a:pt x="121945" y="77469"/>
                </a:lnTo>
                <a:lnTo>
                  <a:pt x="116319" y="102869"/>
                </a:lnTo>
                <a:lnTo>
                  <a:pt x="116306" y="104139"/>
                </a:lnTo>
                <a:lnTo>
                  <a:pt x="116649" y="105409"/>
                </a:lnTo>
                <a:lnTo>
                  <a:pt x="116928" y="105409"/>
                </a:lnTo>
                <a:lnTo>
                  <a:pt x="117665" y="106679"/>
                </a:lnTo>
                <a:lnTo>
                  <a:pt x="118148" y="107949"/>
                </a:lnTo>
                <a:lnTo>
                  <a:pt x="119545" y="109219"/>
                </a:lnTo>
                <a:lnTo>
                  <a:pt x="124371" y="109219"/>
                </a:lnTo>
                <a:lnTo>
                  <a:pt x="129997" y="86359"/>
                </a:lnTo>
                <a:lnTo>
                  <a:pt x="147392" y="86359"/>
                </a:lnTo>
                <a:lnTo>
                  <a:pt x="130784" y="69849"/>
                </a:lnTo>
                <a:lnTo>
                  <a:pt x="130530" y="68579"/>
                </a:lnTo>
                <a:close/>
              </a:path>
              <a:path w="241300" h="271779">
                <a:moveTo>
                  <a:pt x="211634" y="16509"/>
                </a:moveTo>
                <a:lnTo>
                  <a:pt x="198221" y="16509"/>
                </a:lnTo>
                <a:lnTo>
                  <a:pt x="230212" y="100329"/>
                </a:lnTo>
                <a:lnTo>
                  <a:pt x="230733" y="100329"/>
                </a:lnTo>
                <a:lnTo>
                  <a:pt x="231330" y="101599"/>
                </a:lnTo>
                <a:lnTo>
                  <a:pt x="233438" y="101599"/>
                </a:lnTo>
                <a:lnTo>
                  <a:pt x="234975" y="100329"/>
                </a:lnTo>
                <a:lnTo>
                  <a:pt x="235965" y="99059"/>
                </a:lnTo>
                <a:lnTo>
                  <a:pt x="238074" y="97789"/>
                </a:lnTo>
                <a:lnTo>
                  <a:pt x="238810" y="96519"/>
                </a:lnTo>
                <a:lnTo>
                  <a:pt x="239966" y="95249"/>
                </a:lnTo>
                <a:lnTo>
                  <a:pt x="240385" y="93979"/>
                </a:lnTo>
                <a:lnTo>
                  <a:pt x="240880" y="92709"/>
                </a:lnTo>
                <a:lnTo>
                  <a:pt x="240880" y="91439"/>
                </a:lnTo>
                <a:lnTo>
                  <a:pt x="240626" y="90169"/>
                </a:lnTo>
                <a:lnTo>
                  <a:pt x="211634" y="16509"/>
                </a:lnTo>
                <a:close/>
              </a:path>
              <a:path w="241300" h="271779">
                <a:moveTo>
                  <a:pt x="201256" y="0"/>
                </a:moveTo>
                <a:lnTo>
                  <a:pt x="198247" y="0"/>
                </a:lnTo>
                <a:lnTo>
                  <a:pt x="197764" y="1269"/>
                </a:lnTo>
                <a:lnTo>
                  <a:pt x="157276" y="40639"/>
                </a:lnTo>
                <a:lnTo>
                  <a:pt x="157073" y="41909"/>
                </a:lnTo>
                <a:lnTo>
                  <a:pt x="156933" y="43179"/>
                </a:lnTo>
                <a:lnTo>
                  <a:pt x="157251" y="44449"/>
                </a:lnTo>
                <a:lnTo>
                  <a:pt x="157530" y="44449"/>
                </a:lnTo>
                <a:lnTo>
                  <a:pt x="158343" y="45719"/>
                </a:lnTo>
                <a:lnTo>
                  <a:pt x="158876" y="45719"/>
                </a:lnTo>
                <a:lnTo>
                  <a:pt x="160807" y="48259"/>
                </a:lnTo>
                <a:lnTo>
                  <a:pt x="161950" y="49529"/>
                </a:lnTo>
                <a:lnTo>
                  <a:pt x="164871" y="49529"/>
                </a:lnTo>
                <a:lnTo>
                  <a:pt x="198221" y="16509"/>
                </a:lnTo>
                <a:lnTo>
                  <a:pt x="211634" y="16509"/>
                </a:lnTo>
                <a:lnTo>
                  <a:pt x="208635" y="8889"/>
                </a:lnTo>
                <a:lnTo>
                  <a:pt x="207517" y="6349"/>
                </a:lnTo>
                <a:lnTo>
                  <a:pt x="207187" y="6349"/>
                </a:lnTo>
                <a:lnTo>
                  <a:pt x="206413" y="5079"/>
                </a:lnTo>
                <a:lnTo>
                  <a:pt x="205994" y="5079"/>
                </a:lnTo>
                <a:lnTo>
                  <a:pt x="205079" y="3809"/>
                </a:lnTo>
                <a:lnTo>
                  <a:pt x="204533" y="2539"/>
                </a:lnTo>
                <a:lnTo>
                  <a:pt x="203898" y="2539"/>
                </a:lnTo>
                <a:lnTo>
                  <a:pt x="203123" y="1269"/>
                </a:lnTo>
                <a:lnTo>
                  <a:pt x="202450" y="1269"/>
                </a:lnTo>
                <a:lnTo>
                  <a:pt x="201256" y="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55208" y="5736846"/>
            <a:ext cx="252095" cy="261620"/>
          </a:xfrm>
          <a:custGeom>
            <a:avLst/>
            <a:gdLst/>
            <a:ahLst/>
            <a:cxnLst/>
            <a:rect l="l" t="t" r="r" b="b"/>
            <a:pathLst>
              <a:path w="252095" h="261620">
                <a:moveTo>
                  <a:pt x="53819" y="179070"/>
                </a:moveTo>
                <a:lnTo>
                  <a:pt x="34086" y="179070"/>
                </a:lnTo>
                <a:lnTo>
                  <a:pt x="37807" y="180340"/>
                </a:lnTo>
                <a:lnTo>
                  <a:pt x="39484" y="181610"/>
                </a:lnTo>
                <a:lnTo>
                  <a:pt x="42506" y="185420"/>
                </a:lnTo>
                <a:lnTo>
                  <a:pt x="43954" y="186690"/>
                </a:lnTo>
                <a:lnTo>
                  <a:pt x="46748" y="190500"/>
                </a:lnTo>
                <a:lnTo>
                  <a:pt x="52544" y="215900"/>
                </a:lnTo>
                <a:lnTo>
                  <a:pt x="52618" y="217170"/>
                </a:lnTo>
                <a:lnTo>
                  <a:pt x="52692" y="218440"/>
                </a:lnTo>
                <a:lnTo>
                  <a:pt x="53071" y="245110"/>
                </a:lnTo>
                <a:lnTo>
                  <a:pt x="53162" y="251460"/>
                </a:lnTo>
                <a:lnTo>
                  <a:pt x="53263" y="254000"/>
                </a:lnTo>
                <a:lnTo>
                  <a:pt x="53530" y="255270"/>
                </a:lnTo>
                <a:lnTo>
                  <a:pt x="53708" y="255270"/>
                </a:lnTo>
                <a:lnTo>
                  <a:pt x="54152" y="256540"/>
                </a:lnTo>
                <a:lnTo>
                  <a:pt x="54495" y="257810"/>
                </a:lnTo>
                <a:lnTo>
                  <a:pt x="55435" y="259080"/>
                </a:lnTo>
                <a:lnTo>
                  <a:pt x="56032" y="259080"/>
                </a:lnTo>
                <a:lnTo>
                  <a:pt x="57505" y="260350"/>
                </a:lnTo>
                <a:lnTo>
                  <a:pt x="58216" y="261620"/>
                </a:lnTo>
                <a:lnTo>
                  <a:pt x="63182" y="261620"/>
                </a:lnTo>
                <a:lnTo>
                  <a:pt x="79298" y="245110"/>
                </a:lnTo>
                <a:lnTo>
                  <a:pt x="63931" y="245110"/>
                </a:lnTo>
                <a:lnTo>
                  <a:pt x="63489" y="224790"/>
                </a:lnTo>
                <a:lnTo>
                  <a:pt x="63374" y="215900"/>
                </a:lnTo>
                <a:lnTo>
                  <a:pt x="63360" y="214630"/>
                </a:lnTo>
                <a:lnTo>
                  <a:pt x="62941" y="208280"/>
                </a:lnTo>
                <a:lnTo>
                  <a:pt x="61506" y="198120"/>
                </a:lnTo>
                <a:lnTo>
                  <a:pt x="60515" y="193040"/>
                </a:lnTo>
                <a:lnTo>
                  <a:pt x="57988" y="185420"/>
                </a:lnTo>
                <a:lnTo>
                  <a:pt x="56476" y="182880"/>
                </a:lnTo>
                <a:lnTo>
                  <a:pt x="53819" y="179070"/>
                </a:lnTo>
                <a:close/>
              </a:path>
              <a:path w="252095" h="261620">
                <a:moveTo>
                  <a:pt x="96519" y="214630"/>
                </a:moveTo>
                <a:lnTo>
                  <a:pt x="94195" y="214630"/>
                </a:lnTo>
                <a:lnTo>
                  <a:pt x="93840" y="215900"/>
                </a:lnTo>
                <a:lnTo>
                  <a:pt x="63931" y="245110"/>
                </a:lnTo>
                <a:lnTo>
                  <a:pt x="79298" y="245110"/>
                </a:lnTo>
                <a:lnTo>
                  <a:pt x="101612" y="222250"/>
                </a:lnTo>
                <a:lnTo>
                  <a:pt x="101828" y="222250"/>
                </a:lnTo>
                <a:lnTo>
                  <a:pt x="101993" y="220980"/>
                </a:lnTo>
                <a:lnTo>
                  <a:pt x="101650" y="219710"/>
                </a:lnTo>
                <a:lnTo>
                  <a:pt x="101358" y="219710"/>
                </a:lnTo>
                <a:lnTo>
                  <a:pt x="100545" y="218440"/>
                </a:lnTo>
                <a:lnTo>
                  <a:pt x="100037" y="218440"/>
                </a:lnTo>
                <a:lnTo>
                  <a:pt x="99402" y="217170"/>
                </a:lnTo>
                <a:lnTo>
                  <a:pt x="98767" y="217170"/>
                </a:lnTo>
                <a:lnTo>
                  <a:pt x="98170" y="215900"/>
                </a:lnTo>
                <a:lnTo>
                  <a:pt x="97053" y="215900"/>
                </a:lnTo>
                <a:lnTo>
                  <a:pt x="96519" y="214630"/>
                </a:lnTo>
                <a:close/>
              </a:path>
              <a:path w="252095" h="261620">
                <a:moveTo>
                  <a:pt x="34696" y="165100"/>
                </a:moveTo>
                <a:lnTo>
                  <a:pt x="28206" y="165100"/>
                </a:lnTo>
                <a:lnTo>
                  <a:pt x="18072" y="168910"/>
                </a:lnTo>
                <a:lnTo>
                  <a:pt x="14719" y="171450"/>
                </a:lnTo>
                <a:lnTo>
                  <a:pt x="9359" y="176530"/>
                </a:lnTo>
                <a:lnTo>
                  <a:pt x="7594" y="179070"/>
                </a:lnTo>
                <a:lnTo>
                  <a:pt x="4686" y="184150"/>
                </a:lnTo>
                <a:lnTo>
                  <a:pt x="3479" y="185420"/>
                </a:lnTo>
                <a:lnTo>
                  <a:pt x="1587" y="190500"/>
                </a:lnTo>
                <a:lnTo>
                  <a:pt x="914" y="191770"/>
                </a:lnTo>
                <a:lnTo>
                  <a:pt x="101" y="195580"/>
                </a:lnTo>
                <a:lnTo>
                  <a:pt x="0" y="199390"/>
                </a:lnTo>
                <a:lnTo>
                  <a:pt x="152" y="200660"/>
                </a:lnTo>
                <a:lnTo>
                  <a:pt x="812" y="200660"/>
                </a:lnTo>
                <a:lnTo>
                  <a:pt x="1511" y="201930"/>
                </a:lnTo>
                <a:lnTo>
                  <a:pt x="1955" y="203200"/>
                </a:lnTo>
                <a:lnTo>
                  <a:pt x="3213" y="203200"/>
                </a:lnTo>
                <a:lnTo>
                  <a:pt x="3886" y="204470"/>
                </a:lnTo>
                <a:lnTo>
                  <a:pt x="5079" y="205740"/>
                </a:lnTo>
                <a:lnTo>
                  <a:pt x="8534" y="205740"/>
                </a:lnTo>
                <a:lnTo>
                  <a:pt x="8902" y="204470"/>
                </a:lnTo>
                <a:lnTo>
                  <a:pt x="9486" y="200660"/>
                </a:lnTo>
                <a:lnTo>
                  <a:pt x="9944" y="199390"/>
                </a:lnTo>
                <a:lnTo>
                  <a:pt x="11175" y="195580"/>
                </a:lnTo>
                <a:lnTo>
                  <a:pt x="12064" y="193040"/>
                </a:lnTo>
                <a:lnTo>
                  <a:pt x="14389" y="187960"/>
                </a:lnTo>
                <a:lnTo>
                  <a:pt x="16065" y="186690"/>
                </a:lnTo>
                <a:lnTo>
                  <a:pt x="20154" y="181610"/>
                </a:lnTo>
                <a:lnTo>
                  <a:pt x="22123" y="180340"/>
                </a:lnTo>
                <a:lnTo>
                  <a:pt x="26212" y="179070"/>
                </a:lnTo>
                <a:lnTo>
                  <a:pt x="53819" y="179070"/>
                </a:lnTo>
                <a:lnTo>
                  <a:pt x="52933" y="177800"/>
                </a:lnTo>
                <a:lnTo>
                  <a:pt x="50952" y="175260"/>
                </a:lnTo>
                <a:lnTo>
                  <a:pt x="46367" y="170180"/>
                </a:lnTo>
                <a:lnTo>
                  <a:pt x="43675" y="168910"/>
                </a:lnTo>
                <a:lnTo>
                  <a:pt x="37782" y="166370"/>
                </a:lnTo>
                <a:lnTo>
                  <a:pt x="34696" y="165100"/>
                </a:lnTo>
                <a:close/>
              </a:path>
              <a:path w="252095" h="261620">
                <a:moveTo>
                  <a:pt x="90754" y="107950"/>
                </a:moveTo>
                <a:lnTo>
                  <a:pt x="86156" y="107950"/>
                </a:lnTo>
                <a:lnTo>
                  <a:pt x="77241" y="110490"/>
                </a:lnTo>
                <a:lnTo>
                  <a:pt x="58254" y="140970"/>
                </a:lnTo>
                <a:lnTo>
                  <a:pt x="60680" y="151130"/>
                </a:lnTo>
                <a:lnTo>
                  <a:pt x="85153" y="182880"/>
                </a:lnTo>
                <a:lnTo>
                  <a:pt x="115100" y="199390"/>
                </a:lnTo>
                <a:lnTo>
                  <a:pt x="119710" y="199390"/>
                </a:lnTo>
                <a:lnTo>
                  <a:pt x="128612" y="196850"/>
                </a:lnTo>
                <a:lnTo>
                  <a:pt x="132981" y="193040"/>
                </a:lnTo>
                <a:lnTo>
                  <a:pt x="139268" y="186690"/>
                </a:lnTo>
                <a:lnTo>
                  <a:pt x="116522" y="186690"/>
                </a:lnTo>
                <a:lnTo>
                  <a:pt x="109753" y="184150"/>
                </a:lnTo>
                <a:lnTo>
                  <a:pt x="75209" y="152400"/>
                </a:lnTo>
                <a:lnTo>
                  <a:pt x="69824" y="138430"/>
                </a:lnTo>
                <a:lnTo>
                  <a:pt x="70738" y="132080"/>
                </a:lnTo>
                <a:lnTo>
                  <a:pt x="72453" y="128270"/>
                </a:lnTo>
                <a:lnTo>
                  <a:pt x="77114" y="124460"/>
                </a:lnTo>
                <a:lnTo>
                  <a:pt x="78854" y="123190"/>
                </a:lnTo>
                <a:lnTo>
                  <a:pt x="82435" y="120650"/>
                </a:lnTo>
                <a:lnTo>
                  <a:pt x="116690" y="120650"/>
                </a:lnTo>
                <a:lnTo>
                  <a:pt x="115354" y="119380"/>
                </a:lnTo>
                <a:lnTo>
                  <a:pt x="105181" y="113030"/>
                </a:lnTo>
                <a:lnTo>
                  <a:pt x="100266" y="110490"/>
                </a:lnTo>
                <a:lnTo>
                  <a:pt x="90754" y="107950"/>
                </a:lnTo>
                <a:close/>
              </a:path>
              <a:path w="252095" h="261620">
                <a:moveTo>
                  <a:pt x="116690" y="120650"/>
                </a:moveTo>
                <a:lnTo>
                  <a:pt x="90500" y="120650"/>
                </a:lnTo>
                <a:lnTo>
                  <a:pt x="94995" y="121920"/>
                </a:lnTo>
                <a:lnTo>
                  <a:pt x="97383" y="123190"/>
                </a:lnTo>
                <a:lnTo>
                  <a:pt x="102476" y="127000"/>
                </a:lnTo>
                <a:lnTo>
                  <a:pt x="105219" y="128270"/>
                </a:lnTo>
                <a:lnTo>
                  <a:pt x="111112" y="133350"/>
                </a:lnTo>
                <a:lnTo>
                  <a:pt x="114287" y="135890"/>
                </a:lnTo>
                <a:lnTo>
                  <a:pt x="117690" y="139700"/>
                </a:lnTo>
                <a:lnTo>
                  <a:pt x="120218" y="142240"/>
                </a:lnTo>
                <a:lnTo>
                  <a:pt x="122567" y="144780"/>
                </a:lnTo>
                <a:lnTo>
                  <a:pt x="126911" y="149860"/>
                </a:lnTo>
                <a:lnTo>
                  <a:pt x="128790" y="152400"/>
                </a:lnTo>
                <a:lnTo>
                  <a:pt x="131952" y="157480"/>
                </a:lnTo>
                <a:lnTo>
                  <a:pt x="133210" y="158750"/>
                </a:lnTo>
                <a:lnTo>
                  <a:pt x="135102" y="163830"/>
                </a:lnTo>
                <a:lnTo>
                  <a:pt x="135623" y="166370"/>
                </a:lnTo>
                <a:lnTo>
                  <a:pt x="135737" y="168910"/>
                </a:lnTo>
                <a:lnTo>
                  <a:pt x="135839" y="171450"/>
                </a:lnTo>
                <a:lnTo>
                  <a:pt x="135458" y="172720"/>
                </a:lnTo>
                <a:lnTo>
                  <a:pt x="133743" y="177800"/>
                </a:lnTo>
                <a:lnTo>
                  <a:pt x="132333" y="179070"/>
                </a:lnTo>
                <a:lnTo>
                  <a:pt x="127838" y="184150"/>
                </a:lnTo>
                <a:lnTo>
                  <a:pt x="125183" y="185420"/>
                </a:lnTo>
                <a:lnTo>
                  <a:pt x="119608" y="186690"/>
                </a:lnTo>
                <a:lnTo>
                  <a:pt x="139268" y="186690"/>
                </a:lnTo>
                <a:lnTo>
                  <a:pt x="141782" y="184150"/>
                </a:lnTo>
                <a:lnTo>
                  <a:pt x="144741" y="180340"/>
                </a:lnTo>
                <a:lnTo>
                  <a:pt x="147510" y="170180"/>
                </a:lnTo>
                <a:lnTo>
                  <a:pt x="147612" y="165100"/>
                </a:lnTo>
                <a:lnTo>
                  <a:pt x="145224" y="154940"/>
                </a:lnTo>
                <a:lnTo>
                  <a:pt x="120700" y="124460"/>
                </a:lnTo>
                <a:lnTo>
                  <a:pt x="116690" y="120650"/>
                </a:lnTo>
                <a:close/>
              </a:path>
              <a:path w="252095" h="261620">
                <a:moveTo>
                  <a:pt x="147392" y="76200"/>
                </a:moveTo>
                <a:lnTo>
                  <a:pt x="129997" y="76200"/>
                </a:lnTo>
                <a:lnTo>
                  <a:pt x="181775" y="128270"/>
                </a:lnTo>
                <a:lnTo>
                  <a:pt x="167284" y="142240"/>
                </a:lnTo>
                <a:lnTo>
                  <a:pt x="167119" y="143510"/>
                </a:lnTo>
                <a:lnTo>
                  <a:pt x="167004" y="144780"/>
                </a:lnTo>
                <a:lnTo>
                  <a:pt x="167284" y="144780"/>
                </a:lnTo>
                <a:lnTo>
                  <a:pt x="167538" y="146050"/>
                </a:lnTo>
                <a:lnTo>
                  <a:pt x="168236" y="147320"/>
                </a:lnTo>
                <a:lnTo>
                  <a:pt x="168732" y="147320"/>
                </a:lnTo>
                <a:lnTo>
                  <a:pt x="170027" y="148590"/>
                </a:lnTo>
                <a:lnTo>
                  <a:pt x="170637" y="148590"/>
                </a:lnTo>
                <a:lnTo>
                  <a:pt x="171767" y="149860"/>
                </a:lnTo>
                <a:lnTo>
                  <a:pt x="174586" y="149860"/>
                </a:lnTo>
                <a:lnTo>
                  <a:pt x="205491" y="119380"/>
                </a:lnTo>
                <a:lnTo>
                  <a:pt x="190830" y="119380"/>
                </a:lnTo>
                <a:lnTo>
                  <a:pt x="147392" y="76200"/>
                </a:lnTo>
                <a:close/>
              </a:path>
              <a:path w="252095" h="261620">
                <a:moveTo>
                  <a:pt x="206413" y="106680"/>
                </a:moveTo>
                <a:lnTo>
                  <a:pt x="203415" y="106680"/>
                </a:lnTo>
                <a:lnTo>
                  <a:pt x="190830" y="119380"/>
                </a:lnTo>
                <a:lnTo>
                  <a:pt x="205491" y="119380"/>
                </a:lnTo>
                <a:lnTo>
                  <a:pt x="210642" y="114300"/>
                </a:lnTo>
                <a:lnTo>
                  <a:pt x="210819" y="113030"/>
                </a:lnTo>
                <a:lnTo>
                  <a:pt x="210819" y="111760"/>
                </a:lnTo>
                <a:lnTo>
                  <a:pt x="210591" y="110490"/>
                </a:lnTo>
                <a:lnTo>
                  <a:pt x="209892" y="110490"/>
                </a:lnTo>
                <a:lnTo>
                  <a:pt x="209384" y="109220"/>
                </a:lnTo>
                <a:lnTo>
                  <a:pt x="208711" y="109220"/>
                </a:lnTo>
                <a:lnTo>
                  <a:pt x="208089" y="107950"/>
                </a:lnTo>
                <a:lnTo>
                  <a:pt x="207492" y="107950"/>
                </a:lnTo>
                <a:lnTo>
                  <a:pt x="206413" y="106680"/>
                </a:lnTo>
                <a:close/>
              </a:path>
              <a:path w="252095" h="261620">
                <a:moveTo>
                  <a:pt x="124040" y="99060"/>
                </a:moveTo>
                <a:lnTo>
                  <a:pt x="120256" y="99060"/>
                </a:lnTo>
                <a:lnTo>
                  <a:pt x="121488" y="100330"/>
                </a:lnTo>
                <a:lnTo>
                  <a:pt x="123380" y="100330"/>
                </a:lnTo>
                <a:lnTo>
                  <a:pt x="124040" y="99060"/>
                </a:lnTo>
                <a:close/>
              </a:path>
              <a:path w="252095" h="261620">
                <a:moveTo>
                  <a:pt x="130530" y="58420"/>
                </a:moveTo>
                <a:lnTo>
                  <a:pt x="129565" y="58420"/>
                </a:lnTo>
                <a:lnTo>
                  <a:pt x="128689" y="59690"/>
                </a:lnTo>
                <a:lnTo>
                  <a:pt x="128155" y="59690"/>
                </a:lnTo>
                <a:lnTo>
                  <a:pt x="126898" y="60960"/>
                </a:lnTo>
                <a:lnTo>
                  <a:pt x="126161" y="60960"/>
                </a:lnTo>
                <a:lnTo>
                  <a:pt x="124688" y="62230"/>
                </a:lnTo>
                <a:lnTo>
                  <a:pt x="123355" y="63500"/>
                </a:lnTo>
                <a:lnTo>
                  <a:pt x="123037" y="64770"/>
                </a:lnTo>
                <a:lnTo>
                  <a:pt x="122351" y="66040"/>
                </a:lnTo>
                <a:lnTo>
                  <a:pt x="122072" y="66040"/>
                </a:lnTo>
                <a:lnTo>
                  <a:pt x="121945" y="67310"/>
                </a:lnTo>
                <a:lnTo>
                  <a:pt x="116319" y="92710"/>
                </a:lnTo>
                <a:lnTo>
                  <a:pt x="116306" y="93980"/>
                </a:lnTo>
                <a:lnTo>
                  <a:pt x="116649" y="95250"/>
                </a:lnTo>
                <a:lnTo>
                  <a:pt x="116928" y="95250"/>
                </a:lnTo>
                <a:lnTo>
                  <a:pt x="117665" y="96520"/>
                </a:lnTo>
                <a:lnTo>
                  <a:pt x="118148" y="97790"/>
                </a:lnTo>
                <a:lnTo>
                  <a:pt x="119545" y="99060"/>
                </a:lnTo>
                <a:lnTo>
                  <a:pt x="124371" y="99060"/>
                </a:lnTo>
                <a:lnTo>
                  <a:pt x="129997" y="76200"/>
                </a:lnTo>
                <a:lnTo>
                  <a:pt x="147392" y="76200"/>
                </a:lnTo>
                <a:lnTo>
                  <a:pt x="130784" y="59690"/>
                </a:lnTo>
                <a:lnTo>
                  <a:pt x="130530" y="58420"/>
                </a:lnTo>
                <a:close/>
              </a:path>
              <a:path w="252095" h="261620">
                <a:moveTo>
                  <a:pt x="243518" y="35560"/>
                </a:moveTo>
                <a:lnTo>
                  <a:pt x="228104" y="35560"/>
                </a:lnTo>
                <a:lnTo>
                  <a:pt x="231266" y="39370"/>
                </a:lnTo>
                <a:lnTo>
                  <a:pt x="233908" y="41910"/>
                </a:lnTo>
                <a:lnTo>
                  <a:pt x="238188" y="49530"/>
                </a:lnTo>
                <a:lnTo>
                  <a:pt x="239598" y="53340"/>
                </a:lnTo>
                <a:lnTo>
                  <a:pt x="240931" y="60960"/>
                </a:lnTo>
                <a:lnTo>
                  <a:pt x="240855" y="62230"/>
                </a:lnTo>
                <a:lnTo>
                  <a:pt x="240779" y="63500"/>
                </a:lnTo>
                <a:lnTo>
                  <a:pt x="240703" y="64770"/>
                </a:lnTo>
                <a:lnTo>
                  <a:pt x="238455" y="72390"/>
                </a:lnTo>
                <a:lnTo>
                  <a:pt x="236194" y="76200"/>
                </a:lnTo>
                <a:lnTo>
                  <a:pt x="231000" y="81280"/>
                </a:lnTo>
                <a:lnTo>
                  <a:pt x="229260" y="82550"/>
                </a:lnTo>
                <a:lnTo>
                  <a:pt x="225856" y="85090"/>
                </a:lnTo>
                <a:lnTo>
                  <a:pt x="224307" y="85090"/>
                </a:lnTo>
                <a:lnTo>
                  <a:pt x="221538" y="87630"/>
                </a:lnTo>
                <a:lnTo>
                  <a:pt x="220357" y="87630"/>
                </a:lnTo>
                <a:lnTo>
                  <a:pt x="218427" y="88900"/>
                </a:lnTo>
                <a:lnTo>
                  <a:pt x="217754" y="88900"/>
                </a:lnTo>
                <a:lnTo>
                  <a:pt x="217093" y="90170"/>
                </a:lnTo>
                <a:lnTo>
                  <a:pt x="216903" y="90170"/>
                </a:lnTo>
                <a:lnTo>
                  <a:pt x="216700" y="91440"/>
                </a:lnTo>
                <a:lnTo>
                  <a:pt x="217258" y="91440"/>
                </a:lnTo>
                <a:lnTo>
                  <a:pt x="218058" y="92710"/>
                </a:lnTo>
                <a:lnTo>
                  <a:pt x="218655" y="93980"/>
                </a:lnTo>
                <a:lnTo>
                  <a:pt x="220332" y="95250"/>
                </a:lnTo>
                <a:lnTo>
                  <a:pt x="221145" y="96520"/>
                </a:lnTo>
                <a:lnTo>
                  <a:pt x="225437" y="96520"/>
                </a:lnTo>
                <a:lnTo>
                  <a:pt x="227609" y="95250"/>
                </a:lnTo>
                <a:lnTo>
                  <a:pt x="228866" y="95250"/>
                </a:lnTo>
                <a:lnTo>
                  <a:pt x="231711" y="92710"/>
                </a:lnTo>
                <a:lnTo>
                  <a:pt x="233222" y="92710"/>
                </a:lnTo>
                <a:lnTo>
                  <a:pt x="236461" y="90170"/>
                </a:lnTo>
                <a:lnTo>
                  <a:pt x="251483" y="66040"/>
                </a:lnTo>
                <a:lnTo>
                  <a:pt x="251595" y="64770"/>
                </a:lnTo>
                <a:lnTo>
                  <a:pt x="251707" y="63500"/>
                </a:lnTo>
                <a:lnTo>
                  <a:pt x="251819" y="62230"/>
                </a:lnTo>
                <a:lnTo>
                  <a:pt x="251932" y="60960"/>
                </a:lnTo>
                <a:lnTo>
                  <a:pt x="251958" y="58420"/>
                </a:lnTo>
                <a:lnTo>
                  <a:pt x="251701" y="54610"/>
                </a:lnTo>
                <a:lnTo>
                  <a:pt x="249656" y="46990"/>
                </a:lnTo>
                <a:lnTo>
                  <a:pt x="248183" y="43180"/>
                </a:lnTo>
                <a:lnTo>
                  <a:pt x="243518" y="35560"/>
                </a:lnTo>
                <a:close/>
              </a:path>
              <a:path w="252095" h="261620">
                <a:moveTo>
                  <a:pt x="196951" y="0"/>
                </a:moveTo>
                <a:lnTo>
                  <a:pt x="191020" y="1270"/>
                </a:lnTo>
                <a:lnTo>
                  <a:pt x="188074" y="1270"/>
                </a:lnTo>
                <a:lnTo>
                  <a:pt x="182257" y="5080"/>
                </a:lnTo>
                <a:lnTo>
                  <a:pt x="165696" y="30480"/>
                </a:lnTo>
                <a:lnTo>
                  <a:pt x="165766" y="31750"/>
                </a:lnTo>
                <a:lnTo>
                  <a:pt x="165836" y="33020"/>
                </a:lnTo>
                <a:lnTo>
                  <a:pt x="165906" y="34290"/>
                </a:lnTo>
                <a:lnTo>
                  <a:pt x="165976" y="35560"/>
                </a:lnTo>
                <a:lnTo>
                  <a:pt x="166046" y="36830"/>
                </a:lnTo>
                <a:lnTo>
                  <a:pt x="198437" y="66040"/>
                </a:lnTo>
                <a:lnTo>
                  <a:pt x="201917" y="64770"/>
                </a:lnTo>
                <a:lnTo>
                  <a:pt x="209143" y="62230"/>
                </a:lnTo>
                <a:lnTo>
                  <a:pt x="212851" y="58420"/>
                </a:lnTo>
                <a:lnTo>
                  <a:pt x="218572" y="53340"/>
                </a:lnTo>
                <a:lnTo>
                  <a:pt x="199758" y="53340"/>
                </a:lnTo>
                <a:lnTo>
                  <a:pt x="195414" y="52070"/>
                </a:lnTo>
                <a:lnTo>
                  <a:pt x="193243" y="52070"/>
                </a:lnTo>
                <a:lnTo>
                  <a:pt x="188925" y="49530"/>
                </a:lnTo>
                <a:lnTo>
                  <a:pt x="186816" y="46990"/>
                </a:lnTo>
                <a:lnTo>
                  <a:pt x="182892" y="43180"/>
                </a:lnTo>
                <a:lnTo>
                  <a:pt x="181330" y="41910"/>
                </a:lnTo>
                <a:lnTo>
                  <a:pt x="178803" y="36830"/>
                </a:lnTo>
                <a:lnTo>
                  <a:pt x="177990" y="34290"/>
                </a:lnTo>
                <a:lnTo>
                  <a:pt x="177291" y="29210"/>
                </a:lnTo>
                <a:lnTo>
                  <a:pt x="177507" y="27940"/>
                </a:lnTo>
                <a:lnTo>
                  <a:pt x="192531" y="12700"/>
                </a:lnTo>
                <a:lnTo>
                  <a:pt x="223088" y="12700"/>
                </a:lnTo>
                <a:lnTo>
                  <a:pt x="218401" y="8890"/>
                </a:lnTo>
                <a:lnTo>
                  <a:pt x="215290" y="7620"/>
                </a:lnTo>
                <a:lnTo>
                  <a:pt x="209080" y="3810"/>
                </a:lnTo>
                <a:lnTo>
                  <a:pt x="206019" y="2540"/>
                </a:lnTo>
                <a:lnTo>
                  <a:pt x="199948" y="1270"/>
                </a:lnTo>
                <a:lnTo>
                  <a:pt x="196951" y="0"/>
                </a:lnTo>
                <a:close/>
              </a:path>
              <a:path w="252095" h="261620">
                <a:moveTo>
                  <a:pt x="223088" y="12700"/>
                </a:moveTo>
                <a:lnTo>
                  <a:pt x="195326" y="12700"/>
                </a:lnTo>
                <a:lnTo>
                  <a:pt x="201434" y="13970"/>
                </a:lnTo>
                <a:lnTo>
                  <a:pt x="204787" y="15240"/>
                </a:lnTo>
                <a:lnTo>
                  <a:pt x="212115" y="20320"/>
                </a:lnTo>
                <a:lnTo>
                  <a:pt x="216192" y="24130"/>
                </a:lnTo>
                <a:lnTo>
                  <a:pt x="220687" y="27940"/>
                </a:lnTo>
                <a:lnTo>
                  <a:pt x="201968" y="52070"/>
                </a:lnTo>
                <a:lnTo>
                  <a:pt x="199758" y="53340"/>
                </a:lnTo>
                <a:lnTo>
                  <a:pt x="218572" y="53340"/>
                </a:lnTo>
                <a:lnTo>
                  <a:pt x="220002" y="52070"/>
                </a:lnTo>
                <a:lnTo>
                  <a:pt x="222567" y="48260"/>
                </a:lnTo>
                <a:lnTo>
                  <a:pt x="226072" y="41910"/>
                </a:lnTo>
                <a:lnTo>
                  <a:pt x="227329" y="38100"/>
                </a:lnTo>
                <a:lnTo>
                  <a:pt x="228104" y="35560"/>
                </a:lnTo>
                <a:lnTo>
                  <a:pt x="243518" y="35560"/>
                </a:lnTo>
                <a:lnTo>
                  <a:pt x="241985" y="33020"/>
                </a:lnTo>
                <a:lnTo>
                  <a:pt x="236651" y="26670"/>
                </a:lnTo>
                <a:lnTo>
                  <a:pt x="233845" y="22860"/>
                </a:lnTo>
                <a:lnTo>
                  <a:pt x="230898" y="20320"/>
                </a:lnTo>
                <a:lnTo>
                  <a:pt x="227774" y="16510"/>
                </a:lnTo>
                <a:lnTo>
                  <a:pt x="223088" y="1270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060144" y="5738126"/>
            <a:ext cx="561340" cy="260350"/>
          </a:xfrm>
          <a:custGeom>
            <a:avLst/>
            <a:gdLst/>
            <a:ahLst/>
            <a:cxnLst/>
            <a:rect l="l" t="t" r="r" b="b"/>
            <a:pathLst>
              <a:path w="561340" h="260350">
                <a:moveTo>
                  <a:pt x="101993" y="219710"/>
                </a:moveTo>
                <a:lnTo>
                  <a:pt x="101650" y="218440"/>
                </a:lnTo>
                <a:lnTo>
                  <a:pt x="101358" y="218440"/>
                </a:lnTo>
                <a:lnTo>
                  <a:pt x="100545" y="217170"/>
                </a:lnTo>
                <a:lnTo>
                  <a:pt x="100037" y="217170"/>
                </a:lnTo>
                <a:lnTo>
                  <a:pt x="99402" y="215900"/>
                </a:lnTo>
                <a:lnTo>
                  <a:pt x="98767" y="215900"/>
                </a:lnTo>
                <a:lnTo>
                  <a:pt x="98171" y="214630"/>
                </a:lnTo>
                <a:lnTo>
                  <a:pt x="97053" y="214630"/>
                </a:lnTo>
                <a:lnTo>
                  <a:pt x="96520" y="213360"/>
                </a:lnTo>
                <a:lnTo>
                  <a:pt x="94195" y="213360"/>
                </a:lnTo>
                <a:lnTo>
                  <a:pt x="93840" y="214630"/>
                </a:lnTo>
                <a:lnTo>
                  <a:pt x="63931" y="243840"/>
                </a:lnTo>
                <a:lnTo>
                  <a:pt x="63500" y="223520"/>
                </a:lnTo>
                <a:lnTo>
                  <a:pt x="63385" y="214630"/>
                </a:lnTo>
                <a:lnTo>
                  <a:pt x="63360" y="213360"/>
                </a:lnTo>
                <a:lnTo>
                  <a:pt x="52933" y="176530"/>
                </a:lnTo>
                <a:lnTo>
                  <a:pt x="34696" y="163830"/>
                </a:lnTo>
                <a:lnTo>
                  <a:pt x="28206" y="163830"/>
                </a:lnTo>
                <a:lnTo>
                  <a:pt x="4686" y="182880"/>
                </a:lnTo>
                <a:lnTo>
                  <a:pt x="3479" y="184150"/>
                </a:lnTo>
                <a:lnTo>
                  <a:pt x="1587" y="189230"/>
                </a:lnTo>
                <a:lnTo>
                  <a:pt x="914" y="190500"/>
                </a:lnTo>
                <a:lnTo>
                  <a:pt x="101" y="194310"/>
                </a:lnTo>
                <a:lnTo>
                  <a:pt x="0" y="198120"/>
                </a:lnTo>
                <a:lnTo>
                  <a:pt x="152" y="199390"/>
                </a:lnTo>
                <a:lnTo>
                  <a:pt x="812" y="199390"/>
                </a:lnTo>
                <a:lnTo>
                  <a:pt x="1511" y="200660"/>
                </a:lnTo>
                <a:lnTo>
                  <a:pt x="1955" y="201930"/>
                </a:lnTo>
                <a:lnTo>
                  <a:pt x="3213" y="201930"/>
                </a:lnTo>
                <a:lnTo>
                  <a:pt x="3886" y="203200"/>
                </a:lnTo>
                <a:lnTo>
                  <a:pt x="5080" y="204470"/>
                </a:lnTo>
                <a:lnTo>
                  <a:pt x="8534" y="204470"/>
                </a:lnTo>
                <a:lnTo>
                  <a:pt x="8902" y="203200"/>
                </a:lnTo>
                <a:lnTo>
                  <a:pt x="9486" y="199390"/>
                </a:lnTo>
                <a:lnTo>
                  <a:pt x="9944" y="198120"/>
                </a:lnTo>
                <a:lnTo>
                  <a:pt x="11176" y="194310"/>
                </a:lnTo>
                <a:lnTo>
                  <a:pt x="12065" y="191770"/>
                </a:lnTo>
                <a:lnTo>
                  <a:pt x="14389" y="186690"/>
                </a:lnTo>
                <a:lnTo>
                  <a:pt x="16065" y="185420"/>
                </a:lnTo>
                <a:lnTo>
                  <a:pt x="20154" y="180340"/>
                </a:lnTo>
                <a:lnTo>
                  <a:pt x="22123" y="179070"/>
                </a:lnTo>
                <a:lnTo>
                  <a:pt x="26212" y="177800"/>
                </a:lnTo>
                <a:lnTo>
                  <a:pt x="34086" y="177800"/>
                </a:lnTo>
                <a:lnTo>
                  <a:pt x="37807" y="179070"/>
                </a:lnTo>
                <a:lnTo>
                  <a:pt x="39484" y="180340"/>
                </a:lnTo>
                <a:lnTo>
                  <a:pt x="42506" y="184150"/>
                </a:lnTo>
                <a:lnTo>
                  <a:pt x="43954" y="185420"/>
                </a:lnTo>
                <a:lnTo>
                  <a:pt x="52476" y="213360"/>
                </a:lnTo>
                <a:lnTo>
                  <a:pt x="52552" y="214630"/>
                </a:lnTo>
                <a:lnTo>
                  <a:pt x="52628" y="215900"/>
                </a:lnTo>
                <a:lnTo>
                  <a:pt x="52692" y="217170"/>
                </a:lnTo>
                <a:lnTo>
                  <a:pt x="53073" y="243840"/>
                </a:lnTo>
                <a:lnTo>
                  <a:pt x="53162" y="250190"/>
                </a:lnTo>
                <a:lnTo>
                  <a:pt x="53263" y="252730"/>
                </a:lnTo>
                <a:lnTo>
                  <a:pt x="53530" y="254000"/>
                </a:lnTo>
                <a:lnTo>
                  <a:pt x="53708" y="254000"/>
                </a:lnTo>
                <a:lnTo>
                  <a:pt x="54152" y="255270"/>
                </a:lnTo>
                <a:lnTo>
                  <a:pt x="54495" y="256540"/>
                </a:lnTo>
                <a:lnTo>
                  <a:pt x="55435" y="257810"/>
                </a:lnTo>
                <a:lnTo>
                  <a:pt x="56032" y="257810"/>
                </a:lnTo>
                <a:lnTo>
                  <a:pt x="57505" y="259080"/>
                </a:lnTo>
                <a:lnTo>
                  <a:pt x="58216" y="260350"/>
                </a:lnTo>
                <a:lnTo>
                  <a:pt x="63182" y="260350"/>
                </a:lnTo>
                <a:lnTo>
                  <a:pt x="79298" y="243840"/>
                </a:lnTo>
                <a:lnTo>
                  <a:pt x="101612" y="220980"/>
                </a:lnTo>
                <a:lnTo>
                  <a:pt x="101828" y="220980"/>
                </a:lnTo>
                <a:lnTo>
                  <a:pt x="101993" y="219710"/>
                </a:lnTo>
                <a:close/>
              </a:path>
              <a:path w="561340" h="260350">
                <a:moveTo>
                  <a:pt x="147612" y="163830"/>
                </a:moveTo>
                <a:lnTo>
                  <a:pt x="145224" y="153670"/>
                </a:lnTo>
                <a:lnTo>
                  <a:pt x="142887" y="148590"/>
                </a:lnTo>
                <a:lnTo>
                  <a:pt x="135902" y="138430"/>
                </a:lnTo>
                <a:lnTo>
                  <a:pt x="135839" y="170180"/>
                </a:lnTo>
                <a:lnTo>
                  <a:pt x="135458" y="171450"/>
                </a:lnTo>
                <a:lnTo>
                  <a:pt x="133743" y="176530"/>
                </a:lnTo>
                <a:lnTo>
                  <a:pt x="132334" y="177800"/>
                </a:lnTo>
                <a:lnTo>
                  <a:pt x="127838" y="182880"/>
                </a:lnTo>
                <a:lnTo>
                  <a:pt x="125183" y="184150"/>
                </a:lnTo>
                <a:lnTo>
                  <a:pt x="119608" y="185420"/>
                </a:lnTo>
                <a:lnTo>
                  <a:pt x="116522" y="185420"/>
                </a:lnTo>
                <a:lnTo>
                  <a:pt x="109753" y="182880"/>
                </a:lnTo>
                <a:lnTo>
                  <a:pt x="106019" y="181610"/>
                </a:lnTo>
                <a:lnTo>
                  <a:pt x="75209" y="151130"/>
                </a:lnTo>
                <a:lnTo>
                  <a:pt x="69824" y="137160"/>
                </a:lnTo>
                <a:lnTo>
                  <a:pt x="70739" y="130810"/>
                </a:lnTo>
                <a:lnTo>
                  <a:pt x="72453" y="127000"/>
                </a:lnTo>
                <a:lnTo>
                  <a:pt x="77114" y="123190"/>
                </a:lnTo>
                <a:lnTo>
                  <a:pt x="78854" y="121920"/>
                </a:lnTo>
                <a:lnTo>
                  <a:pt x="82435" y="119380"/>
                </a:lnTo>
                <a:lnTo>
                  <a:pt x="90500" y="119380"/>
                </a:lnTo>
                <a:lnTo>
                  <a:pt x="94996" y="120650"/>
                </a:lnTo>
                <a:lnTo>
                  <a:pt x="97383" y="121920"/>
                </a:lnTo>
                <a:lnTo>
                  <a:pt x="102476" y="125730"/>
                </a:lnTo>
                <a:lnTo>
                  <a:pt x="105219" y="127000"/>
                </a:lnTo>
                <a:lnTo>
                  <a:pt x="111112" y="132080"/>
                </a:lnTo>
                <a:lnTo>
                  <a:pt x="114287" y="134620"/>
                </a:lnTo>
                <a:lnTo>
                  <a:pt x="117690" y="138430"/>
                </a:lnTo>
                <a:lnTo>
                  <a:pt x="131953" y="156210"/>
                </a:lnTo>
                <a:lnTo>
                  <a:pt x="133210" y="157480"/>
                </a:lnTo>
                <a:lnTo>
                  <a:pt x="135102" y="162560"/>
                </a:lnTo>
                <a:lnTo>
                  <a:pt x="135623" y="165100"/>
                </a:lnTo>
                <a:lnTo>
                  <a:pt x="135737" y="167640"/>
                </a:lnTo>
                <a:lnTo>
                  <a:pt x="135839" y="170180"/>
                </a:lnTo>
                <a:lnTo>
                  <a:pt x="135839" y="138366"/>
                </a:lnTo>
                <a:lnTo>
                  <a:pt x="131546" y="133350"/>
                </a:lnTo>
                <a:lnTo>
                  <a:pt x="126314" y="128270"/>
                </a:lnTo>
                <a:lnTo>
                  <a:pt x="120700" y="123190"/>
                </a:lnTo>
                <a:lnTo>
                  <a:pt x="116700" y="119380"/>
                </a:lnTo>
                <a:lnTo>
                  <a:pt x="115354" y="118110"/>
                </a:lnTo>
                <a:lnTo>
                  <a:pt x="105181" y="111760"/>
                </a:lnTo>
                <a:lnTo>
                  <a:pt x="100266" y="109220"/>
                </a:lnTo>
                <a:lnTo>
                  <a:pt x="90754" y="106680"/>
                </a:lnTo>
                <a:lnTo>
                  <a:pt x="86156" y="106680"/>
                </a:lnTo>
                <a:lnTo>
                  <a:pt x="58343" y="134620"/>
                </a:lnTo>
                <a:lnTo>
                  <a:pt x="58254" y="139700"/>
                </a:lnTo>
                <a:lnTo>
                  <a:pt x="60680" y="149860"/>
                </a:lnTo>
                <a:lnTo>
                  <a:pt x="85153" y="181610"/>
                </a:lnTo>
                <a:lnTo>
                  <a:pt x="115100" y="198120"/>
                </a:lnTo>
                <a:lnTo>
                  <a:pt x="119710" y="198120"/>
                </a:lnTo>
                <a:lnTo>
                  <a:pt x="128612" y="195580"/>
                </a:lnTo>
                <a:lnTo>
                  <a:pt x="132981" y="191770"/>
                </a:lnTo>
                <a:lnTo>
                  <a:pt x="139268" y="185420"/>
                </a:lnTo>
                <a:lnTo>
                  <a:pt x="141782" y="182880"/>
                </a:lnTo>
                <a:lnTo>
                  <a:pt x="144741" y="179070"/>
                </a:lnTo>
                <a:lnTo>
                  <a:pt x="147510" y="168910"/>
                </a:lnTo>
                <a:lnTo>
                  <a:pt x="147612" y="163830"/>
                </a:lnTo>
                <a:close/>
              </a:path>
              <a:path w="561340" h="260350">
                <a:moveTo>
                  <a:pt x="210845" y="110490"/>
                </a:moveTo>
                <a:lnTo>
                  <a:pt x="210489" y="110490"/>
                </a:lnTo>
                <a:lnTo>
                  <a:pt x="210197" y="109220"/>
                </a:lnTo>
                <a:lnTo>
                  <a:pt x="209397" y="107950"/>
                </a:lnTo>
                <a:lnTo>
                  <a:pt x="208876" y="107950"/>
                </a:lnTo>
                <a:lnTo>
                  <a:pt x="208241" y="106680"/>
                </a:lnTo>
                <a:lnTo>
                  <a:pt x="207010" y="106680"/>
                </a:lnTo>
                <a:lnTo>
                  <a:pt x="205892" y="105410"/>
                </a:lnTo>
                <a:lnTo>
                  <a:pt x="202679" y="105410"/>
                </a:lnTo>
                <a:lnTo>
                  <a:pt x="172783" y="134620"/>
                </a:lnTo>
                <a:lnTo>
                  <a:pt x="172707" y="130810"/>
                </a:lnTo>
                <a:lnTo>
                  <a:pt x="172593" y="125730"/>
                </a:lnTo>
                <a:lnTo>
                  <a:pt x="172478" y="120650"/>
                </a:lnTo>
                <a:lnTo>
                  <a:pt x="172415" y="118110"/>
                </a:lnTo>
                <a:lnTo>
                  <a:pt x="172300" y="113030"/>
                </a:lnTo>
                <a:lnTo>
                  <a:pt x="172199" y="105410"/>
                </a:lnTo>
                <a:lnTo>
                  <a:pt x="171792" y="99060"/>
                </a:lnTo>
                <a:lnTo>
                  <a:pt x="155206" y="60960"/>
                </a:lnTo>
                <a:lnTo>
                  <a:pt x="152514" y="58420"/>
                </a:lnTo>
                <a:lnTo>
                  <a:pt x="146621" y="55880"/>
                </a:lnTo>
                <a:lnTo>
                  <a:pt x="143535" y="54610"/>
                </a:lnTo>
                <a:lnTo>
                  <a:pt x="137045" y="54610"/>
                </a:lnTo>
                <a:lnTo>
                  <a:pt x="133718" y="55880"/>
                </a:lnTo>
                <a:lnTo>
                  <a:pt x="126911" y="59690"/>
                </a:lnTo>
                <a:lnTo>
                  <a:pt x="123558" y="60960"/>
                </a:lnTo>
                <a:lnTo>
                  <a:pt x="118198" y="67310"/>
                </a:lnTo>
                <a:lnTo>
                  <a:pt x="116433" y="68580"/>
                </a:lnTo>
                <a:lnTo>
                  <a:pt x="113525" y="73660"/>
                </a:lnTo>
                <a:lnTo>
                  <a:pt x="112318" y="76200"/>
                </a:lnTo>
                <a:lnTo>
                  <a:pt x="110426" y="80010"/>
                </a:lnTo>
                <a:lnTo>
                  <a:pt x="109753" y="82550"/>
                </a:lnTo>
                <a:lnTo>
                  <a:pt x="108940" y="85090"/>
                </a:lnTo>
                <a:lnTo>
                  <a:pt x="108712" y="86360"/>
                </a:lnTo>
                <a:lnTo>
                  <a:pt x="108737" y="88900"/>
                </a:lnTo>
                <a:lnTo>
                  <a:pt x="108851" y="90170"/>
                </a:lnTo>
                <a:lnTo>
                  <a:pt x="109385" y="90170"/>
                </a:lnTo>
                <a:lnTo>
                  <a:pt x="109651" y="91440"/>
                </a:lnTo>
                <a:lnTo>
                  <a:pt x="110350" y="91440"/>
                </a:lnTo>
                <a:lnTo>
                  <a:pt x="110794" y="92710"/>
                </a:lnTo>
                <a:lnTo>
                  <a:pt x="112052" y="93980"/>
                </a:lnTo>
                <a:lnTo>
                  <a:pt x="112725" y="93980"/>
                </a:lnTo>
                <a:lnTo>
                  <a:pt x="113919" y="95250"/>
                </a:lnTo>
                <a:lnTo>
                  <a:pt x="114439" y="95250"/>
                </a:lnTo>
                <a:lnTo>
                  <a:pt x="115328" y="96520"/>
                </a:lnTo>
                <a:lnTo>
                  <a:pt x="116395" y="95250"/>
                </a:lnTo>
                <a:lnTo>
                  <a:pt x="117386" y="95250"/>
                </a:lnTo>
                <a:lnTo>
                  <a:pt x="117741" y="93980"/>
                </a:lnTo>
                <a:lnTo>
                  <a:pt x="118325" y="91440"/>
                </a:lnTo>
                <a:lnTo>
                  <a:pt x="118783" y="88900"/>
                </a:lnTo>
                <a:lnTo>
                  <a:pt x="120015" y="85090"/>
                </a:lnTo>
                <a:lnTo>
                  <a:pt x="135051" y="68580"/>
                </a:lnTo>
                <a:lnTo>
                  <a:pt x="142925" y="68580"/>
                </a:lnTo>
                <a:lnTo>
                  <a:pt x="161163" y="102870"/>
                </a:lnTo>
                <a:lnTo>
                  <a:pt x="161442" y="106680"/>
                </a:lnTo>
                <a:lnTo>
                  <a:pt x="161531" y="107950"/>
                </a:lnTo>
                <a:lnTo>
                  <a:pt x="161620" y="114300"/>
                </a:lnTo>
                <a:lnTo>
                  <a:pt x="161747" y="123190"/>
                </a:lnTo>
                <a:lnTo>
                  <a:pt x="161861" y="132080"/>
                </a:lnTo>
                <a:lnTo>
                  <a:pt x="161988" y="140970"/>
                </a:lnTo>
                <a:lnTo>
                  <a:pt x="162102" y="143510"/>
                </a:lnTo>
                <a:lnTo>
                  <a:pt x="162229" y="144780"/>
                </a:lnTo>
                <a:lnTo>
                  <a:pt x="162369" y="144780"/>
                </a:lnTo>
                <a:lnTo>
                  <a:pt x="162547" y="146050"/>
                </a:lnTo>
                <a:lnTo>
                  <a:pt x="162991" y="146050"/>
                </a:lnTo>
                <a:lnTo>
                  <a:pt x="163334" y="147320"/>
                </a:lnTo>
                <a:lnTo>
                  <a:pt x="164287" y="148590"/>
                </a:lnTo>
                <a:lnTo>
                  <a:pt x="164871" y="148590"/>
                </a:lnTo>
                <a:lnTo>
                  <a:pt x="166344" y="151130"/>
                </a:lnTo>
                <a:lnTo>
                  <a:pt x="167055" y="151130"/>
                </a:lnTo>
                <a:lnTo>
                  <a:pt x="168351" y="152400"/>
                </a:lnTo>
                <a:lnTo>
                  <a:pt x="170548" y="152400"/>
                </a:lnTo>
                <a:lnTo>
                  <a:pt x="171538" y="151130"/>
                </a:lnTo>
                <a:lnTo>
                  <a:pt x="172021" y="151130"/>
                </a:lnTo>
                <a:lnTo>
                  <a:pt x="188683" y="134620"/>
                </a:lnTo>
                <a:lnTo>
                  <a:pt x="210451" y="113030"/>
                </a:lnTo>
                <a:lnTo>
                  <a:pt x="210667" y="113030"/>
                </a:lnTo>
                <a:lnTo>
                  <a:pt x="210769" y="111760"/>
                </a:lnTo>
                <a:lnTo>
                  <a:pt x="210845" y="110490"/>
                </a:lnTo>
                <a:close/>
              </a:path>
              <a:path w="561340" h="260350">
                <a:moveTo>
                  <a:pt x="265785" y="55880"/>
                </a:moveTo>
                <a:lnTo>
                  <a:pt x="265557" y="54610"/>
                </a:lnTo>
                <a:lnTo>
                  <a:pt x="264845" y="53340"/>
                </a:lnTo>
                <a:lnTo>
                  <a:pt x="264337" y="53340"/>
                </a:lnTo>
                <a:lnTo>
                  <a:pt x="263677" y="52070"/>
                </a:lnTo>
                <a:lnTo>
                  <a:pt x="263042" y="52070"/>
                </a:lnTo>
                <a:lnTo>
                  <a:pt x="262458" y="50800"/>
                </a:lnTo>
                <a:lnTo>
                  <a:pt x="260870" y="50800"/>
                </a:lnTo>
                <a:lnTo>
                  <a:pt x="259956" y="49530"/>
                </a:lnTo>
                <a:lnTo>
                  <a:pt x="258724" y="49530"/>
                </a:lnTo>
                <a:lnTo>
                  <a:pt x="258381" y="50800"/>
                </a:lnTo>
                <a:lnTo>
                  <a:pt x="245783" y="63500"/>
                </a:lnTo>
                <a:lnTo>
                  <a:pt x="203263" y="20320"/>
                </a:lnTo>
                <a:lnTo>
                  <a:pt x="185750" y="2540"/>
                </a:lnTo>
                <a:lnTo>
                  <a:pt x="183654" y="2540"/>
                </a:lnTo>
                <a:lnTo>
                  <a:pt x="183121" y="3810"/>
                </a:lnTo>
                <a:lnTo>
                  <a:pt x="181851" y="3810"/>
                </a:lnTo>
                <a:lnTo>
                  <a:pt x="181114" y="5080"/>
                </a:lnTo>
                <a:lnTo>
                  <a:pt x="179120" y="7620"/>
                </a:lnTo>
                <a:lnTo>
                  <a:pt x="178320" y="7620"/>
                </a:lnTo>
                <a:lnTo>
                  <a:pt x="177990" y="8890"/>
                </a:lnTo>
                <a:lnTo>
                  <a:pt x="177507" y="8890"/>
                </a:lnTo>
                <a:lnTo>
                  <a:pt x="177025" y="10160"/>
                </a:lnTo>
                <a:lnTo>
                  <a:pt x="171272" y="35560"/>
                </a:lnTo>
                <a:lnTo>
                  <a:pt x="171259" y="38100"/>
                </a:lnTo>
                <a:lnTo>
                  <a:pt x="171615" y="39370"/>
                </a:lnTo>
                <a:lnTo>
                  <a:pt x="171881" y="39370"/>
                </a:lnTo>
                <a:lnTo>
                  <a:pt x="172618" y="40640"/>
                </a:lnTo>
                <a:lnTo>
                  <a:pt x="173101" y="40640"/>
                </a:lnTo>
                <a:lnTo>
                  <a:pt x="174510" y="41910"/>
                </a:lnTo>
                <a:lnTo>
                  <a:pt x="175209" y="43180"/>
                </a:lnTo>
                <a:lnTo>
                  <a:pt x="176441" y="44450"/>
                </a:lnTo>
                <a:lnTo>
                  <a:pt x="178333" y="44450"/>
                </a:lnTo>
                <a:lnTo>
                  <a:pt x="179006" y="43180"/>
                </a:lnTo>
                <a:lnTo>
                  <a:pt x="179641" y="40640"/>
                </a:lnTo>
                <a:lnTo>
                  <a:pt x="184962" y="20320"/>
                </a:lnTo>
                <a:lnTo>
                  <a:pt x="236740" y="72390"/>
                </a:lnTo>
                <a:lnTo>
                  <a:pt x="222250" y="86360"/>
                </a:lnTo>
                <a:lnTo>
                  <a:pt x="222072" y="86360"/>
                </a:lnTo>
                <a:lnTo>
                  <a:pt x="221970" y="87630"/>
                </a:lnTo>
                <a:lnTo>
                  <a:pt x="222250" y="88900"/>
                </a:lnTo>
                <a:lnTo>
                  <a:pt x="222491" y="88900"/>
                </a:lnTo>
                <a:lnTo>
                  <a:pt x="223189" y="90170"/>
                </a:lnTo>
                <a:lnTo>
                  <a:pt x="223685" y="91440"/>
                </a:lnTo>
                <a:lnTo>
                  <a:pt x="224980" y="92710"/>
                </a:lnTo>
                <a:lnTo>
                  <a:pt x="225602" y="92710"/>
                </a:lnTo>
                <a:lnTo>
                  <a:pt x="226720" y="93980"/>
                </a:lnTo>
                <a:lnTo>
                  <a:pt x="229539" y="93980"/>
                </a:lnTo>
                <a:lnTo>
                  <a:pt x="259397" y="63500"/>
                </a:lnTo>
                <a:lnTo>
                  <a:pt x="265607" y="57150"/>
                </a:lnTo>
                <a:lnTo>
                  <a:pt x="265785" y="57150"/>
                </a:lnTo>
                <a:lnTo>
                  <a:pt x="265785" y="55880"/>
                </a:lnTo>
                <a:close/>
              </a:path>
              <a:path w="561340" h="260350">
                <a:moveTo>
                  <a:pt x="406946" y="219710"/>
                </a:moveTo>
                <a:lnTo>
                  <a:pt x="406603" y="218440"/>
                </a:lnTo>
                <a:lnTo>
                  <a:pt x="406311" y="218440"/>
                </a:lnTo>
                <a:lnTo>
                  <a:pt x="405498" y="217170"/>
                </a:lnTo>
                <a:lnTo>
                  <a:pt x="404990" y="217170"/>
                </a:lnTo>
                <a:lnTo>
                  <a:pt x="404355" y="215900"/>
                </a:lnTo>
                <a:lnTo>
                  <a:pt x="403720" y="215900"/>
                </a:lnTo>
                <a:lnTo>
                  <a:pt x="403123" y="214630"/>
                </a:lnTo>
                <a:lnTo>
                  <a:pt x="402005" y="214630"/>
                </a:lnTo>
                <a:lnTo>
                  <a:pt x="401472" y="213360"/>
                </a:lnTo>
                <a:lnTo>
                  <a:pt x="399148" y="213360"/>
                </a:lnTo>
                <a:lnTo>
                  <a:pt x="398792" y="214630"/>
                </a:lnTo>
                <a:lnTo>
                  <a:pt x="368884" y="243840"/>
                </a:lnTo>
                <a:lnTo>
                  <a:pt x="368439" y="223520"/>
                </a:lnTo>
                <a:lnTo>
                  <a:pt x="368325" y="214630"/>
                </a:lnTo>
                <a:lnTo>
                  <a:pt x="368312" y="213360"/>
                </a:lnTo>
                <a:lnTo>
                  <a:pt x="367893" y="207010"/>
                </a:lnTo>
                <a:lnTo>
                  <a:pt x="351320" y="168910"/>
                </a:lnTo>
                <a:lnTo>
                  <a:pt x="339648" y="163830"/>
                </a:lnTo>
                <a:lnTo>
                  <a:pt x="333159" y="163830"/>
                </a:lnTo>
                <a:lnTo>
                  <a:pt x="309638" y="182880"/>
                </a:lnTo>
                <a:lnTo>
                  <a:pt x="308432" y="184150"/>
                </a:lnTo>
                <a:lnTo>
                  <a:pt x="306539" y="189230"/>
                </a:lnTo>
                <a:lnTo>
                  <a:pt x="305866" y="190500"/>
                </a:lnTo>
                <a:lnTo>
                  <a:pt x="305054" y="194310"/>
                </a:lnTo>
                <a:lnTo>
                  <a:pt x="304952" y="198120"/>
                </a:lnTo>
                <a:lnTo>
                  <a:pt x="305104" y="199390"/>
                </a:lnTo>
                <a:lnTo>
                  <a:pt x="305765" y="199390"/>
                </a:lnTo>
                <a:lnTo>
                  <a:pt x="306463" y="200660"/>
                </a:lnTo>
                <a:lnTo>
                  <a:pt x="306908" y="201930"/>
                </a:lnTo>
                <a:lnTo>
                  <a:pt x="308165" y="201930"/>
                </a:lnTo>
                <a:lnTo>
                  <a:pt x="308838" y="203200"/>
                </a:lnTo>
                <a:lnTo>
                  <a:pt x="310032" y="204470"/>
                </a:lnTo>
                <a:lnTo>
                  <a:pt x="313486" y="204470"/>
                </a:lnTo>
                <a:lnTo>
                  <a:pt x="313855" y="203200"/>
                </a:lnTo>
                <a:lnTo>
                  <a:pt x="314439" y="199390"/>
                </a:lnTo>
                <a:lnTo>
                  <a:pt x="314896" y="198120"/>
                </a:lnTo>
                <a:lnTo>
                  <a:pt x="316128" y="194310"/>
                </a:lnTo>
                <a:lnTo>
                  <a:pt x="317017" y="191770"/>
                </a:lnTo>
                <a:lnTo>
                  <a:pt x="319341" y="186690"/>
                </a:lnTo>
                <a:lnTo>
                  <a:pt x="321017" y="185420"/>
                </a:lnTo>
                <a:lnTo>
                  <a:pt x="325107" y="180340"/>
                </a:lnTo>
                <a:lnTo>
                  <a:pt x="327075" y="179070"/>
                </a:lnTo>
                <a:lnTo>
                  <a:pt x="331165" y="177800"/>
                </a:lnTo>
                <a:lnTo>
                  <a:pt x="339039" y="177800"/>
                </a:lnTo>
                <a:lnTo>
                  <a:pt x="342760" y="179070"/>
                </a:lnTo>
                <a:lnTo>
                  <a:pt x="344436" y="180340"/>
                </a:lnTo>
                <a:lnTo>
                  <a:pt x="347459" y="184150"/>
                </a:lnTo>
                <a:lnTo>
                  <a:pt x="348907" y="185420"/>
                </a:lnTo>
                <a:lnTo>
                  <a:pt x="357492" y="214630"/>
                </a:lnTo>
                <a:lnTo>
                  <a:pt x="357568" y="215900"/>
                </a:lnTo>
                <a:lnTo>
                  <a:pt x="357644" y="217170"/>
                </a:lnTo>
                <a:lnTo>
                  <a:pt x="358025" y="243840"/>
                </a:lnTo>
                <a:lnTo>
                  <a:pt x="358114" y="250190"/>
                </a:lnTo>
                <a:lnTo>
                  <a:pt x="358216" y="252730"/>
                </a:lnTo>
                <a:lnTo>
                  <a:pt x="358482" y="254000"/>
                </a:lnTo>
                <a:lnTo>
                  <a:pt x="358660" y="254000"/>
                </a:lnTo>
                <a:lnTo>
                  <a:pt x="359105" y="255270"/>
                </a:lnTo>
                <a:lnTo>
                  <a:pt x="359448" y="256540"/>
                </a:lnTo>
                <a:lnTo>
                  <a:pt x="360387" y="257810"/>
                </a:lnTo>
                <a:lnTo>
                  <a:pt x="360984" y="257810"/>
                </a:lnTo>
                <a:lnTo>
                  <a:pt x="362458" y="259080"/>
                </a:lnTo>
                <a:lnTo>
                  <a:pt x="363169" y="260350"/>
                </a:lnTo>
                <a:lnTo>
                  <a:pt x="368134" y="260350"/>
                </a:lnTo>
                <a:lnTo>
                  <a:pt x="384251" y="243840"/>
                </a:lnTo>
                <a:lnTo>
                  <a:pt x="406565" y="220980"/>
                </a:lnTo>
                <a:lnTo>
                  <a:pt x="406781" y="220980"/>
                </a:lnTo>
                <a:lnTo>
                  <a:pt x="406946" y="219710"/>
                </a:lnTo>
                <a:close/>
              </a:path>
              <a:path w="561340" h="260350">
                <a:moveTo>
                  <a:pt x="452564" y="163830"/>
                </a:moveTo>
                <a:lnTo>
                  <a:pt x="450176" y="153670"/>
                </a:lnTo>
                <a:lnTo>
                  <a:pt x="447840" y="148590"/>
                </a:lnTo>
                <a:lnTo>
                  <a:pt x="440855" y="138430"/>
                </a:lnTo>
                <a:lnTo>
                  <a:pt x="440791" y="170180"/>
                </a:lnTo>
                <a:lnTo>
                  <a:pt x="440410" y="171450"/>
                </a:lnTo>
                <a:lnTo>
                  <a:pt x="438696" y="176530"/>
                </a:lnTo>
                <a:lnTo>
                  <a:pt x="437286" y="177800"/>
                </a:lnTo>
                <a:lnTo>
                  <a:pt x="432790" y="182880"/>
                </a:lnTo>
                <a:lnTo>
                  <a:pt x="430136" y="184150"/>
                </a:lnTo>
                <a:lnTo>
                  <a:pt x="424561" y="185420"/>
                </a:lnTo>
                <a:lnTo>
                  <a:pt x="421474" y="185420"/>
                </a:lnTo>
                <a:lnTo>
                  <a:pt x="414705" y="182880"/>
                </a:lnTo>
                <a:lnTo>
                  <a:pt x="410972" y="181610"/>
                </a:lnTo>
                <a:lnTo>
                  <a:pt x="380161" y="151130"/>
                </a:lnTo>
                <a:lnTo>
                  <a:pt x="374777" y="137160"/>
                </a:lnTo>
                <a:lnTo>
                  <a:pt x="375691" y="130810"/>
                </a:lnTo>
                <a:lnTo>
                  <a:pt x="377405" y="127000"/>
                </a:lnTo>
                <a:lnTo>
                  <a:pt x="382066" y="123190"/>
                </a:lnTo>
                <a:lnTo>
                  <a:pt x="383806" y="121920"/>
                </a:lnTo>
                <a:lnTo>
                  <a:pt x="387388" y="119380"/>
                </a:lnTo>
                <a:lnTo>
                  <a:pt x="395452" y="119380"/>
                </a:lnTo>
                <a:lnTo>
                  <a:pt x="399948" y="120650"/>
                </a:lnTo>
                <a:lnTo>
                  <a:pt x="402336" y="121920"/>
                </a:lnTo>
                <a:lnTo>
                  <a:pt x="407428" y="125730"/>
                </a:lnTo>
                <a:lnTo>
                  <a:pt x="410171" y="127000"/>
                </a:lnTo>
                <a:lnTo>
                  <a:pt x="416064" y="132080"/>
                </a:lnTo>
                <a:lnTo>
                  <a:pt x="419239" y="134620"/>
                </a:lnTo>
                <a:lnTo>
                  <a:pt x="422643" y="138430"/>
                </a:lnTo>
                <a:lnTo>
                  <a:pt x="436905" y="156210"/>
                </a:lnTo>
                <a:lnTo>
                  <a:pt x="438162" y="157480"/>
                </a:lnTo>
                <a:lnTo>
                  <a:pt x="440055" y="162560"/>
                </a:lnTo>
                <a:lnTo>
                  <a:pt x="440575" y="165100"/>
                </a:lnTo>
                <a:lnTo>
                  <a:pt x="440690" y="167640"/>
                </a:lnTo>
                <a:lnTo>
                  <a:pt x="440791" y="170180"/>
                </a:lnTo>
                <a:lnTo>
                  <a:pt x="440791" y="138366"/>
                </a:lnTo>
                <a:lnTo>
                  <a:pt x="436499" y="133350"/>
                </a:lnTo>
                <a:lnTo>
                  <a:pt x="431266" y="128270"/>
                </a:lnTo>
                <a:lnTo>
                  <a:pt x="425653" y="123190"/>
                </a:lnTo>
                <a:lnTo>
                  <a:pt x="421640" y="119380"/>
                </a:lnTo>
                <a:lnTo>
                  <a:pt x="420306" y="118110"/>
                </a:lnTo>
                <a:lnTo>
                  <a:pt x="410133" y="111760"/>
                </a:lnTo>
                <a:lnTo>
                  <a:pt x="405218" y="109220"/>
                </a:lnTo>
                <a:lnTo>
                  <a:pt x="395706" y="106680"/>
                </a:lnTo>
                <a:lnTo>
                  <a:pt x="391109" y="106680"/>
                </a:lnTo>
                <a:lnTo>
                  <a:pt x="363296" y="134620"/>
                </a:lnTo>
                <a:lnTo>
                  <a:pt x="363207" y="139700"/>
                </a:lnTo>
                <a:lnTo>
                  <a:pt x="365633" y="149860"/>
                </a:lnTo>
                <a:lnTo>
                  <a:pt x="390105" y="181610"/>
                </a:lnTo>
                <a:lnTo>
                  <a:pt x="420052" y="198120"/>
                </a:lnTo>
                <a:lnTo>
                  <a:pt x="424662" y="198120"/>
                </a:lnTo>
                <a:lnTo>
                  <a:pt x="433565" y="195580"/>
                </a:lnTo>
                <a:lnTo>
                  <a:pt x="437934" y="191770"/>
                </a:lnTo>
                <a:lnTo>
                  <a:pt x="444220" y="185420"/>
                </a:lnTo>
                <a:lnTo>
                  <a:pt x="446735" y="182880"/>
                </a:lnTo>
                <a:lnTo>
                  <a:pt x="449694" y="179070"/>
                </a:lnTo>
                <a:lnTo>
                  <a:pt x="452462" y="168910"/>
                </a:lnTo>
                <a:lnTo>
                  <a:pt x="452564" y="163830"/>
                </a:lnTo>
                <a:close/>
              </a:path>
              <a:path w="561340" h="260350">
                <a:moveTo>
                  <a:pt x="515797" y="110490"/>
                </a:moveTo>
                <a:lnTo>
                  <a:pt x="515442" y="110490"/>
                </a:lnTo>
                <a:lnTo>
                  <a:pt x="515150" y="109220"/>
                </a:lnTo>
                <a:lnTo>
                  <a:pt x="514350" y="107950"/>
                </a:lnTo>
                <a:lnTo>
                  <a:pt x="513829" y="107950"/>
                </a:lnTo>
                <a:lnTo>
                  <a:pt x="513194" y="106680"/>
                </a:lnTo>
                <a:lnTo>
                  <a:pt x="511962" y="106680"/>
                </a:lnTo>
                <a:lnTo>
                  <a:pt x="510844" y="105410"/>
                </a:lnTo>
                <a:lnTo>
                  <a:pt x="507631" y="105410"/>
                </a:lnTo>
                <a:lnTo>
                  <a:pt x="477735" y="134620"/>
                </a:lnTo>
                <a:lnTo>
                  <a:pt x="477647" y="130810"/>
                </a:lnTo>
                <a:lnTo>
                  <a:pt x="477532" y="125730"/>
                </a:lnTo>
                <a:lnTo>
                  <a:pt x="477418" y="120650"/>
                </a:lnTo>
                <a:lnTo>
                  <a:pt x="477367" y="118110"/>
                </a:lnTo>
                <a:lnTo>
                  <a:pt x="477253" y="113030"/>
                </a:lnTo>
                <a:lnTo>
                  <a:pt x="477151" y="105410"/>
                </a:lnTo>
                <a:lnTo>
                  <a:pt x="476745" y="99060"/>
                </a:lnTo>
                <a:lnTo>
                  <a:pt x="460159" y="60960"/>
                </a:lnTo>
                <a:lnTo>
                  <a:pt x="457466" y="58420"/>
                </a:lnTo>
                <a:lnTo>
                  <a:pt x="451573" y="55880"/>
                </a:lnTo>
                <a:lnTo>
                  <a:pt x="448487" y="54610"/>
                </a:lnTo>
                <a:lnTo>
                  <a:pt x="441998" y="54610"/>
                </a:lnTo>
                <a:lnTo>
                  <a:pt x="438670" y="55880"/>
                </a:lnTo>
                <a:lnTo>
                  <a:pt x="431863" y="59690"/>
                </a:lnTo>
                <a:lnTo>
                  <a:pt x="428510" y="60960"/>
                </a:lnTo>
                <a:lnTo>
                  <a:pt x="423151" y="67310"/>
                </a:lnTo>
                <a:lnTo>
                  <a:pt x="421386" y="68580"/>
                </a:lnTo>
                <a:lnTo>
                  <a:pt x="418477" y="73660"/>
                </a:lnTo>
                <a:lnTo>
                  <a:pt x="417271" y="76200"/>
                </a:lnTo>
                <a:lnTo>
                  <a:pt x="415378" y="80010"/>
                </a:lnTo>
                <a:lnTo>
                  <a:pt x="414705" y="82550"/>
                </a:lnTo>
                <a:lnTo>
                  <a:pt x="413893" y="85090"/>
                </a:lnTo>
                <a:lnTo>
                  <a:pt x="413664" y="86360"/>
                </a:lnTo>
                <a:lnTo>
                  <a:pt x="413689" y="88900"/>
                </a:lnTo>
                <a:lnTo>
                  <a:pt x="413804" y="90170"/>
                </a:lnTo>
                <a:lnTo>
                  <a:pt x="414337" y="90170"/>
                </a:lnTo>
                <a:lnTo>
                  <a:pt x="414604" y="91440"/>
                </a:lnTo>
                <a:lnTo>
                  <a:pt x="415302" y="91440"/>
                </a:lnTo>
                <a:lnTo>
                  <a:pt x="415747" y="92710"/>
                </a:lnTo>
                <a:lnTo>
                  <a:pt x="417004" y="93980"/>
                </a:lnTo>
                <a:lnTo>
                  <a:pt x="417677" y="93980"/>
                </a:lnTo>
                <a:lnTo>
                  <a:pt x="418871" y="95250"/>
                </a:lnTo>
                <a:lnTo>
                  <a:pt x="419392" y="95250"/>
                </a:lnTo>
                <a:lnTo>
                  <a:pt x="420281" y="96520"/>
                </a:lnTo>
                <a:lnTo>
                  <a:pt x="421347" y="95250"/>
                </a:lnTo>
                <a:lnTo>
                  <a:pt x="422338" y="95250"/>
                </a:lnTo>
                <a:lnTo>
                  <a:pt x="422694" y="93980"/>
                </a:lnTo>
                <a:lnTo>
                  <a:pt x="423278" y="91440"/>
                </a:lnTo>
                <a:lnTo>
                  <a:pt x="423735" y="88900"/>
                </a:lnTo>
                <a:lnTo>
                  <a:pt x="424967" y="85090"/>
                </a:lnTo>
                <a:lnTo>
                  <a:pt x="440004" y="68580"/>
                </a:lnTo>
                <a:lnTo>
                  <a:pt x="447878" y="68580"/>
                </a:lnTo>
                <a:lnTo>
                  <a:pt x="466115" y="102870"/>
                </a:lnTo>
                <a:lnTo>
                  <a:pt x="466293" y="105410"/>
                </a:lnTo>
                <a:lnTo>
                  <a:pt x="466394" y="106680"/>
                </a:lnTo>
                <a:lnTo>
                  <a:pt x="466483" y="107950"/>
                </a:lnTo>
                <a:lnTo>
                  <a:pt x="466572" y="114300"/>
                </a:lnTo>
                <a:lnTo>
                  <a:pt x="466686" y="123190"/>
                </a:lnTo>
                <a:lnTo>
                  <a:pt x="466813" y="132080"/>
                </a:lnTo>
                <a:lnTo>
                  <a:pt x="466940" y="140970"/>
                </a:lnTo>
                <a:lnTo>
                  <a:pt x="467055" y="143510"/>
                </a:lnTo>
                <a:lnTo>
                  <a:pt x="467182" y="144780"/>
                </a:lnTo>
                <a:lnTo>
                  <a:pt x="467321" y="144780"/>
                </a:lnTo>
                <a:lnTo>
                  <a:pt x="467499" y="146050"/>
                </a:lnTo>
                <a:lnTo>
                  <a:pt x="467944" y="146050"/>
                </a:lnTo>
                <a:lnTo>
                  <a:pt x="468287" y="147320"/>
                </a:lnTo>
                <a:lnTo>
                  <a:pt x="469239" y="148590"/>
                </a:lnTo>
                <a:lnTo>
                  <a:pt x="469823" y="148590"/>
                </a:lnTo>
                <a:lnTo>
                  <a:pt x="471297" y="151130"/>
                </a:lnTo>
                <a:lnTo>
                  <a:pt x="472008" y="151130"/>
                </a:lnTo>
                <a:lnTo>
                  <a:pt x="473303" y="152400"/>
                </a:lnTo>
                <a:lnTo>
                  <a:pt x="475500" y="152400"/>
                </a:lnTo>
                <a:lnTo>
                  <a:pt x="476491" y="151130"/>
                </a:lnTo>
                <a:lnTo>
                  <a:pt x="476973" y="151130"/>
                </a:lnTo>
                <a:lnTo>
                  <a:pt x="493623" y="134620"/>
                </a:lnTo>
                <a:lnTo>
                  <a:pt x="515404" y="113030"/>
                </a:lnTo>
                <a:lnTo>
                  <a:pt x="515620" y="113030"/>
                </a:lnTo>
                <a:lnTo>
                  <a:pt x="515721" y="111760"/>
                </a:lnTo>
                <a:lnTo>
                  <a:pt x="515797" y="110490"/>
                </a:lnTo>
                <a:close/>
              </a:path>
              <a:path w="561340" h="260350">
                <a:moveTo>
                  <a:pt x="560870" y="54610"/>
                </a:moveTo>
                <a:lnTo>
                  <a:pt x="560285" y="50800"/>
                </a:lnTo>
                <a:lnTo>
                  <a:pt x="557453" y="43180"/>
                </a:lnTo>
                <a:lnTo>
                  <a:pt x="556310" y="41910"/>
                </a:lnTo>
                <a:lnTo>
                  <a:pt x="555180" y="40640"/>
                </a:lnTo>
                <a:lnTo>
                  <a:pt x="552056" y="36830"/>
                </a:lnTo>
                <a:lnTo>
                  <a:pt x="549910" y="35560"/>
                </a:lnTo>
                <a:lnTo>
                  <a:pt x="547509" y="33020"/>
                </a:lnTo>
                <a:lnTo>
                  <a:pt x="542175" y="31750"/>
                </a:lnTo>
                <a:lnTo>
                  <a:pt x="539445" y="30480"/>
                </a:lnTo>
                <a:lnTo>
                  <a:pt x="533831" y="30480"/>
                </a:lnTo>
                <a:lnTo>
                  <a:pt x="530987" y="31750"/>
                </a:lnTo>
                <a:lnTo>
                  <a:pt x="525233" y="33020"/>
                </a:lnTo>
                <a:lnTo>
                  <a:pt x="522503" y="34290"/>
                </a:lnTo>
                <a:lnTo>
                  <a:pt x="519798" y="36830"/>
                </a:lnTo>
                <a:lnTo>
                  <a:pt x="521487" y="34290"/>
                </a:lnTo>
                <a:lnTo>
                  <a:pt x="522617" y="31750"/>
                </a:lnTo>
                <a:lnTo>
                  <a:pt x="523773" y="26670"/>
                </a:lnTo>
                <a:lnTo>
                  <a:pt x="523887" y="24130"/>
                </a:lnTo>
                <a:lnTo>
                  <a:pt x="523227" y="19050"/>
                </a:lnTo>
                <a:lnTo>
                  <a:pt x="522427" y="16510"/>
                </a:lnTo>
                <a:lnTo>
                  <a:pt x="521144" y="13970"/>
                </a:lnTo>
                <a:lnTo>
                  <a:pt x="519861" y="11430"/>
                </a:lnTo>
                <a:lnTo>
                  <a:pt x="518147" y="10160"/>
                </a:lnTo>
                <a:lnTo>
                  <a:pt x="513524" y="5080"/>
                </a:lnTo>
                <a:lnTo>
                  <a:pt x="510857" y="2540"/>
                </a:lnTo>
                <a:lnTo>
                  <a:pt x="505167" y="0"/>
                </a:lnTo>
                <a:lnTo>
                  <a:pt x="496074" y="0"/>
                </a:lnTo>
                <a:lnTo>
                  <a:pt x="469455" y="27940"/>
                </a:lnTo>
                <a:lnTo>
                  <a:pt x="468693" y="30480"/>
                </a:lnTo>
                <a:lnTo>
                  <a:pt x="468490" y="31750"/>
                </a:lnTo>
                <a:lnTo>
                  <a:pt x="468553" y="34290"/>
                </a:lnTo>
                <a:lnTo>
                  <a:pt x="468909" y="34290"/>
                </a:lnTo>
                <a:lnTo>
                  <a:pt x="469290" y="35560"/>
                </a:lnTo>
                <a:lnTo>
                  <a:pt x="469569" y="35560"/>
                </a:lnTo>
                <a:lnTo>
                  <a:pt x="470306" y="36830"/>
                </a:lnTo>
                <a:lnTo>
                  <a:pt x="470763" y="36830"/>
                </a:lnTo>
                <a:lnTo>
                  <a:pt x="472059" y="39370"/>
                </a:lnTo>
                <a:lnTo>
                  <a:pt x="472706" y="39370"/>
                </a:lnTo>
                <a:lnTo>
                  <a:pt x="473760" y="40640"/>
                </a:lnTo>
                <a:lnTo>
                  <a:pt x="476148" y="40640"/>
                </a:lnTo>
                <a:lnTo>
                  <a:pt x="476745" y="39370"/>
                </a:lnTo>
                <a:lnTo>
                  <a:pt x="477050" y="39370"/>
                </a:lnTo>
                <a:lnTo>
                  <a:pt x="477570" y="35560"/>
                </a:lnTo>
                <a:lnTo>
                  <a:pt x="478015" y="34290"/>
                </a:lnTo>
                <a:lnTo>
                  <a:pt x="480136" y="27940"/>
                </a:lnTo>
                <a:lnTo>
                  <a:pt x="482320" y="22860"/>
                </a:lnTo>
                <a:lnTo>
                  <a:pt x="483882" y="21590"/>
                </a:lnTo>
                <a:lnTo>
                  <a:pt x="487768" y="17780"/>
                </a:lnTo>
                <a:lnTo>
                  <a:pt x="489686" y="15240"/>
                </a:lnTo>
                <a:lnTo>
                  <a:pt x="493610" y="13970"/>
                </a:lnTo>
                <a:lnTo>
                  <a:pt x="501040" y="13970"/>
                </a:lnTo>
                <a:lnTo>
                  <a:pt x="512610" y="34290"/>
                </a:lnTo>
                <a:lnTo>
                  <a:pt x="511911" y="36830"/>
                </a:lnTo>
                <a:lnTo>
                  <a:pt x="509422" y="40640"/>
                </a:lnTo>
                <a:lnTo>
                  <a:pt x="507644" y="43180"/>
                </a:lnTo>
                <a:lnTo>
                  <a:pt x="499071" y="52070"/>
                </a:lnTo>
                <a:lnTo>
                  <a:pt x="498843" y="52070"/>
                </a:lnTo>
                <a:lnTo>
                  <a:pt x="498729" y="53340"/>
                </a:lnTo>
                <a:lnTo>
                  <a:pt x="498716" y="54610"/>
                </a:lnTo>
                <a:lnTo>
                  <a:pt x="498919" y="54610"/>
                </a:lnTo>
                <a:lnTo>
                  <a:pt x="499579" y="55880"/>
                </a:lnTo>
                <a:lnTo>
                  <a:pt x="500087" y="57150"/>
                </a:lnTo>
                <a:lnTo>
                  <a:pt x="501484" y="58420"/>
                </a:lnTo>
                <a:lnTo>
                  <a:pt x="502145" y="58420"/>
                </a:lnTo>
                <a:lnTo>
                  <a:pt x="503313" y="59690"/>
                </a:lnTo>
                <a:lnTo>
                  <a:pt x="506374" y="59690"/>
                </a:lnTo>
                <a:lnTo>
                  <a:pt x="516140" y="49530"/>
                </a:lnTo>
                <a:lnTo>
                  <a:pt x="518922" y="46990"/>
                </a:lnTo>
                <a:lnTo>
                  <a:pt x="524497" y="44450"/>
                </a:lnTo>
                <a:lnTo>
                  <a:pt x="527215" y="43180"/>
                </a:lnTo>
                <a:lnTo>
                  <a:pt x="532460" y="41910"/>
                </a:lnTo>
                <a:lnTo>
                  <a:pt x="534936" y="41910"/>
                </a:lnTo>
                <a:lnTo>
                  <a:pt x="539584" y="44450"/>
                </a:lnTo>
                <a:lnTo>
                  <a:pt x="541705" y="45720"/>
                </a:lnTo>
                <a:lnTo>
                  <a:pt x="545388" y="49530"/>
                </a:lnTo>
                <a:lnTo>
                  <a:pt x="546709" y="50800"/>
                </a:lnTo>
                <a:lnTo>
                  <a:pt x="548462" y="54610"/>
                </a:lnTo>
                <a:lnTo>
                  <a:pt x="548563" y="62230"/>
                </a:lnTo>
                <a:lnTo>
                  <a:pt x="547890" y="64770"/>
                </a:lnTo>
                <a:lnTo>
                  <a:pt x="531253" y="81280"/>
                </a:lnTo>
                <a:lnTo>
                  <a:pt x="528904" y="82550"/>
                </a:lnTo>
                <a:lnTo>
                  <a:pt x="524624" y="83820"/>
                </a:lnTo>
                <a:lnTo>
                  <a:pt x="522795" y="85090"/>
                </a:lnTo>
                <a:lnTo>
                  <a:pt x="519760" y="85090"/>
                </a:lnTo>
                <a:lnTo>
                  <a:pt x="518845" y="86360"/>
                </a:lnTo>
                <a:lnTo>
                  <a:pt x="518058" y="86360"/>
                </a:lnTo>
                <a:lnTo>
                  <a:pt x="517931" y="87630"/>
                </a:lnTo>
                <a:lnTo>
                  <a:pt x="518414" y="88900"/>
                </a:lnTo>
                <a:lnTo>
                  <a:pt x="519163" y="90170"/>
                </a:lnTo>
                <a:lnTo>
                  <a:pt x="521169" y="91440"/>
                </a:lnTo>
                <a:lnTo>
                  <a:pt x="521817" y="92710"/>
                </a:lnTo>
                <a:lnTo>
                  <a:pt x="522935" y="92710"/>
                </a:lnTo>
                <a:lnTo>
                  <a:pt x="523443" y="93980"/>
                </a:lnTo>
                <a:lnTo>
                  <a:pt x="528053" y="93980"/>
                </a:lnTo>
                <a:lnTo>
                  <a:pt x="531177" y="92710"/>
                </a:lnTo>
                <a:lnTo>
                  <a:pt x="532980" y="92710"/>
                </a:lnTo>
                <a:lnTo>
                  <a:pt x="537083" y="90170"/>
                </a:lnTo>
                <a:lnTo>
                  <a:pt x="539280" y="88900"/>
                </a:lnTo>
                <a:lnTo>
                  <a:pt x="543991" y="86360"/>
                </a:lnTo>
                <a:lnTo>
                  <a:pt x="546303" y="83820"/>
                </a:lnTo>
                <a:lnTo>
                  <a:pt x="560463" y="60960"/>
                </a:lnTo>
                <a:lnTo>
                  <a:pt x="560552" y="59690"/>
                </a:lnTo>
                <a:lnTo>
                  <a:pt x="560628" y="58420"/>
                </a:lnTo>
                <a:lnTo>
                  <a:pt x="560705" y="57150"/>
                </a:lnTo>
                <a:lnTo>
                  <a:pt x="560793" y="55880"/>
                </a:lnTo>
                <a:lnTo>
                  <a:pt x="560870" y="5461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93812" y="2241247"/>
            <a:ext cx="165735" cy="187896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150"/>
              </a:lnSpc>
            </a:pPr>
            <a:r>
              <a:rPr dirty="0" sz="1100">
                <a:solidFill>
                  <a:srgbClr val="353635"/>
                </a:solidFill>
                <a:latin typeface="Calibri"/>
                <a:cs typeface="Calibri"/>
              </a:rPr>
              <a:t>Total</a:t>
            </a:r>
            <a:r>
              <a:rPr dirty="0" sz="1100" spc="-4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353635"/>
                </a:solidFill>
                <a:latin typeface="Calibri"/>
                <a:cs typeface="Calibri"/>
              </a:rPr>
              <a:t>Beverage</a:t>
            </a:r>
            <a:r>
              <a:rPr dirty="0" sz="1100" spc="-3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353635"/>
                </a:solidFill>
                <a:latin typeface="Calibri"/>
                <a:cs typeface="Calibri"/>
              </a:rPr>
              <a:t>Milk</a:t>
            </a:r>
            <a:r>
              <a:rPr dirty="0" sz="1100" spc="-2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353635"/>
                </a:solidFill>
                <a:latin typeface="Calibri"/>
                <a:cs typeface="Calibri"/>
              </a:rPr>
              <a:t>(lbs/person)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44850" y="4055576"/>
            <a:ext cx="3219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Per</a:t>
            </a:r>
            <a:r>
              <a:rPr dirty="0" sz="2400" spc="-90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capita</a:t>
            </a:r>
            <a:r>
              <a:rPr dirty="0" sz="2400" spc="-90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53635"/>
                </a:solidFill>
                <a:latin typeface="Calibri"/>
                <a:cs typeface="Calibri"/>
              </a:rPr>
              <a:t>beverage</a:t>
            </a:r>
            <a:r>
              <a:rPr dirty="0" sz="2400" spc="-95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353635"/>
                </a:solidFill>
                <a:latin typeface="Calibri"/>
                <a:cs typeface="Calibri"/>
              </a:rPr>
              <a:t>dairy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44850" y="4421336"/>
            <a:ext cx="34359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milk</a:t>
            </a:r>
            <a:r>
              <a:rPr dirty="0" sz="2400" spc="-65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consumption</a:t>
            </a:r>
            <a:r>
              <a:rPr dirty="0" sz="2400" spc="-55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53635"/>
                </a:solidFill>
                <a:latin typeface="Calibri"/>
                <a:cs typeface="Calibri"/>
              </a:rPr>
              <a:t>declined </a:t>
            </a: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an</a:t>
            </a:r>
            <a:r>
              <a:rPr dirty="0" sz="2400" spc="-35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353635"/>
                </a:solidFill>
                <a:latin typeface="Calibri"/>
                <a:cs typeface="Calibri"/>
              </a:rPr>
              <a:t>average</a:t>
            </a:r>
            <a:r>
              <a:rPr dirty="0" sz="2400" spc="-35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of</a:t>
            </a:r>
            <a:r>
              <a:rPr dirty="0" sz="2400" spc="-30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53635"/>
                </a:solidFill>
                <a:latin typeface="Calibri"/>
                <a:cs typeface="Calibri"/>
              </a:rPr>
              <a:t>2.32%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44850" y="5152856"/>
            <a:ext cx="2505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annually</a:t>
            </a:r>
            <a:r>
              <a:rPr dirty="0" sz="2400" spc="-70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53635"/>
                </a:solidFill>
                <a:latin typeface="Calibri"/>
                <a:cs typeface="Calibri"/>
              </a:rPr>
              <a:t>since</a:t>
            </a:r>
            <a:r>
              <a:rPr dirty="0" sz="2400" spc="-70" b="1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353635"/>
                </a:solidFill>
                <a:latin typeface="Calibri"/>
                <a:cs typeface="Calibri"/>
              </a:rPr>
              <a:t>2010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16851" y="-7437"/>
            <a:ext cx="770953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95"/>
              <a:t>US</a:t>
            </a:r>
            <a:r>
              <a:rPr dirty="0" spc="-65"/>
              <a:t> </a:t>
            </a:r>
            <a:r>
              <a:rPr dirty="0" spc="305"/>
              <a:t>Milk</a:t>
            </a:r>
            <a:r>
              <a:rPr dirty="0" spc="-55"/>
              <a:t> </a:t>
            </a:r>
            <a:r>
              <a:rPr dirty="0" spc="215"/>
              <a:t>Cows,</a:t>
            </a:r>
            <a:r>
              <a:rPr dirty="0" spc="-45"/>
              <a:t> </a:t>
            </a:r>
            <a:r>
              <a:rPr dirty="0" spc="80"/>
              <a:t>1998-</a:t>
            </a:r>
            <a:r>
              <a:rPr dirty="0" spc="45"/>
              <a:t>2025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5101" y="1674202"/>
            <a:ext cx="7690484" cy="2914650"/>
            <a:chOff x="1245101" y="1674202"/>
            <a:chExt cx="7690484" cy="2914650"/>
          </a:xfrm>
        </p:grpSpPr>
        <p:sp>
          <p:nvSpPr>
            <p:cNvPr id="4" name="object 4"/>
            <p:cNvSpPr/>
            <p:nvPr/>
          </p:nvSpPr>
          <p:spPr>
            <a:xfrm>
              <a:off x="1257438" y="2086355"/>
              <a:ext cx="7665720" cy="2397760"/>
            </a:xfrm>
            <a:custGeom>
              <a:avLst/>
              <a:gdLst/>
              <a:ahLst/>
              <a:cxnLst/>
              <a:rect l="l" t="t" r="r" b="b"/>
              <a:pathLst>
                <a:path w="7665720" h="2397760">
                  <a:moveTo>
                    <a:pt x="0" y="2397252"/>
                  </a:moveTo>
                  <a:lnTo>
                    <a:pt x="7665211" y="2397252"/>
                  </a:lnTo>
                </a:path>
                <a:path w="7665720" h="2397760">
                  <a:moveTo>
                    <a:pt x="0" y="1917192"/>
                  </a:moveTo>
                  <a:lnTo>
                    <a:pt x="7665211" y="1917192"/>
                  </a:lnTo>
                </a:path>
                <a:path w="7665720" h="2397760">
                  <a:moveTo>
                    <a:pt x="0" y="1438656"/>
                  </a:moveTo>
                  <a:lnTo>
                    <a:pt x="7665211" y="1438656"/>
                  </a:lnTo>
                </a:path>
                <a:path w="7665720" h="2397760">
                  <a:moveTo>
                    <a:pt x="0" y="958596"/>
                  </a:moveTo>
                  <a:lnTo>
                    <a:pt x="7665211" y="958596"/>
                  </a:lnTo>
                </a:path>
                <a:path w="7665720" h="2397760">
                  <a:moveTo>
                    <a:pt x="0" y="480060"/>
                  </a:moveTo>
                  <a:lnTo>
                    <a:pt x="7665211" y="480060"/>
                  </a:lnTo>
                </a:path>
                <a:path w="7665720" h="2397760">
                  <a:moveTo>
                    <a:pt x="0" y="0"/>
                  </a:moveTo>
                  <a:lnTo>
                    <a:pt x="76652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68914" y="1698015"/>
              <a:ext cx="7642859" cy="2867025"/>
            </a:xfrm>
            <a:custGeom>
              <a:avLst/>
              <a:gdLst/>
              <a:ahLst/>
              <a:cxnLst/>
              <a:rect l="l" t="t" r="r" b="b"/>
              <a:pathLst>
                <a:path w="7642859" h="2867025">
                  <a:moveTo>
                    <a:pt x="0" y="1898624"/>
                  </a:moveTo>
                  <a:lnTo>
                    <a:pt x="23444" y="1956536"/>
                  </a:lnTo>
                  <a:lnTo>
                    <a:pt x="46304" y="1999208"/>
                  </a:lnTo>
                  <a:lnTo>
                    <a:pt x="69164" y="2012924"/>
                  </a:lnTo>
                  <a:lnTo>
                    <a:pt x="69164" y="1979396"/>
                  </a:lnTo>
                  <a:lnTo>
                    <a:pt x="92024" y="1994636"/>
                  </a:lnTo>
                  <a:lnTo>
                    <a:pt x="114884" y="2081504"/>
                  </a:lnTo>
                  <a:lnTo>
                    <a:pt x="137744" y="2104364"/>
                  </a:lnTo>
                  <a:lnTo>
                    <a:pt x="160604" y="2128748"/>
                  </a:lnTo>
                  <a:lnTo>
                    <a:pt x="183464" y="2220188"/>
                  </a:lnTo>
                  <a:lnTo>
                    <a:pt x="229184" y="2195804"/>
                  </a:lnTo>
                  <a:lnTo>
                    <a:pt x="252044" y="2195804"/>
                  </a:lnTo>
                  <a:lnTo>
                    <a:pt x="274904" y="2238476"/>
                  </a:lnTo>
                  <a:lnTo>
                    <a:pt x="297764" y="2238476"/>
                  </a:lnTo>
                  <a:lnTo>
                    <a:pt x="320624" y="2128748"/>
                  </a:lnTo>
                  <a:lnTo>
                    <a:pt x="345008" y="2128748"/>
                  </a:lnTo>
                  <a:lnTo>
                    <a:pt x="345008" y="2057120"/>
                  </a:lnTo>
                  <a:lnTo>
                    <a:pt x="367855" y="1999208"/>
                  </a:lnTo>
                  <a:lnTo>
                    <a:pt x="390728" y="1985492"/>
                  </a:lnTo>
                  <a:lnTo>
                    <a:pt x="413588" y="1979396"/>
                  </a:lnTo>
                  <a:lnTo>
                    <a:pt x="436448" y="1974824"/>
                  </a:lnTo>
                  <a:lnTo>
                    <a:pt x="459295" y="2008352"/>
                  </a:lnTo>
                  <a:lnTo>
                    <a:pt x="505028" y="1951964"/>
                  </a:lnTo>
                  <a:lnTo>
                    <a:pt x="527888" y="1965680"/>
                  </a:lnTo>
                  <a:lnTo>
                    <a:pt x="550748" y="1951964"/>
                  </a:lnTo>
                  <a:lnTo>
                    <a:pt x="573595" y="1927580"/>
                  </a:lnTo>
                  <a:lnTo>
                    <a:pt x="596455" y="1860524"/>
                  </a:lnTo>
                  <a:lnTo>
                    <a:pt x="619328" y="1860524"/>
                  </a:lnTo>
                  <a:lnTo>
                    <a:pt x="619328" y="1807184"/>
                  </a:lnTo>
                  <a:lnTo>
                    <a:pt x="642188" y="1740128"/>
                  </a:lnTo>
                  <a:lnTo>
                    <a:pt x="665048" y="1749272"/>
                  </a:lnTo>
                  <a:lnTo>
                    <a:pt x="687895" y="1759940"/>
                  </a:lnTo>
                  <a:lnTo>
                    <a:pt x="710755" y="1769084"/>
                  </a:lnTo>
                  <a:lnTo>
                    <a:pt x="735139" y="1798040"/>
                  </a:lnTo>
                  <a:lnTo>
                    <a:pt x="780872" y="1860524"/>
                  </a:lnTo>
                  <a:lnTo>
                    <a:pt x="803732" y="1878812"/>
                  </a:lnTo>
                  <a:lnTo>
                    <a:pt x="826592" y="2028164"/>
                  </a:lnTo>
                  <a:lnTo>
                    <a:pt x="849439" y="2148560"/>
                  </a:lnTo>
                  <a:lnTo>
                    <a:pt x="872312" y="2267432"/>
                  </a:lnTo>
                  <a:lnTo>
                    <a:pt x="895172" y="2339060"/>
                  </a:lnTo>
                  <a:lnTo>
                    <a:pt x="895172" y="2305532"/>
                  </a:lnTo>
                  <a:lnTo>
                    <a:pt x="918032" y="2276576"/>
                  </a:lnTo>
                  <a:lnTo>
                    <a:pt x="940892" y="2339060"/>
                  </a:lnTo>
                  <a:lnTo>
                    <a:pt x="963739" y="2406116"/>
                  </a:lnTo>
                  <a:lnTo>
                    <a:pt x="986612" y="2435072"/>
                  </a:lnTo>
                  <a:lnTo>
                    <a:pt x="1009472" y="2425928"/>
                  </a:lnTo>
                  <a:lnTo>
                    <a:pt x="1055192" y="2329916"/>
                  </a:lnTo>
                  <a:lnTo>
                    <a:pt x="1078039" y="2238476"/>
                  </a:lnTo>
                  <a:lnTo>
                    <a:pt x="1100912" y="2262860"/>
                  </a:lnTo>
                  <a:lnTo>
                    <a:pt x="1125283" y="2243048"/>
                  </a:lnTo>
                  <a:lnTo>
                    <a:pt x="1148156" y="2224760"/>
                  </a:lnTo>
                  <a:lnTo>
                    <a:pt x="1171016" y="2119604"/>
                  </a:lnTo>
                  <a:lnTo>
                    <a:pt x="1171016" y="2086076"/>
                  </a:lnTo>
                  <a:lnTo>
                    <a:pt x="1193876" y="2028164"/>
                  </a:lnTo>
                  <a:lnTo>
                    <a:pt x="1216736" y="2057120"/>
                  </a:lnTo>
                  <a:lnTo>
                    <a:pt x="1239583" y="2037308"/>
                  </a:lnTo>
                  <a:lnTo>
                    <a:pt x="1262456" y="2046452"/>
                  </a:lnTo>
                  <a:lnTo>
                    <a:pt x="1285316" y="2104364"/>
                  </a:lnTo>
                  <a:lnTo>
                    <a:pt x="1331036" y="2104364"/>
                  </a:lnTo>
                  <a:lnTo>
                    <a:pt x="1353883" y="2099792"/>
                  </a:lnTo>
                  <a:lnTo>
                    <a:pt x="1376756" y="2108936"/>
                  </a:lnTo>
                  <a:lnTo>
                    <a:pt x="1399616" y="2108936"/>
                  </a:lnTo>
                  <a:lnTo>
                    <a:pt x="1422476" y="2115032"/>
                  </a:lnTo>
                  <a:lnTo>
                    <a:pt x="1445336" y="2204948"/>
                  </a:lnTo>
                  <a:lnTo>
                    <a:pt x="1445336" y="2300960"/>
                  </a:lnTo>
                  <a:lnTo>
                    <a:pt x="1468183" y="2316200"/>
                  </a:lnTo>
                  <a:lnTo>
                    <a:pt x="1491056" y="2383256"/>
                  </a:lnTo>
                  <a:lnTo>
                    <a:pt x="1515440" y="2464028"/>
                  </a:lnTo>
                  <a:lnTo>
                    <a:pt x="1538300" y="2531084"/>
                  </a:lnTo>
                  <a:lnTo>
                    <a:pt x="1561160" y="2651480"/>
                  </a:lnTo>
                  <a:lnTo>
                    <a:pt x="1606880" y="2765780"/>
                  </a:lnTo>
                  <a:lnTo>
                    <a:pt x="1629740" y="2814548"/>
                  </a:lnTo>
                  <a:lnTo>
                    <a:pt x="1652600" y="2867025"/>
                  </a:lnTo>
                  <a:lnTo>
                    <a:pt x="1675460" y="2819120"/>
                  </a:lnTo>
                  <a:lnTo>
                    <a:pt x="1698307" y="2776448"/>
                  </a:lnTo>
                  <a:lnTo>
                    <a:pt x="1721180" y="2819120"/>
                  </a:lnTo>
                  <a:lnTo>
                    <a:pt x="1721180" y="2794736"/>
                  </a:lnTo>
                  <a:lnTo>
                    <a:pt x="1744040" y="2718536"/>
                  </a:lnTo>
                  <a:lnTo>
                    <a:pt x="1766900" y="2665196"/>
                  </a:lnTo>
                  <a:lnTo>
                    <a:pt x="1789760" y="2656052"/>
                  </a:lnTo>
                  <a:lnTo>
                    <a:pt x="1812607" y="2646908"/>
                  </a:lnTo>
                  <a:lnTo>
                    <a:pt x="1835480" y="2680436"/>
                  </a:lnTo>
                  <a:lnTo>
                    <a:pt x="1881200" y="2694152"/>
                  </a:lnTo>
                  <a:lnTo>
                    <a:pt x="1905584" y="2709392"/>
                  </a:lnTo>
                  <a:lnTo>
                    <a:pt x="1928444" y="2790164"/>
                  </a:lnTo>
                  <a:lnTo>
                    <a:pt x="1951304" y="2809976"/>
                  </a:lnTo>
                  <a:lnTo>
                    <a:pt x="1974151" y="2736824"/>
                  </a:lnTo>
                  <a:lnTo>
                    <a:pt x="1997024" y="2646908"/>
                  </a:lnTo>
                  <a:lnTo>
                    <a:pt x="1997024" y="2579852"/>
                  </a:lnTo>
                  <a:lnTo>
                    <a:pt x="2019884" y="2531084"/>
                  </a:lnTo>
                  <a:lnTo>
                    <a:pt x="2042744" y="2502128"/>
                  </a:lnTo>
                  <a:lnTo>
                    <a:pt x="2065604" y="2425928"/>
                  </a:lnTo>
                  <a:lnTo>
                    <a:pt x="2088451" y="2378684"/>
                  </a:lnTo>
                  <a:lnTo>
                    <a:pt x="2111324" y="2412212"/>
                  </a:lnTo>
                  <a:lnTo>
                    <a:pt x="2157044" y="2396972"/>
                  </a:lnTo>
                  <a:lnTo>
                    <a:pt x="2179904" y="2325344"/>
                  </a:lnTo>
                  <a:lnTo>
                    <a:pt x="2202751" y="2249144"/>
                  </a:lnTo>
                  <a:lnTo>
                    <a:pt x="2225624" y="2229332"/>
                  </a:lnTo>
                  <a:lnTo>
                    <a:pt x="2248484" y="2137892"/>
                  </a:lnTo>
                  <a:lnTo>
                    <a:pt x="2271344" y="2075408"/>
                  </a:lnTo>
                  <a:lnTo>
                    <a:pt x="2271344" y="2032736"/>
                  </a:lnTo>
                  <a:lnTo>
                    <a:pt x="2295728" y="1999208"/>
                  </a:lnTo>
                  <a:lnTo>
                    <a:pt x="2318588" y="2081504"/>
                  </a:lnTo>
                  <a:lnTo>
                    <a:pt x="2341448" y="2137892"/>
                  </a:lnTo>
                  <a:lnTo>
                    <a:pt x="2364295" y="2166848"/>
                  </a:lnTo>
                  <a:lnTo>
                    <a:pt x="2387168" y="2182088"/>
                  </a:lnTo>
                  <a:lnTo>
                    <a:pt x="2432888" y="2171420"/>
                  </a:lnTo>
                  <a:lnTo>
                    <a:pt x="2455748" y="2095220"/>
                  </a:lnTo>
                  <a:lnTo>
                    <a:pt x="2478595" y="2075408"/>
                  </a:lnTo>
                  <a:lnTo>
                    <a:pt x="2501468" y="2081504"/>
                  </a:lnTo>
                  <a:lnTo>
                    <a:pt x="2524328" y="2019020"/>
                  </a:lnTo>
                  <a:lnTo>
                    <a:pt x="2524328" y="2046452"/>
                  </a:lnTo>
                  <a:lnTo>
                    <a:pt x="2547188" y="1965680"/>
                  </a:lnTo>
                  <a:lnTo>
                    <a:pt x="2570048" y="1903196"/>
                  </a:lnTo>
                  <a:lnTo>
                    <a:pt x="2592895" y="1860524"/>
                  </a:lnTo>
                  <a:lnTo>
                    <a:pt x="2615768" y="1840712"/>
                  </a:lnTo>
                  <a:lnTo>
                    <a:pt x="2638628" y="1807184"/>
                  </a:lnTo>
                  <a:lnTo>
                    <a:pt x="2661488" y="1735556"/>
                  </a:lnTo>
                  <a:lnTo>
                    <a:pt x="2685872" y="1654784"/>
                  </a:lnTo>
                  <a:lnTo>
                    <a:pt x="2731592" y="1567916"/>
                  </a:lnTo>
                  <a:lnTo>
                    <a:pt x="2754439" y="1471904"/>
                  </a:lnTo>
                  <a:lnTo>
                    <a:pt x="2777312" y="1409420"/>
                  </a:lnTo>
                  <a:lnTo>
                    <a:pt x="2800172" y="1371320"/>
                  </a:lnTo>
                  <a:lnTo>
                    <a:pt x="2800172" y="1333220"/>
                  </a:lnTo>
                  <a:lnTo>
                    <a:pt x="2823032" y="1279880"/>
                  </a:lnTo>
                  <a:lnTo>
                    <a:pt x="2845892" y="1266164"/>
                  </a:lnTo>
                  <a:lnTo>
                    <a:pt x="2868739" y="1194536"/>
                  </a:lnTo>
                  <a:lnTo>
                    <a:pt x="2891612" y="1208252"/>
                  </a:lnTo>
                  <a:lnTo>
                    <a:pt x="2914472" y="1246352"/>
                  </a:lnTo>
                  <a:lnTo>
                    <a:pt x="2937332" y="1228064"/>
                  </a:lnTo>
                  <a:lnTo>
                    <a:pt x="2960192" y="1188440"/>
                  </a:lnTo>
                  <a:lnTo>
                    <a:pt x="3005912" y="1183868"/>
                  </a:lnTo>
                  <a:lnTo>
                    <a:pt x="3028772" y="1289024"/>
                  </a:lnTo>
                  <a:lnTo>
                    <a:pt x="3051632" y="1400276"/>
                  </a:lnTo>
                  <a:lnTo>
                    <a:pt x="3076016" y="1424660"/>
                  </a:lnTo>
                  <a:lnTo>
                    <a:pt x="3076016" y="1438376"/>
                  </a:lnTo>
                  <a:lnTo>
                    <a:pt x="3098863" y="1467332"/>
                  </a:lnTo>
                  <a:lnTo>
                    <a:pt x="3121736" y="1682216"/>
                  </a:lnTo>
                  <a:lnTo>
                    <a:pt x="3144583" y="1874240"/>
                  </a:lnTo>
                  <a:lnTo>
                    <a:pt x="3167456" y="2008352"/>
                  </a:lnTo>
                  <a:lnTo>
                    <a:pt x="3190316" y="2200376"/>
                  </a:lnTo>
                  <a:lnTo>
                    <a:pt x="3213163" y="2320772"/>
                  </a:lnTo>
                  <a:lnTo>
                    <a:pt x="3236036" y="2339060"/>
                  </a:lnTo>
                  <a:lnTo>
                    <a:pt x="3281756" y="2378684"/>
                  </a:lnTo>
                  <a:lnTo>
                    <a:pt x="3304616" y="2349728"/>
                  </a:lnTo>
                  <a:lnTo>
                    <a:pt x="3327476" y="2334488"/>
                  </a:lnTo>
                  <a:lnTo>
                    <a:pt x="3350336" y="2305532"/>
                  </a:lnTo>
                  <a:lnTo>
                    <a:pt x="3350336" y="2262860"/>
                  </a:lnTo>
                  <a:lnTo>
                    <a:pt x="3373196" y="2200376"/>
                  </a:lnTo>
                  <a:lnTo>
                    <a:pt x="3396056" y="2153132"/>
                  </a:lnTo>
                  <a:lnTo>
                    <a:pt x="3418916" y="2095220"/>
                  </a:lnTo>
                  <a:lnTo>
                    <a:pt x="3441776" y="2162276"/>
                  </a:lnTo>
                  <a:lnTo>
                    <a:pt x="3466160" y="2157704"/>
                  </a:lnTo>
                  <a:lnTo>
                    <a:pt x="3489020" y="2148560"/>
                  </a:lnTo>
                  <a:lnTo>
                    <a:pt x="3511880" y="2137892"/>
                  </a:lnTo>
                  <a:lnTo>
                    <a:pt x="3557600" y="2075408"/>
                  </a:lnTo>
                  <a:lnTo>
                    <a:pt x="3580460" y="1994636"/>
                  </a:lnTo>
                  <a:lnTo>
                    <a:pt x="3603320" y="1970252"/>
                  </a:lnTo>
                  <a:lnTo>
                    <a:pt x="3626180" y="1907768"/>
                  </a:lnTo>
                  <a:lnTo>
                    <a:pt x="3626180" y="1894052"/>
                  </a:lnTo>
                  <a:lnTo>
                    <a:pt x="3649040" y="1840712"/>
                  </a:lnTo>
                  <a:lnTo>
                    <a:pt x="3671900" y="1826996"/>
                  </a:lnTo>
                  <a:lnTo>
                    <a:pt x="3694760" y="1802612"/>
                  </a:lnTo>
                  <a:lnTo>
                    <a:pt x="3717620" y="1793468"/>
                  </a:lnTo>
                  <a:lnTo>
                    <a:pt x="3740480" y="1782800"/>
                  </a:lnTo>
                  <a:lnTo>
                    <a:pt x="3763340" y="1735556"/>
                  </a:lnTo>
                  <a:lnTo>
                    <a:pt x="3786200" y="1730984"/>
                  </a:lnTo>
                  <a:lnTo>
                    <a:pt x="3831920" y="1688312"/>
                  </a:lnTo>
                  <a:lnTo>
                    <a:pt x="3856304" y="1601444"/>
                  </a:lnTo>
                  <a:lnTo>
                    <a:pt x="3879164" y="1529816"/>
                  </a:lnTo>
                  <a:lnTo>
                    <a:pt x="3902024" y="1462760"/>
                  </a:lnTo>
                  <a:lnTo>
                    <a:pt x="3924884" y="1514576"/>
                  </a:lnTo>
                  <a:lnTo>
                    <a:pt x="3947744" y="1615160"/>
                  </a:lnTo>
                  <a:lnTo>
                    <a:pt x="3970604" y="1697456"/>
                  </a:lnTo>
                  <a:lnTo>
                    <a:pt x="3993464" y="1715744"/>
                  </a:lnTo>
                  <a:lnTo>
                    <a:pt x="4016324" y="1822424"/>
                  </a:lnTo>
                  <a:lnTo>
                    <a:pt x="4039184" y="1860524"/>
                  </a:lnTo>
                  <a:lnTo>
                    <a:pt x="4062044" y="1811756"/>
                  </a:lnTo>
                  <a:lnTo>
                    <a:pt x="4107764" y="1740128"/>
                  </a:lnTo>
                  <a:lnTo>
                    <a:pt x="4130624" y="1702028"/>
                  </a:lnTo>
                  <a:lnTo>
                    <a:pt x="4153484" y="1702028"/>
                  </a:lnTo>
                  <a:lnTo>
                    <a:pt x="4176344" y="1692884"/>
                  </a:lnTo>
                  <a:lnTo>
                    <a:pt x="4176344" y="1682216"/>
                  </a:lnTo>
                  <a:lnTo>
                    <a:pt x="4199204" y="1673072"/>
                  </a:lnTo>
                  <a:lnTo>
                    <a:pt x="4222064" y="1663928"/>
                  </a:lnTo>
                  <a:lnTo>
                    <a:pt x="4246448" y="1648688"/>
                  </a:lnTo>
                  <a:lnTo>
                    <a:pt x="4269308" y="1677644"/>
                  </a:lnTo>
                  <a:lnTo>
                    <a:pt x="4292168" y="1778228"/>
                  </a:lnTo>
                  <a:lnTo>
                    <a:pt x="4315028" y="1802612"/>
                  </a:lnTo>
                  <a:lnTo>
                    <a:pt x="4337888" y="1822424"/>
                  </a:lnTo>
                  <a:lnTo>
                    <a:pt x="4383608" y="1802612"/>
                  </a:lnTo>
                  <a:lnTo>
                    <a:pt x="4406468" y="1764512"/>
                  </a:lnTo>
                  <a:lnTo>
                    <a:pt x="4429328" y="1759940"/>
                  </a:lnTo>
                  <a:lnTo>
                    <a:pt x="4452188" y="1702028"/>
                  </a:lnTo>
                  <a:lnTo>
                    <a:pt x="4452188" y="1625828"/>
                  </a:lnTo>
                  <a:lnTo>
                    <a:pt x="4475048" y="1567916"/>
                  </a:lnTo>
                  <a:lnTo>
                    <a:pt x="4497908" y="1500860"/>
                  </a:lnTo>
                  <a:lnTo>
                    <a:pt x="4520768" y="1476476"/>
                  </a:lnTo>
                  <a:lnTo>
                    <a:pt x="4543628" y="1476476"/>
                  </a:lnTo>
                  <a:lnTo>
                    <a:pt x="4566488" y="1452092"/>
                  </a:lnTo>
                  <a:lnTo>
                    <a:pt x="4589348" y="1433804"/>
                  </a:lnTo>
                  <a:lnTo>
                    <a:pt x="4612208" y="1380464"/>
                  </a:lnTo>
                  <a:lnTo>
                    <a:pt x="4659452" y="1317980"/>
                  </a:lnTo>
                  <a:lnTo>
                    <a:pt x="4682312" y="1270736"/>
                  </a:lnTo>
                  <a:lnTo>
                    <a:pt x="4705172" y="1270736"/>
                  </a:lnTo>
                  <a:lnTo>
                    <a:pt x="4728032" y="1266164"/>
                  </a:lnTo>
                  <a:lnTo>
                    <a:pt x="4728032" y="1221968"/>
                  </a:lnTo>
                  <a:lnTo>
                    <a:pt x="4750892" y="1188440"/>
                  </a:lnTo>
                  <a:lnTo>
                    <a:pt x="4773752" y="1208252"/>
                  </a:lnTo>
                  <a:lnTo>
                    <a:pt x="4796612" y="1261592"/>
                  </a:lnTo>
                  <a:lnTo>
                    <a:pt x="4819472" y="1261592"/>
                  </a:lnTo>
                  <a:lnTo>
                    <a:pt x="4842332" y="1261592"/>
                  </a:lnTo>
                  <a:lnTo>
                    <a:pt x="4865192" y="1266164"/>
                  </a:lnTo>
                  <a:lnTo>
                    <a:pt x="4888052" y="1266164"/>
                  </a:lnTo>
                  <a:lnTo>
                    <a:pt x="4933772" y="1275308"/>
                  </a:lnTo>
                  <a:lnTo>
                    <a:pt x="4956632" y="1322552"/>
                  </a:lnTo>
                  <a:lnTo>
                    <a:pt x="4979492" y="1284452"/>
                  </a:lnTo>
                  <a:lnTo>
                    <a:pt x="5002352" y="1241780"/>
                  </a:lnTo>
                  <a:lnTo>
                    <a:pt x="5002352" y="1237208"/>
                  </a:lnTo>
                  <a:lnTo>
                    <a:pt x="5026736" y="1228064"/>
                  </a:lnTo>
                  <a:lnTo>
                    <a:pt x="5049596" y="1203680"/>
                  </a:lnTo>
                  <a:lnTo>
                    <a:pt x="5072456" y="1203680"/>
                  </a:lnTo>
                  <a:lnTo>
                    <a:pt x="5095316" y="1170152"/>
                  </a:lnTo>
                  <a:lnTo>
                    <a:pt x="5118176" y="1150340"/>
                  </a:lnTo>
                  <a:lnTo>
                    <a:pt x="5141036" y="1107668"/>
                  </a:lnTo>
                  <a:lnTo>
                    <a:pt x="5163896" y="1054328"/>
                  </a:lnTo>
                  <a:lnTo>
                    <a:pt x="5209616" y="1011656"/>
                  </a:lnTo>
                  <a:lnTo>
                    <a:pt x="5232476" y="987272"/>
                  </a:lnTo>
                  <a:lnTo>
                    <a:pt x="5255323" y="973556"/>
                  </a:lnTo>
                  <a:lnTo>
                    <a:pt x="5278196" y="911072"/>
                  </a:lnTo>
                  <a:lnTo>
                    <a:pt x="5278196" y="868400"/>
                  </a:lnTo>
                  <a:lnTo>
                    <a:pt x="5301056" y="815060"/>
                  </a:lnTo>
                  <a:lnTo>
                    <a:pt x="5323916" y="805916"/>
                  </a:lnTo>
                  <a:lnTo>
                    <a:pt x="5346763" y="805916"/>
                  </a:lnTo>
                  <a:lnTo>
                    <a:pt x="5369623" y="776960"/>
                  </a:lnTo>
                  <a:lnTo>
                    <a:pt x="5392496" y="790676"/>
                  </a:lnTo>
                  <a:lnTo>
                    <a:pt x="5416880" y="801344"/>
                  </a:lnTo>
                  <a:lnTo>
                    <a:pt x="5439740" y="776960"/>
                  </a:lnTo>
                  <a:lnTo>
                    <a:pt x="5485447" y="748004"/>
                  </a:lnTo>
                  <a:lnTo>
                    <a:pt x="5508320" y="694664"/>
                  </a:lnTo>
                  <a:lnTo>
                    <a:pt x="5531180" y="699236"/>
                  </a:lnTo>
                  <a:lnTo>
                    <a:pt x="5554040" y="728192"/>
                  </a:lnTo>
                  <a:lnTo>
                    <a:pt x="5554040" y="790676"/>
                  </a:lnTo>
                  <a:lnTo>
                    <a:pt x="5576887" y="772388"/>
                  </a:lnTo>
                  <a:lnTo>
                    <a:pt x="5599747" y="810488"/>
                  </a:lnTo>
                  <a:lnTo>
                    <a:pt x="5622620" y="906500"/>
                  </a:lnTo>
                  <a:lnTo>
                    <a:pt x="5645480" y="920216"/>
                  </a:lnTo>
                  <a:lnTo>
                    <a:pt x="5668340" y="1020800"/>
                  </a:lnTo>
                  <a:lnTo>
                    <a:pt x="5691187" y="1036040"/>
                  </a:lnTo>
                  <a:lnTo>
                    <a:pt x="5714047" y="1074140"/>
                  </a:lnTo>
                  <a:lnTo>
                    <a:pt x="5759780" y="1098524"/>
                  </a:lnTo>
                  <a:lnTo>
                    <a:pt x="5782640" y="1098524"/>
                  </a:lnTo>
                  <a:lnTo>
                    <a:pt x="5807011" y="1107668"/>
                  </a:lnTo>
                  <a:lnTo>
                    <a:pt x="5829884" y="1188440"/>
                  </a:lnTo>
                  <a:lnTo>
                    <a:pt x="5829884" y="1194536"/>
                  </a:lnTo>
                  <a:lnTo>
                    <a:pt x="5852744" y="1183868"/>
                  </a:lnTo>
                  <a:lnTo>
                    <a:pt x="5875604" y="1208252"/>
                  </a:lnTo>
                  <a:lnTo>
                    <a:pt x="5898451" y="1261592"/>
                  </a:lnTo>
                  <a:lnTo>
                    <a:pt x="5921311" y="1250924"/>
                  </a:lnTo>
                  <a:lnTo>
                    <a:pt x="5944184" y="1165580"/>
                  </a:lnTo>
                  <a:lnTo>
                    <a:pt x="5967044" y="1116812"/>
                  </a:lnTo>
                  <a:lnTo>
                    <a:pt x="5989904" y="1132052"/>
                  </a:lnTo>
                  <a:lnTo>
                    <a:pt x="6035611" y="1112240"/>
                  </a:lnTo>
                  <a:lnTo>
                    <a:pt x="6058484" y="1025372"/>
                  </a:lnTo>
                  <a:lnTo>
                    <a:pt x="6081344" y="953744"/>
                  </a:lnTo>
                  <a:lnTo>
                    <a:pt x="6104204" y="886688"/>
                  </a:lnTo>
                  <a:lnTo>
                    <a:pt x="6104204" y="964412"/>
                  </a:lnTo>
                  <a:lnTo>
                    <a:pt x="6127051" y="1049756"/>
                  </a:lnTo>
                  <a:lnTo>
                    <a:pt x="6149911" y="1069568"/>
                  </a:lnTo>
                  <a:lnTo>
                    <a:pt x="6172784" y="997940"/>
                  </a:lnTo>
                  <a:lnTo>
                    <a:pt x="6197168" y="949172"/>
                  </a:lnTo>
                  <a:lnTo>
                    <a:pt x="6220028" y="877544"/>
                  </a:lnTo>
                  <a:lnTo>
                    <a:pt x="6242875" y="776960"/>
                  </a:lnTo>
                  <a:lnTo>
                    <a:pt x="6265735" y="690092"/>
                  </a:lnTo>
                  <a:lnTo>
                    <a:pt x="6311468" y="642848"/>
                  </a:lnTo>
                  <a:lnTo>
                    <a:pt x="6334328" y="609320"/>
                  </a:lnTo>
                  <a:lnTo>
                    <a:pt x="6357175" y="551408"/>
                  </a:lnTo>
                  <a:lnTo>
                    <a:pt x="6380035" y="459968"/>
                  </a:lnTo>
                  <a:lnTo>
                    <a:pt x="6380035" y="388340"/>
                  </a:lnTo>
                  <a:lnTo>
                    <a:pt x="6402908" y="345668"/>
                  </a:lnTo>
                  <a:lnTo>
                    <a:pt x="6425768" y="374624"/>
                  </a:lnTo>
                  <a:lnTo>
                    <a:pt x="6448628" y="493496"/>
                  </a:lnTo>
                  <a:lnTo>
                    <a:pt x="6471475" y="705332"/>
                  </a:lnTo>
                  <a:lnTo>
                    <a:pt x="6494335" y="839444"/>
                  </a:lnTo>
                  <a:lnTo>
                    <a:pt x="6517208" y="911072"/>
                  </a:lnTo>
                  <a:lnTo>
                    <a:pt x="6540068" y="929360"/>
                  </a:lnTo>
                  <a:lnTo>
                    <a:pt x="6587312" y="968984"/>
                  </a:lnTo>
                  <a:lnTo>
                    <a:pt x="6610172" y="1020800"/>
                  </a:lnTo>
                  <a:lnTo>
                    <a:pt x="6633032" y="991844"/>
                  </a:lnTo>
                  <a:lnTo>
                    <a:pt x="6655892" y="882116"/>
                  </a:lnTo>
                  <a:lnTo>
                    <a:pt x="6655892" y="868400"/>
                  </a:lnTo>
                  <a:lnTo>
                    <a:pt x="6678739" y="815060"/>
                  </a:lnTo>
                  <a:lnTo>
                    <a:pt x="6701612" y="824204"/>
                  </a:lnTo>
                  <a:lnTo>
                    <a:pt x="6724472" y="857732"/>
                  </a:lnTo>
                  <a:lnTo>
                    <a:pt x="6747332" y="824204"/>
                  </a:lnTo>
                  <a:lnTo>
                    <a:pt x="6770192" y="815060"/>
                  </a:lnTo>
                  <a:lnTo>
                    <a:pt x="6793039" y="815060"/>
                  </a:lnTo>
                  <a:lnTo>
                    <a:pt x="6815912" y="844016"/>
                  </a:lnTo>
                  <a:lnTo>
                    <a:pt x="6861632" y="872972"/>
                  </a:lnTo>
                  <a:lnTo>
                    <a:pt x="6884492" y="844016"/>
                  </a:lnTo>
                  <a:lnTo>
                    <a:pt x="6907339" y="772388"/>
                  </a:lnTo>
                  <a:lnTo>
                    <a:pt x="6930212" y="714476"/>
                  </a:lnTo>
                  <a:lnTo>
                    <a:pt x="6930212" y="810488"/>
                  </a:lnTo>
                  <a:lnTo>
                    <a:pt x="6953072" y="801344"/>
                  </a:lnTo>
                  <a:lnTo>
                    <a:pt x="6977456" y="906500"/>
                  </a:lnTo>
                  <a:lnTo>
                    <a:pt x="7000316" y="1025372"/>
                  </a:lnTo>
                  <a:lnTo>
                    <a:pt x="7023163" y="1045184"/>
                  </a:lnTo>
                  <a:lnTo>
                    <a:pt x="7046036" y="1036040"/>
                  </a:lnTo>
                  <a:lnTo>
                    <a:pt x="7068896" y="1103096"/>
                  </a:lnTo>
                  <a:lnTo>
                    <a:pt x="7091756" y="1145768"/>
                  </a:lnTo>
                  <a:lnTo>
                    <a:pt x="7137463" y="1159484"/>
                  </a:lnTo>
                  <a:lnTo>
                    <a:pt x="7160336" y="1232636"/>
                  </a:lnTo>
                  <a:lnTo>
                    <a:pt x="7183196" y="1141196"/>
                  </a:lnTo>
                  <a:lnTo>
                    <a:pt x="7206056" y="1121384"/>
                  </a:lnTo>
                  <a:lnTo>
                    <a:pt x="7206056" y="1174724"/>
                  </a:lnTo>
                  <a:lnTo>
                    <a:pt x="7228916" y="1199108"/>
                  </a:lnTo>
                  <a:lnTo>
                    <a:pt x="7251763" y="1237208"/>
                  </a:lnTo>
                  <a:lnTo>
                    <a:pt x="7274636" y="1221968"/>
                  </a:lnTo>
                  <a:lnTo>
                    <a:pt x="7297496" y="1136624"/>
                  </a:lnTo>
                  <a:lnTo>
                    <a:pt x="7320356" y="1092428"/>
                  </a:lnTo>
                  <a:lnTo>
                    <a:pt x="7343216" y="1025372"/>
                  </a:lnTo>
                  <a:lnTo>
                    <a:pt x="7367600" y="1064996"/>
                  </a:lnTo>
                  <a:lnTo>
                    <a:pt x="7413320" y="1083284"/>
                  </a:lnTo>
                  <a:lnTo>
                    <a:pt x="7436180" y="915644"/>
                  </a:lnTo>
                  <a:lnTo>
                    <a:pt x="7459040" y="891260"/>
                  </a:lnTo>
                  <a:lnTo>
                    <a:pt x="7481900" y="786104"/>
                  </a:lnTo>
                  <a:lnTo>
                    <a:pt x="7481900" y="694664"/>
                  </a:lnTo>
                  <a:lnTo>
                    <a:pt x="7504760" y="551408"/>
                  </a:lnTo>
                  <a:lnTo>
                    <a:pt x="7527620" y="522452"/>
                  </a:lnTo>
                  <a:lnTo>
                    <a:pt x="7550480" y="392912"/>
                  </a:lnTo>
                  <a:lnTo>
                    <a:pt x="7573340" y="191744"/>
                  </a:lnTo>
                  <a:lnTo>
                    <a:pt x="7596200" y="0"/>
                  </a:lnTo>
                  <a:lnTo>
                    <a:pt x="7619060" y="53060"/>
                  </a:lnTo>
                  <a:lnTo>
                    <a:pt x="7642263" y="53060"/>
                  </a:lnTo>
                </a:path>
              </a:pathLst>
            </a:custGeom>
            <a:ln w="476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257438" y="1606296"/>
            <a:ext cx="7665720" cy="0"/>
          </a:xfrm>
          <a:custGeom>
            <a:avLst/>
            <a:gdLst/>
            <a:ahLst/>
            <a:cxnLst/>
            <a:rect l="l" t="t" r="r" b="b"/>
            <a:pathLst>
              <a:path w="7665720" h="0">
                <a:moveTo>
                  <a:pt x="0" y="0"/>
                </a:moveTo>
                <a:lnTo>
                  <a:pt x="76652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57438" y="1127493"/>
            <a:ext cx="7665720" cy="0"/>
          </a:xfrm>
          <a:custGeom>
            <a:avLst/>
            <a:gdLst/>
            <a:ahLst/>
            <a:cxnLst/>
            <a:rect l="l" t="t" r="r" b="b"/>
            <a:pathLst>
              <a:path w="7665720" h="0">
                <a:moveTo>
                  <a:pt x="0" y="0"/>
                </a:moveTo>
                <a:lnTo>
                  <a:pt x="766521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57438" y="4962965"/>
            <a:ext cx="7665720" cy="64769"/>
          </a:xfrm>
          <a:custGeom>
            <a:avLst/>
            <a:gdLst/>
            <a:ahLst/>
            <a:cxnLst/>
            <a:rect l="l" t="t" r="r" b="b"/>
            <a:pathLst>
              <a:path w="7665720" h="64770">
                <a:moveTo>
                  <a:pt x="0" y="0"/>
                </a:moveTo>
                <a:lnTo>
                  <a:pt x="7665211" y="0"/>
                </a:lnTo>
              </a:path>
              <a:path w="7665720" h="64770">
                <a:moveTo>
                  <a:pt x="0" y="0"/>
                </a:moveTo>
                <a:lnTo>
                  <a:pt x="0" y="64490"/>
                </a:lnTo>
              </a:path>
              <a:path w="7665720" h="64770">
                <a:moveTo>
                  <a:pt x="321424" y="0"/>
                </a:moveTo>
                <a:lnTo>
                  <a:pt x="321424" y="64490"/>
                </a:lnTo>
              </a:path>
              <a:path w="7665720" h="64770">
                <a:moveTo>
                  <a:pt x="642988" y="0"/>
                </a:moveTo>
                <a:lnTo>
                  <a:pt x="642988" y="64490"/>
                </a:lnTo>
              </a:path>
              <a:path w="7665720" h="64770">
                <a:moveTo>
                  <a:pt x="964552" y="0"/>
                </a:moveTo>
                <a:lnTo>
                  <a:pt x="964552" y="64490"/>
                </a:lnTo>
              </a:path>
              <a:path w="7665720" h="64770">
                <a:moveTo>
                  <a:pt x="1284592" y="0"/>
                </a:moveTo>
                <a:lnTo>
                  <a:pt x="1284592" y="64490"/>
                </a:lnTo>
              </a:path>
              <a:path w="7665720" h="64770">
                <a:moveTo>
                  <a:pt x="1606156" y="0"/>
                </a:moveTo>
                <a:lnTo>
                  <a:pt x="1606156" y="64490"/>
                </a:lnTo>
              </a:path>
              <a:path w="7665720" h="64770">
                <a:moveTo>
                  <a:pt x="1927720" y="0"/>
                </a:moveTo>
                <a:lnTo>
                  <a:pt x="1927720" y="64490"/>
                </a:lnTo>
              </a:path>
              <a:path w="7665720" h="64770">
                <a:moveTo>
                  <a:pt x="2249284" y="0"/>
                </a:moveTo>
                <a:lnTo>
                  <a:pt x="2249284" y="64490"/>
                </a:lnTo>
              </a:path>
              <a:path w="7665720" h="64770">
                <a:moveTo>
                  <a:pt x="2570848" y="0"/>
                </a:moveTo>
                <a:lnTo>
                  <a:pt x="2570848" y="64490"/>
                </a:lnTo>
              </a:path>
              <a:path w="7665720" h="64770">
                <a:moveTo>
                  <a:pt x="2892412" y="0"/>
                </a:moveTo>
                <a:lnTo>
                  <a:pt x="2892412" y="64490"/>
                </a:lnTo>
              </a:path>
              <a:path w="7665720" h="64770">
                <a:moveTo>
                  <a:pt x="3212452" y="0"/>
                </a:moveTo>
                <a:lnTo>
                  <a:pt x="3212452" y="64490"/>
                </a:lnTo>
              </a:path>
              <a:path w="7665720" h="64770">
                <a:moveTo>
                  <a:pt x="3534016" y="0"/>
                </a:moveTo>
                <a:lnTo>
                  <a:pt x="3534016" y="64490"/>
                </a:lnTo>
              </a:path>
              <a:path w="7665720" h="64770">
                <a:moveTo>
                  <a:pt x="3855580" y="0"/>
                </a:moveTo>
                <a:lnTo>
                  <a:pt x="3855580" y="64490"/>
                </a:lnTo>
              </a:path>
              <a:path w="7665720" h="64770">
                <a:moveTo>
                  <a:pt x="4177144" y="0"/>
                </a:moveTo>
                <a:lnTo>
                  <a:pt x="4177144" y="64490"/>
                </a:lnTo>
              </a:path>
              <a:path w="7665720" h="64770">
                <a:moveTo>
                  <a:pt x="4498708" y="0"/>
                </a:moveTo>
                <a:lnTo>
                  <a:pt x="4498708" y="64490"/>
                </a:lnTo>
              </a:path>
              <a:path w="7665720" h="64770">
                <a:moveTo>
                  <a:pt x="4818748" y="0"/>
                </a:moveTo>
                <a:lnTo>
                  <a:pt x="4818748" y="64490"/>
                </a:lnTo>
              </a:path>
              <a:path w="7665720" h="64770">
                <a:moveTo>
                  <a:pt x="5140312" y="0"/>
                </a:moveTo>
                <a:lnTo>
                  <a:pt x="5140312" y="64490"/>
                </a:lnTo>
              </a:path>
              <a:path w="7665720" h="64770">
                <a:moveTo>
                  <a:pt x="5461876" y="0"/>
                </a:moveTo>
                <a:lnTo>
                  <a:pt x="5461876" y="64490"/>
                </a:lnTo>
              </a:path>
              <a:path w="7665720" h="64770">
                <a:moveTo>
                  <a:pt x="5783440" y="0"/>
                </a:moveTo>
                <a:lnTo>
                  <a:pt x="5783440" y="64490"/>
                </a:lnTo>
              </a:path>
              <a:path w="7665720" h="64770">
                <a:moveTo>
                  <a:pt x="6105004" y="0"/>
                </a:moveTo>
                <a:lnTo>
                  <a:pt x="6105004" y="64490"/>
                </a:lnTo>
              </a:path>
              <a:path w="7665720" h="64770">
                <a:moveTo>
                  <a:pt x="6426568" y="0"/>
                </a:moveTo>
                <a:lnTo>
                  <a:pt x="6426568" y="64490"/>
                </a:lnTo>
              </a:path>
              <a:path w="7665720" h="64770">
                <a:moveTo>
                  <a:pt x="6746608" y="0"/>
                </a:moveTo>
                <a:lnTo>
                  <a:pt x="6746608" y="64490"/>
                </a:lnTo>
              </a:path>
              <a:path w="7665720" h="64770">
                <a:moveTo>
                  <a:pt x="7068172" y="0"/>
                </a:moveTo>
                <a:lnTo>
                  <a:pt x="7068172" y="64490"/>
                </a:lnTo>
              </a:path>
              <a:path w="7665720" h="64770">
                <a:moveTo>
                  <a:pt x="7389825" y="0"/>
                </a:moveTo>
                <a:lnTo>
                  <a:pt x="7389825" y="6449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4220" y="758993"/>
            <a:ext cx="539115" cy="4340860"/>
          </a:xfrm>
          <a:prstGeom prst="rect">
            <a:avLst/>
          </a:prstGeom>
        </p:spPr>
        <p:txBody>
          <a:bodyPr wrap="square" lIns="0" tIns="187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9700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9600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9500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9400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9300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9200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9100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9000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8900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40"/>
              <a:t>20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1173727" y="5078770"/>
            <a:ext cx="7618095" cy="904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algn="r" marR="5080">
              <a:lnSpc>
                <a:spcPts val="1614"/>
              </a:lnSpc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1/1/1998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3/1/1999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5/1/2000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7/1/2001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9/1/2002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11/1/2003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1/1/2005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3/1/2006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5/1/2007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7/1/2008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05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9/1/2009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11/1/2010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1/1/2012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3/1/2013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5/1/2014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7/1/2015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9/1/2016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11/1/2017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1/1/2019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3/1/2020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5/1/2021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7/1/2022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9/1/2023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11/1/2024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7484" y="2237801"/>
            <a:ext cx="280035" cy="161417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2000">
                <a:solidFill>
                  <a:srgbClr val="585858"/>
                </a:solidFill>
                <a:latin typeface="Calibri"/>
                <a:cs typeface="Calibri"/>
              </a:rPr>
              <a:t>Thousand</a:t>
            </a:r>
            <a:r>
              <a:rPr dirty="0" sz="2000" spc="-6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7664" rIns="0" bIns="0" rtlCol="0" vert="horz">
            <a:spAutoFit/>
          </a:bodyPr>
          <a:lstStyle/>
          <a:p>
            <a:pPr marL="807085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Dairy</a:t>
            </a:r>
            <a:r>
              <a:rPr dirty="0" spc="-65"/>
              <a:t> </a:t>
            </a:r>
            <a:r>
              <a:rPr dirty="0" spc="325"/>
              <a:t>Cow</a:t>
            </a:r>
            <a:r>
              <a:rPr dirty="0" spc="-65"/>
              <a:t> </a:t>
            </a:r>
            <a:r>
              <a:rPr dirty="0" spc="175"/>
              <a:t>Slaughter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257" y="1751391"/>
            <a:ext cx="8818191" cy="35375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4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890" rIns="0" bIns="0" rtlCol="0" vert="horz">
            <a:spAutoFit/>
          </a:bodyPr>
          <a:lstStyle/>
          <a:p>
            <a:pPr marL="1781810">
              <a:lnSpc>
                <a:spcPct val="100000"/>
              </a:lnSpc>
              <a:spcBef>
                <a:spcPts val="100"/>
              </a:spcBef>
            </a:pPr>
            <a:r>
              <a:rPr dirty="0" spc="180"/>
              <a:t>Cull</a:t>
            </a:r>
            <a:r>
              <a:rPr dirty="0" spc="-50"/>
              <a:t> </a:t>
            </a:r>
            <a:r>
              <a:rPr dirty="0" spc="340"/>
              <a:t>Cow</a:t>
            </a:r>
            <a:r>
              <a:rPr dirty="0" spc="-65"/>
              <a:t> </a:t>
            </a:r>
            <a:r>
              <a:rPr dirty="0" spc="95"/>
              <a:t>Price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91" y="1266675"/>
            <a:ext cx="8787601" cy="43937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790" y="1890689"/>
          <a:ext cx="9101455" cy="421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6425"/>
                <a:gridCol w="909319"/>
                <a:gridCol w="354964"/>
                <a:gridCol w="411480"/>
                <a:gridCol w="370205"/>
                <a:gridCol w="412750"/>
                <a:gridCol w="321309"/>
                <a:gridCol w="411479"/>
                <a:gridCol w="310514"/>
                <a:gridCol w="411479"/>
                <a:gridCol w="365760"/>
                <a:gridCol w="413385"/>
                <a:gridCol w="362585"/>
                <a:gridCol w="412114"/>
                <a:gridCol w="370204"/>
                <a:gridCol w="412749"/>
                <a:gridCol w="327659"/>
                <a:gridCol w="413384"/>
                <a:gridCol w="251459"/>
                <a:gridCol w="412750"/>
                <a:gridCol w="341629"/>
                <a:gridCol w="410845"/>
              </a:tblGrid>
              <a:tr h="436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2022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08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0">
                  <a:txBody>
                    <a:bodyPr/>
                    <a:lstStyle/>
                    <a:p>
                      <a:pPr algn="ctr" marL="1270">
                        <a:lnSpc>
                          <a:spcPts val="215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$/cwt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Milk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18.32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17.06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18.48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17.24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19.41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18.55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19.83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27.11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22.72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24.54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Cull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cattle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1.88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1.21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1.47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1.99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62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0035">
                <a:tc>
                  <a:txBody>
                    <a:bodyPr/>
                    <a:lstStyle/>
                    <a:p>
                      <a:pPr marL="2540">
                        <a:lnSpc>
                          <a:spcPts val="2075"/>
                        </a:lnSpc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Calves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0.45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0.37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0.62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75"/>
                        </a:lnSpc>
                      </a:pPr>
                      <a:r>
                        <a:rPr dirty="0" sz="1800" spc="-20" b="1">
                          <a:latin typeface="Calibri"/>
                          <a:cs typeface="Calibri"/>
                        </a:rPr>
                        <a:t>1.28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36880">
                <a:tc grid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Other</a:t>
                      </a:r>
                      <a:r>
                        <a:rPr dirty="0" sz="18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livestock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0.08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Crops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0.72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2"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Miscellaneous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0.59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0.73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2.80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0.57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800" spc="-20">
                          <a:latin typeface="Calibri"/>
                          <a:cs typeface="Calibri"/>
                        </a:rPr>
                        <a:t>0.64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6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9259">
                <a:tc gridSpan="2">
                  <a:txBody>
                    <a:bodyPr/>
                    <a:lstStyle/>
                    <a:p>
                      <a:pPr marL="2540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41935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21.69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7175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19.78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8279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21.32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97485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19.70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2729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21.56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49554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22.86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57175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22.64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14629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29.90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8430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26.18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27965">
                        <a:lnSpc>
                          <a:spcPts val="2130"/>
                        </a:lnSpc>
                        <a:spcBef>
                          <a:spcPts val="11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29.16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460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06" y="6355889"/>
            <a:ext cx="2941010" cy="21323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20252" y="51784"/>
            <a:ext cx="7787005" cy="173164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algn="ctr" marL="347345" marR="340995">
              <a:lnSpc>
                <a:spcPts val="4320"/>
              </a:lnSpc>
              <a:spcBef>
                <a:spcPts val="640"/>
              </a:spcBef>
            </a:pPr>
            <a:r>
              <a:rPr dirty="0" sz="4000" spc="110"/>
              <a:t>Cornell</a:t>
            </a:r>
            <a:r>
              <a:rPr dirty="0" sz="4000" spc="-20"/>
              <a:t> </a:t>
            </a:r>
            <a:r>
              <a:rPr dirty="0" sz="4000" spc="100"/>
              <a:t>Dairy</a:t>
            </a:r>
            <a:r>
              <a:rPr dirty="0" sz="4000" spc="-25"/>
              <a:t> </a:t>
            </a:r>
            <a:r>
              <a:rPr dirty="0" sz="4000" spc="140"/>
              <a:t>Farm</a:t>
            </a:r>
            <a:r>
              <a:rPr dirty="0" sz="4000" spc="-35"/>
              <a:t> </a:t>
            </a:r>
            <a:r>
              <a:rPr dirty="0" sz="4000" spc="200"/>
              <a:t>Business </a:t>
            </a:r>
            <a:r>
              <a:rPr dirty="0" sz="4000" spc="204"/>
              <a:t>Summary</a:t>
            </a:r>
            <a:endParaRPr sz="4000"/>
          </a:p>
          <a:p>
            <a:pPr algn="ctr">
              <a:lnSpc>
                <a:spcPts val="4255"/>
              </a:lnSpc>
            </a:pPr>
            <a:r>
              <a:rPr dirty="0" sz="4000" spc="95"/>
              <a:t>Operating</a:t>
            </a:r>
            <a:r>
              <a:rPr dirty="0" sz="4000" spc="90"/>
              <a:t> Receipts,</a:t>
            </a:r>
            <a:r>
              <a:rPr dirty="0" sz="4000" spc="75"/>
              <a:t> </a:t>
            </a:r>
            <a:r>
              <a:rPr dirty="0" sz="4000"/>
              <a:t>2015-</a:t>
            </a:r>
            <a:r>
              <a:rPr dirty="0" sz="4000" spc="90"/>
              <a:t>2024</a:t>
            </a:r>
            <a:endParaRPr sz="4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94895" y="762819"/>
            <a:ext cx="48768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395"/>
              <a:t>US</a:t>
            </a:r>
            <a:r>
              <a:rPr dirty="0" spc="-65"/>
              <a:t> </a:t>
            </a:r>
            <a:r>
              <a:rPr dirty="0" spc="220"/>
              <a:t>Semen</a:t>
            </a:r>
            <a:r>
              <a:rPr dirty="0" spc="-75"/>
              <a:t> </a:t>
            </a:r>
            <a:r>
              <a:rPr dirty="0" spc="290"/>
              <a:t>Sales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75432" y="1912423"/>
            <a:ext cx="7927975" cy="3328670"/>
            <a:chOff x="875432" y="1912423"/>
            <a:chExt cx="7927975" cy="3328670"/>
          </a:xfrm>
        </p:grpSpPr>
        <p:sp>
          <p:nvSpPr>
            <p:cNvPr id="4" name="object 4"/>
            <p:cNvSpPr/>
            <p:nvPr/>
          </p:nvSpPr>
          <p:spPr>
            <a:xfrm>
              <a:off x="875432" y="2153412"/>
              <a:ext cx="7927975" cy="2711450"/>
            </a:xfrm>
            <a:custGeom>
              <a:avLst/>
              <a:gdLst/>
              <a:ahLst/>
              <a:cxnLst/>
              <a:rect l="l" t="t" r="r" b="b"/>
              <a:pathLst>
                <a:path w="7927975" h="2711450">
                  <a:moveTo>
                    <a:pt x="0" y="2711196"/>
                  </a:moveTo>
                  <a:lnTo>
                    <a:pt x="7927771" y="2711196"/>
                  </a:lnTo>
                </a:path>
                <a:path w="7927975" h="2711450">
                  <a:moveTo>
                    <a:pt x="0" y="2258567"/>
                  </a:moveTo>
                  <a:lnTo>
                    <a:pt x="7927771" y="2258567"/>
                  </a:lnTo>
                </a:path>
                <a:path w="7927975" h="2711450">
                  <a:moveTo>
                    <a:pt x="0" y="1807464"/>
                  </a:moveTo>
                  <a:lnTo>
                    <a:pt x="7927771" y="1807464"/>
                  </a:lnTo>
                </a:path>
                <a:path w="7927975" h="2711450">
                  <a:moveTo>
                    <a:pt x="0" y="1354836"/>
                  </a:moveTo>
                  <a:lnTo>
                    <a:pt x="7927771" y="1354836"/>
                  </a:lnTo>
                </a:path>
                <a:path w="7927975" h="2711450">
                  <a:moveTo>
                    <a:pt x="0" y="903732"/>
                  </a:moveTo>
                  <a:lnTo>
                    <a:pt x="7927771" y="903732"/>
                  </a:lnTo>
                </a:path>
                <a:path w="7927975" h="2711450">
                  <a:moveTo>
                    <a:pt x="0" y="451103"/>
                  </a:moveTo>
                  <a:lnTo>
                    <a:pt x="7927771" y="451103"/>
                  </a:lnTo>
                </a:path>
                <a:path w="7927975" h="2711450">
                  <a:moveTo>
                    <a:pt x="0" y="0"/>
                  </a:moveTo>
                  <a:lnTo>
                    <a:pt x="79277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68209" y="2649888"/>
              <a:ext cx="6342380" cy="1356360"/>
            </a:xfrm>
            <a:custGeom>
              <a:avLst/>
              <a:gdLst/>
              <a:ahLst/>
              <a:cxnLst/>
              <a:rect l="l" t="t" r="r" b="b"/>
              <a:pathLst>
                <a:path w="6342380" h="1356360">
                  <a:moveTo>
                    <a:pt x="0" y="1355953"/>
                  </a:moveTo>
                  <a:lnTo>
                    <a:pt x="1585531" y="1039710"/>
                  </a:lnTo>
                  <a:lnTo>
                    <a:pt x="3170491" y="904074"/>
                  </a:lnTo>
                  <a:lnTo>
                    <a:pt x="4756975" y="678522"/>
                  </a:lnTo>
                  <a:lnTo>
                    <a:pt x="6342214" y="0"/>
                  </a:lnTo>
                </a:path>
              </a:pathLst>
            </a:custGeom>
            <a:ln w="2857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68209" y="3553853"/>
              <a:ext cx="6342380" cy="1672589"/>
            </a:xfrm>
            <a:custGeom>
              <a:avLst/>
              <a:gdLst/>
              <a:ahLst/>
              <a:cxnLst/>
              <a:rect l="l" t="t" r="r" b="b"/>
              <a:pathLst>
                <a:path w="6342380" h="1672589">
                  <a:moveTo>
                    <a:pt x="0" y="1672348"/>
                  </a:moveTo>
                  <a:lnTo>
                    <a:pt x="1585531" y="903846"/>
                  </a:lnTo>
                  <a:lnTo>
                    <a:pt x="3170491" y="678294"/>
                  </a:lnTo>
                  <a:lnTo>
                    <a:pt x="4756975" y="0"/>
                  </a:lnTo>
                  <a:lnTo>
                    <a:pt x="6342214" y="0"/>
                  </a:lnTo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8209" y="1926710"/>
              <a:ext cx="6342380" cy="2395855"/>
            </a:xfrm>
            <a:custGeom>
              <a:avLst/>
              <a:gdLst/>
              <a:ahLst/>
              <a:cxnLst/>
              <a:rect l="l" t="t" r="r" b="b"/>
              <a:pathLst>
                <a:path w="6342380" h="2395854">
                  <a:moveTo>
                    <a:pt x="0" y="0"/>
                  </a:moveTo>
                  <a:lnTo>
                    <a:pt x="1585531" y="949071"/>
                  </a:lnTo>
                  <a:lnTo>
                    <a:pt x="3170491" y="1491615"/>
                  </a:lnTo>
                  <a:lnTo>
                    <a:pt x="4756975" y="1988439"/>
                  </a:lnTo>
                  <a:lnTo>
                    <a:pt x="6342214" y="2395524"/>
                  </a:lnTo>
                </a:path>
              </a:pathLst>
            </a:custGeom>
            <a:ln w="2857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75432" y="1700720"/>
            <a:ext cx="7927975" cy="0"/>
          </a:xfrm>
          <a:custGeom>
            <a:avLst/>
            <a:gdLst/>
            <a:ahLst/>
            <a:cxnLst/>
            <a:rect l="l" t="t" r="r" b="b"/>
            <a:pathLst>
              <a:path w="7927975" h="0">
                <a:moveTo>
                  <a:pt x="0" y="0"/>
                </a:moveTo>
                <a:lnTo>
                  <a:pt x="792777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5432" y="5316598"/>
            <a:ext cx="7927975" cy="56515"/>
          </a:xfrm>
          <a:custGeom>
            <a:avLst/>
            <a:gdLst/>
            <a:ahLst/>
            <a:cxnLst/>
            <a:rect l="l" t="t" r="r" b="b"/>
            <a:pathLst>
              <a:path w="7927975" h="56514">
                <a:moveTo>
                  <a:pt x="0" y="0"/>
                </a:moveTo>
                <a:lnTo>
                  <a:pt x="7927771" y="0"/>
                </a:lnTo>
              </a:path>
              <a:path w="7927975" h="56514">
                <a:moveTo>
                  <a:pt x="0" y="0"/>
                </a:moveTo>
                <a:lnTo>
                  <a:pt x="0" y="56426"/>
                </a:lnTo>
              </a:path>
              <a:path w="7927975" h="56514">
                <a:moveTo>
                  <a:pt x="1585823" y="0"/>
                </a:moveTo>
                <a:lnTo>
                  <a:pt x="1585823" y="56426"/>
                </a:lnTo>
              </a:path>
              <a:path w="7927975" h="56514">
                <a:moveTo>
                  <a:pt x="3170783" y="0"/>
                </a:moveTo>
                <a:lnTo>
                  <a:pt x="3170783" y="56426"/>
                </a:lnTo>
              </a:path>
              <a:path w="7927975" h="56514">
                <a:moveTo>
                  <a:pt x="4757267" y="0"/>
                </a:moveTo>
                <a:lnTo>
                  <a:pt x="4757267" y="56426"/>
                </a:lnTo>
              </a:path>
              <a:path w="7927975" h="56514">
                <a:moveTo>
                  <a:pt x="6342227" y="0"/>
                </a:moveTo>
                <a:lnTo>
                  <a:pt x="6342227" y="56426"/>
                </a:lnTo>
              </a:path>
              <a:path w="7927975" h="56514">
                <a:moveTo>
                  <a:pt x="7927771" y="0"/>
                </a:moveTo>
                <a:lnTo>
                  <a:pt x="7927771" y="5642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5655" y="4724412"/>
            <a:ext cx="267335" cy="691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5M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4M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655" y="4272402"/>
            <a:ext cx="267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6M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655" y="3820391"/>
            <a:ext cx="2673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7M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655" y="3368380"/>
            <a:ext cx="2673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8M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655" y="2916369"/>
            <a:ext cx="2673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9M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610" y="2464359"/>
            <a:ext cx="3575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10M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610" y="1560337"/>
            <a:ext cx="357505" cy="691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12M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11M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022" y="5407332"/>
            <a:ext cx="3375660" cy="56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0444">
              <a:lnSpc>
                <a:spcPct val="100000"/>
              </a:lnSpc>
              <a:spcBef>
                <a:spcPts val="100"/>
              </a:spcBef>
              <a:tabLst>
                <a:tab pos="2606040" algn="l"/>
              </a:tabLst>
            </a:pP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350">
                <a:latin typeface="Calibri"/>
                <a:cs typeface="Calibri"/>
              </a:rPr>
              <a:t>Source:</a:t>
            </a:r>
            <a:r>
              <a:rPr dirty="0" sz="1350" spc="-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National</a:t>
            </a:r>
            <a:r>
              <a:rPr dirty="0" sz="1350" spc="-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Association</a:t>
            </a:r>
            <a:r>
              <a:rPr dirty="0" sz="1350" spc="-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Animal</a:t>
            </a:r>
            <a:r>
              <a:rPr dirty="0" sz="1350" spc="-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Breeders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6428" y="5407332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1943" y="5407332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17457" y="5407332"/>
            <a:ext cx="385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83056" y="2370453"/>
            <a:ext cx="14611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 b="1">
                <a:solidFill>
                  <a:srgbClr val="1F3863"/>
                </a:solidFill>
                <a:latin typeface="Calibri"/>
                <a:cs typeface="Calibri"/>
              </a:rPr>
              <a:t>Gender-sorted</a:t>
            </a:r>
            <a:r>
              <a:rPr dirty="0" sz="1350" spc="35" b="1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1350" spc="-20" b="1">
                <a:solidFill>
                  <a:srgbClr val="1F3863"/>
                </a:solidFill>
                <a:latin typeface="Calibri"/>
                <a:cs typeface="Calibri"/>
              </a:rPr>
              <a:t>dairy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4697" y="3280766"/>
            <a:ext cx="969644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b="1">
                <a:solidFill>
                  <a:srgbClr val="00AF50"/>
                </a:solidFill>
                <a:latin typeface="Calibri"/>
                <a:cs typeface="Calibri"/>
              </a:rPr>
              <a:t>Beef</a:t>
            </a:r>
            <a:r>
              <a:rPr dirty="0" sz="135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50" b="1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dirty="0" sz="1350" spc="-30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350" spc="-10" b="1">
                <a:solidFill>
                  <a:srgbClr val="00AF50"/>
                </a:solidFill>
                <a:latin typeface="Calibri"/>
                <a:cs typeface="Calibri"/>
              </a:rPr>
              <a:t>dairy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93788" y="4358468"/>
            <a:ext cx="13677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 b="1">
                <a:solidFill>
                  <a:srgbClr val="EC7C30"/>
                </a:solidFill>
                <a:latin typeface="Calibri"/>
                <a:cs typeface="Calibri"/>
              </a:rPr>
              <a:t>Conventional</a:t>
            </a:r>
            <a:r>
              <a:rPr dirty="0" sz="135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350" spc="-20" b="1">
                <a:solidFill>
                  <a:srgbClr val="EC7C30"/>
                </a:solidFill>
                <a:latin typeface="Calibri"/>
                <a:cs typeface="Calibri"/>
              </a:rPr>
              <a:t>dairy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752" y="1321338"/>
            <a:ext cx="12579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Calibri"/>
                <a:cs typeface="Calibri"/>
              </a:rPr>
              <a:t>Annual</a:t>
            </a:r>
            <a:r>
              <a:rPr dirty="0" sz="1350" spc="-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Units</a:t>
            </a:r>
            <a:r>
              <a:rPr dirty="0" sz="1350" spc="-6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Sold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 blue and green chart with green squares  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848" y="1200594"/>
            <a:ext cx="8016211" cy="450912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3" y="1480327"/>
            <a:ext cx="9013020" cy="38568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5949"/>
            <a:ext cx="9144000" cy="57461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6769"/>
            <a:ext cx="9143999" cy="4804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5549"/>
            <a:ext cx="9144000" cy="6516370"/>
            <a:chOff x="0" y="215549"/>
            <a:chExt cx="9144000" cy="6516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5549"/>
              <a:ext cx="9139875" cy="31016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10776"/>
              <a:ext cx="9143999" cy="38205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1759" y="112608"/>
            <a:ext cx="76676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20"/>
              <a:t>Dairy</a:t>
            </a:r>
            <a:r>
              <a:rPr dirty="0" sz="4400" spc="-90"/>
              <a:t> </a:t>
            </a:r>
            <a:r>
              <a:rPr dirty="0" sz="4400" spc="165"/>
              <a:t>Product</a:t>
            </a:r>
            <a:r>
              <a:rPr dirty="0" sz="4400" spc="-60"/>
              <a:t> </a:t>
            </a:r>
            <a:r>
              <a:rPr dirty="0" sz="4400" spc="170"/>
              <a:t>Consumption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090889" y="1236929"/>
            <a:ext cx="7628890" cy="3949700"/>
            <a:chOff x="1090889" y="1236929"/>
            <a:chExt cx="7628890" cy="3949700"/>
          </a:xfrm>
        </p:grpSpPr>
        <p:sp>
          <p:nvSpPr>
            <p:cNvPr id="4" name="object 4"/>
            <p:cNvSpPr/>
            <p:nvPr/>
          </p:nvSpPr>
          <p:spPr>
            <a:xfrm>
              <a:off x="1095651" y="1241691"/>
              <a:ext cx="7619365" cy="3502660"/>
            </a:xfrm>
            <a:custGeom>
              <a:avLst/>
              <a:gdLst/>
              <a:ahLst/>
              <a:cxnLst/>
              <a:rect l="l" t="t" r="r" b="b"/>
              <a:pathLst>
                <a:path w="7619365" h="3502660">
                  <a:moveTo>
                    <a:pt x="0" y="3502520"/>
                  </a:moveTo>
                  <a:lnTo>
                    <a:pt x="7619136" y="3502520"/>
                  </a:lnTo>
                </a:path>
                <a:path w="7619365" h="3502660">
                  <a:moveTo>
                    <a:pt x="0" y="3063608"/>
                  </a:moveTo>
                  <a:lnTo>
                    <a:pt x="7619136" y="3063608"/>
                  </a:lnTo>
                </a:path>
                <a:path w="7619365" h="3502660">
                  <a:moveTo>
                    <a:pt x="0" y="2626220"/>
                  </a:moveTo>
                  <a:lnTo>
                    <a:pt x="7619136" y="2626220"/>
                  </a:lnTo>
                </a:path>
                <a:path w="7619365" h="3502660">
                  <a:moveTo>
                    <a:pt x="0" y="2188832"/>
                  </a:moveTo>
                  <a:lnTo>
                    <a:pt x="7619136" y="2188832"/>
                  </a:lnTo>
                </a:path>
                <a:path w="7619365" h="3502660">
                  <a:moveTo>
                    <a:pt x="0" y="1751444"/>
                  </a:moveTo>
                  <a:lnTo>
                    <a:pt x="7619136" y="1751444"/>
                  </a:lnTo>
                </a:path>
                <a:path w="7619365" h="3502660">
                  <a:moveTo>
                    <a:pt x="0" y="1312532"/>
                  </a:moveTo>
                  <a:lnTo>
                    <a:pt x="7619136" y="1312532"/>
                  </a:lnTo>
                </a:path>
                <a:path w="7619365" h="3502660">
                  <a:moveTo>
                    <a:pt x="0" y="875144"/>
                  </a:moveTo>
                  <a:lnTo>
                    <a:pt x="7619136" y="875144"/>
                  </a:lnTo>
                </a:path>
                <a:path w="7619365" h="3502660">
                  <a:moveTo>
                    <a:pt x="0" y="437756"/>
                  </a:moveTo>
                  <a:lnTo>
                    <a:pt x="7619136" y="437756"/>
                  </a:lnTo>
                </a:path>
                <a:path w="7619365" h="3502660">
                  <a:moveTo>
                    <a:pt x="0" y="0"/>
                  </a:moveTo>
                  <a:lnTo>
                    <a:pt x="76191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95651" y="5181393"/>
              <a:ext cx="7619365" cy="0"/>
            </a:xfrm>
            <a:custGeom>
              <a:avLst/>
              <a:gdLst/>
              <a:ahLst/>
              <a:cxnLst/>
              <a:rect l="l" t="t" r="r" b="b"/>
              <a:pathLst>
                <a:path w="7619365" h="0">
                  <a:moveTo>
                    <a:pt x="0" y="0"/>
                  </a:moveTo>
                  <a:lnTo>
                    <a:pt x="76191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3397" y="1474920"/>
              <a:ext cx="7463790" cy="2055495"/>
            </a:xfrm>
            <a:custGeom>
              <a:avLst/>
              <a:gdLst/>
              <a:ahLst/>
              <a:cxnLst/>
              <a:rect l="l" t="t" r="r" b="b"/>
              <a:pathLst>
                <a:path w="7463790" h="2055495">
                  <a:moveTo>
                    <a:pt x="0" y="2055126"/>
                  </a:moveTo>
                  <a:lnTo>
                    <a:pt x="155524" y="1943404"/>
                  </a:lnTo>
                  <a:lnTo>
                    <a:pt x="310972" y="1902256"/>
                  </a:lnTo>
                  <a:lnTo>
                    <a:pt x="466420" y="1829104"/>
                  </a:lnTo>
                  <a:lnTo>
                    <a:pt x="621868" y="1815388"/>
                  </a:lnTo>
                  <a:lnTo>
                    <a:pt x="777316" y="1786432"/>
                  </a:lnTo>
                  <a:lnTo>
                    <a:pt x="932764" y="1740712"/>
                  </a:lnTo>
                  <a:lnTo>
                    <a:pt x="1088212" y="1598980"/>
                  </a:lnTo>
                  <a:lnTo>
                    <a:pt x="1243660" y="1548688"/>
                  </a:lnTo>
                  <a:lnTo>
                    <a:pt x="1399108" y="1469440"/>
                  </a:lnTo>
                  <a:lnTo>
                    <a:pt x="1554556" y="1379524"/>
                  </a:lnTo>
                  <a:lnTo>
                    <a:pt x="1710004" y="1329232"/>
                  </a:lnTo>
                  <a:lnTo>
                    <a:pt x="1865452" y="1256080"/>
                  </a:lnTo>
                  <a:lnTo>
                    <a:pt x="2020900" y="1295704"/>
                  </a:lnTo>
                  <a:lnTo>
                    <a:pt x="2176348" y="1313992"/>
                  </a:lnTo>
                  <a:lnTo>
                    <a:pt x="2331796" y="1260652"/>
                  </a:lnTo>
                  <a:lnTo>
                    <a:pt x="2487244" y="1240840"/>
                  </a:lnTo>
                  <a:lnTo>
                    <a:pt x="2642692" y="1175308"/>
                  </a:lnTo>
                  <a:lnTo>
                    <a:pt x="2798140" y="1176832"/>
                  </a:lnTo>
                  <a:lnTo>
                    <a:pt x="2955112" y="1138732"/>
                  </a:lnTo>
                  <a:lnTo>
                    <a:pt x="3110560" y="1137208"/>
                  </a:lnTo>
                  <a:lnTo>
                    <a:pt x="3266008" y="1112824"/>
                  </a:lnTo>
                  <a:lnTo>
                    <a:pt x="3421456" y="1091488"/>
                  </a:lnTo>
                  <a:lnTo>
                    <a:pt x="3576904" y="1057960"/>
                  </a:lnTo>
                  <a:lnTo>
                    <a:pt x="3732352" y="952804"/>
                  </a:lnTo>
                  <a:lnTo>
                    <a:pt x="3887800" y="891844"/>
                  </a:lnTo>
                  <a:lnTo>
                    <a:pt x="4043248" y="868984"/>
                  </a:lnTo>
                  <a:lnTo>
                    <a:pt x="4198696" y="832408"/>
                  </a:lnTo>
                  <a:lnTo>
                    <a:pt x="4354144" y="826312"/>
                  </a:lnTo>
                  <a:lnTo>
                    <a:pt x="4509592" y="763828"/>
                  </a:lnTo>
                  <a:lnTo>
                    <a:pt x="4665040" y="733348"/>
                  </a:lnTo>
                  <a:lnTo>
                    <a:pt x="4820488" y="663244"/>
                  </a:lnTo>
                  <a:lnTo>
                    <a:pt x="4975936" y="622096"/>
                  </a:lnTo>
                  <a:lnTo>
                    <a:pt x="5131384" y="686104"/>
                  </a:lnTo>
                  <a:lnTo>
                    <a:pt x="5286832" y="673912"/>
                  </a:lnTo>
                  <a:lnTo>
                    <a:pt x="5442280" y="638860"/>
                  </a:lnTo>
                  <a:lnTo>
                    <a:pt x="5597728" y="619048"/>
                  </a:lnTo>
                  <a:lnTo>
                    <a:pt x="5753176" y="593140"/>
                  </a:lnTo>
                  <a:lnTo>
                    <a:pt x="5908624" y="590092"/>
                  </a:lnTo>
                  <a:lnTo>
                    <a:pt x="6064072" y="530656"/>
                  </a:lnTo>
                  <a:lnTo>
                    <a:pt x="6219520" y="446836"/>
                  </a:lnTo>
                  <a:lnTo>
                    <a:pt x="6374968" y="327964"/>
                  </a:lnTo>
                  <a:lnTo>
                    <a:pt x="6530416" y="289864"/>
                  </a:lnTo>
                  <a:lnTo>
                    <a:pt x="6685864" y="193852"/>
                  </a:lnTo>
                  <a:lnTo>
                    <a:pt x="6841312" y="167944"/>
                  </a:lnTo>
                  <a:lnTo>
                    <a:pt x="6996760" y="213664"/>
                  </a:lnTo>
                  <a:lnTo>
                    <a:pt x="7152208" y="99364"/>
                  </a:lnTo>
                  <a:lnTo>
                    <a:pt x="7307656" y="44500"/>
                  </a:lnTo>
                  <a:lnTo>
                    <a:pt x="7463650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73397" y="4611192"/>
              <a:ext cx="7463790" cy="203835"/>
            </a:xfrm>
            <a:custGeom>
              <a:avLst/>
              <a:gdLst/>
              <a:ahLst/>
              <a:cxnLst/>
              <a:rect l="l" t="t" r="r" b="b"/>
              <a:pathLst>
                <a:path w="7463790" h="203835">
                  <a:moveTo>
                    <a:pt x="0" y="155879"/>
                  </a:moveTo>
                  <a:lnTo>
                    <a:pt x="155524" y="192455"/>
                  </a:lnTo>
                  <a:lnTo>
                    <a:pt x="310972" y="193979"/>
                  </a:lnTo>
                  <a:lnTo>
                    <a:pt x="466420" y="189407"/>
                  </a:lnTo>
                  <a:lnTo>
                    <a:pt x="621868" y="177215"/>
                  </a:lnTo>
                  <a:lnTo>
                    <a:pt x="777316" y="178739"/>
                  </a:lnTo>
                  <a:lnTo>
                    <a:pt x="932764" y="198551"/>
                  </a:lnTo>
                  <a:lnTo>
                    <a:pt x="1088212" y="189407"/>
                  </a:lnTo>
                  <a:lnTo>
                    <a:pt x="1243660" y="140639"/>
                  </a:lnTo>
                  <a:lnTo>
                    <a:pt x="1399108" y="134543"/>
                  </a:lnTo>
                  <a:lnTo>
                    <a:pt x="1554556" y="143687"/>
                  </a:lnTo>
                  <a:lnTo>
                    <a:pt x="1710004" y="146735"/>
                  </a:lnTo>
                  <a:lnTo>
                    <a:pt x="1865452" y="181787"/>
                  </a:lnTo>
                  <a:lnTo>
                    <a:pt x="2020900" y="177215"/>
                  </a:lnTo>
                  <a:lnTo>
                    <a:pt x="2176348" y="181787"/>
                  </a:lnTo>
                  <a:lnTo>
                    <a:pt x="2331796" y="192455"/>
                  </a:lnTo>
                  <a:lnTo>
                    <a:pt x="2487244" y="186359"/>
                  </a:lnTo>
                  <a:lnTo>
                    <a:pt x="2642692" y="190931"/>
                  </a:lnTo>
                  <a:lnTo>
                    <a:pt x="2798140" y="163499"/>
                  </a:lnTo>
                  <a:lnTo>
                    <a:pt x="2955112" y="155879"/>
                  </a:lnTo>
                  <a:lnTo>
                    <a:pt x="3110560" y="166547"/>
                  </a:lnTo>
                  <a:lnTo>
                    <a:pt x="3266008" y="193979"/>
                  </a:lnTo>
                  <a:lnTo>
                    <a:pt x="3421456" y="203631"/>
                  </a:lnTo>
                  <a:lnTo>
                    <a:pt x="3576904" y="190931"/>
                  </a:lnTo>
                  <a:lnTo>
                    <a:pt x="3732352" y="166547"/>
                  </a:lnTo>
                  <a:lnTo>
                    <a:pt x="3887800" y="178739"/>
                  </a:lnTo>
                  <a:lnTo>
                    <a:pt x="4043248" y="189407"/>
                  </a:lnTo>
                  <a:lnTo>
                    <a:pt x="4198696" y="184835"/>
                  </a:lnTo>
                  <a:lnTo>
                    <a:pt x="4354144" y="180263"/>
                  </a:lnTo>
                  <a:lnTo>
                    <a:pt x="4509592" y="177215"/>
                  </a:lnTo>
                  <a:lnTo>
                    <a:pt x="4665040" y="175691"/>
                  </a:lnTo>
                  <a:lnTo>
                    <a:pt x="4820488" y="161975"/>
                  </a:lnTo>
                  <a:lnTo>
                    <a:pt x="4975936" y="160451"/>
                  </a:lnTo>
                  <a:lnTo>
                    <a:pt x="5131384" y="134543"/>
                  </a:lnTo>
                  <a:lnTo>
                    <a:pt x="5286832" y="136067"/>
                  </a:lnTo>
                  <a:lnTo>
                    <a:pt x="5442280" y="140639"/>
                  </a:lnTo>
                  <a:lnTo>
                    <a:pt x="5597728" y="99491"/>
                  </a:lnTo>
                  <a:lnTo>
                    <a:pt x="5753176" y="88823"/>
                  </a:lnTo>
                  <a:lnTo>
                    <a:pt x="5908624" y="90347"/>
                  </a:lnTo>
                  <a:lnTo>
                    <a:pt x="6064072" y="88823"/>
                  </a:lnTo>
                  <a:lnTo>
                    <a:pt x="6219520" y="79679"/>
                  </a:lnTo>
                  <a:lnTo>
                    <a:pt x="6374968" y="70535"/>
                  </a:lnTo>
                  <a:lnTo>
                    <a:pt x="6530416" y="72059"/>
                  </a:lnTo>
                  <a:lnTo>
                    <a:pt x="6685864" y="41579"/>
                  </a:lnTo>
                  <a:lnTo>
                    <a:pt x="6841312" y="30911"/>
                  </a:lnTo>
                  <a:lnTo>
                    <a:pt x="6996760" y="17195"/>
                  </a:lnTo>
                  <a:lnTo>
                    <a:pt x="7152208" y="6527"/>
                  </a:lnTo>
                  <a:lnTo>
                    <a:pt x="7307656" y="38531"/>
                  </a:lnTo>
                  <a:lnTo>
                    <a:pt x="7463650" y="0"/>
                  </a:lnTo>
                </a:path>
              </a:pathLst>
            </a:custGeom>
            <a:ln w="4127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73397" y="3873234"/>
              <a:ext cx="7463790" cy="1136015"/>
            </a:xfrm>
            <a:custGeom>
              <a:avLst/>
              <a:gdLst/>
              <a:ahLst/>
              <a:cxnLst/>
              <a:rect l="l" t="t" r="r" b="b"/>
              <a:pathLst>
                <a:path w="7463790" h="1136014">
                  <a:moveTo>
                    <a:pt x="0" y="1135862"/>
                  </a:moveTo>
                  <a:lnTo>
                    <a:pt x="155524" y="1120914"/>
                  </a:lnTo>
                  <a:lnTo>
                    <a:pt x="310972" y="1104150"/>
                  </a:lnTo>
                  <a:lnTo>
                    <a:pt x="466420" y="1093482"/>
                  </a:lnTo>
                  <a:lnTo>
                    <a:pt x="621868" y="1093482"/>
                  </a:lnTo>
                  <a:lnTo>
                    <a:pt x="777316" y="1088910"/>
                  </a:lnTo>
                  <a:lnTo>
                    <a:pt x="932764" y="1095006"/>
                  </a:lnTo>
                  <a:lnTo>
                    <a:pt x="1088212" y="1081290"/>
                  </a:lnTo>
                  <a:lnTo>
                    <a:pt x="1243660" y="1030998"/>
                  </a:lnTo>
                  <a:lnTo>
                    <a:pt x="1399108" y="997470"/>
                  </a:lnTo>
                  <a:lnTo>
                    <a:pt x="1554556" y="962418"/>
                  </a:lnTo>
                  <a:lnTo>
                    <a:pt x="1710004" y="944130"/>
                  </a:lnTo>
                  <a:lnTo>
                    <a:pt x="1865452" y="921270"/>
                  </a:lnTo>
                  <a:lnTo>
                    <a:pt x="2020900" y="896886"/>
                  </a:lnTo>
                  <a:lnTo>
                    <a:pt x="2176348" y="986802"/>
                  </a:lnTo>
                  <a:lnTo>
                    <a:pt x="2331796" y="966990"/>
                  </a:lnTo>
                  <a:lnTo>
                    <a:pt x="2487244" y="948702"/>
                  </a:lnTo>
                  <a:lnTo>
                    <a:pt x="2642692" y="922794"/>
                  </a:lnTo>
                  <a:lnTo>
                    <a:pt x="2798140" y="881646"/>
                  </a:lnTo>
                  <a:lnTo>
                    <a:pt x="2955112" y="851166"/>
                  </a:lnTo>
                  <a:lnTo>
                    <a:pt x="3110560" y="770394"/>
                  </a:lnTo>
                  <a:lnTo>
                    <a:pt x="3266008" y="794778"/>
                  </a:lnTo>
                  <a:lnTo>
                    <a:pt x="3421456" y="805446"/>
                  </a:lnTo>
                  <a:lnTo>
                    <a:pt x="3576904" y="788682"/>
                  </a:lnTo>
                  <a:lnTo>
                    <a:pt x="3732352" y="771918"/>
                  </a:lnTo>
                  <a:lnTo>
                    <a:pt x="3887800" y="739914"/>
                  </a:lnTo>
                  <a:lnTo>
                    <a:pt x="4043248" y="692670"/>
                  </a:lnTo>
                  <a:lnTo>
                    <a:pt x="4198696" y="605802"/>
                  </a:lnTo>
                  <a:lnTo>
                    <a:pt x="4354144" y="552462"/>
                  </a:lnTo>
                  <a:lnTo>
                    <a:pt x="4509592" y="500646"/>
                  </a:lnTo>
                  <a:lnTo>
                    <a:pt x="4665040" y="403110"/>
                  </a:lnTo>
                  <a:lnTo>
                    <a:pt x="4820488" y="339102"/>
                  </a:lnTo>
                  <a:lnTo>
                    <a:pt x="4975936" y="296430"/>
                  </a:lnTo>
                  <a:lnTo>
                    <a:pt x="5131384" y="281190"/>
                  </a:lnTo>
                  <a:lnTo>
                    <a:pt x="5286832" y="217182"/>
                  </a:lnTo>
                  <a:lnTo>
                    <a:pt x="5442280" y="131838"/>
                  </a:lnTo>
                  <a:lnTo>
                    <a:pt x="5597728" y="113550"/>
                  </a:lnTo>
                  <a:lnTo>
                    <a:pt x="5753176" y="80022"/>
                  </a:lnTo>
                  <a:lnTo>
                    <a:pt x="5908624" y="0"/>
                  </a:lnTo>
                  <a:lnTo>
                    <a:pt x="6064072" y="6870"/>
                  </a:lnTo>
                  <a:lnTo>
                    <a:pt x="6219520" y="48018"/>
                  </a:lnTo>
                  <a:lnTo>
                    <a:pt x="6374968" y="104406"/>
                  </a:lnTo>
                  <a:lnTo>
                    <a:pt x="6530416" y="104406"/>
                  </a:lnTo>
                  <a:lnTo>
                    <a:pt x="6685864" y="116598"/>
                  </a:lnTo>
                  <a:lnTo>
                    <a:pt x="6841312" y="137934"/>
                  </a:lnTo>
                  <a:lnTo>
                    <a:pt x="6996760" y="113550"/>
                  </a:lnTo>
                  <a:lnTo>
                    <a:pt x="7152208" y="57162"/>
                  </a:lnTo>
                  <a:lnTo>
                    <a:pt x="7307656" y="130314"/>
                  </a:lnTo>
                  <a:lnTo>
                    <a:pt x="7463650" y="99834"/>
                  </a:lnTo>
                </a:path>
              </a:pathLst>
            </a:custGeom>
            <a:ln w="3810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61758" y="1384223"/>
              <a:ext cx="75565" cy="90805"/>
            </a:xfrm>
            <a:custGeom>
              <a:avLst/>
              <a:gdLst/>
              <a:ahLst/>
              <a:cxnLst/>
              <a:rect l="l" t="t" r="r" b="b"/>
              <a:pathLst>
                <a:path w="75565" h="90805">
                  <a:moveTo>
                    <a:pt x="75285" y="907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07472" y="4293173"/>
            <a:ext cx="4857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6.513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99591" y="3882165"/>
            <a:ext cx="37465" cy="90805"/>
          </a:xfrm>
          <a:custGeom>
            <a:avLst/>
            <a:gdLst/>
            <a:ahLst/>
            <a:cxnLst/>
            <a:rect l="l" t="t" r="r" b="b"/>
            <a:pathLst>
              <a:path w="37465" h="90804">
                <a:moveTo>
                  <a:pt x="37452" y="90703"/>
                </a:moveTo>
                <a:lnTo>
                  <a:pt x="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305655" y="3593242"/>
            <a:ext cx="588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13.804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1457" y="4586433"/>
            <a:ext cx="128270" cy="706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353635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50">
                <a:solidFill>
                  <a:srgbClr val="353635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489" y="4148618"/>
            <a:ext cx="233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489" y="3710804"/>
            <a:ext cx="2330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489" y="1095301"/>
            <a:ext cx="8167370" cy="2446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91425" algn="l"/>
              </a:tabLst>
            </a:pPr>
            <a:r>
              <a:rPr dirty="0" baseline="3472" sz="2400" spc="-37">
                <a:solidFill>
                  <a:srgbClr val="353635"/>
                </a:solidFill>
                <a:latin typeface="Calibri"/>
                <a:cs typeface="Calibri"/>
              </a:rPr>
              <a:t>45</a:t>
            </a:r>
            <a:r>
              <a:rPr dirty="0" baseline="3472" sz="2400">
                <a:solidFill>
                  <a:srgbClr val="353635"/>
                </a:solidFill>
                <a:latin typeface="Calibri"/>
                <a:cs typeface="Calibri"/>
              </a:rPr>
              <a:t>	</a:t>
            </a: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42.336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40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35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25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6175" y="5342286"/>
            <a:ext cx="7753984" cy="318135"/>
            <a:chOff x="906175" y="5342286"/>
            <a:chExt cx="7753984" cy="31813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175" y="5342286"/>
              <a:ext cx="583324" cy="31369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8146" y="5354986"/>
              <a:ext cx="285750" cy="300990"/>
            </a:xfrm>
            <a:custGeom>
              <a:avLst/>
              <a:gdLst/>
              <a:ahLst/>
              <a:cxnLst/>
              <a:rect l="l" t="t" r="r" b="b"/>
              <a:pathLst>
                <a:path w="285750" h="300989">
                  <a:moveTo>
                    <a:pt x="37389" y="215899"/>
                  </a:moveTo>
                  <a:lnTo>
                    <a:pt x="16027" y="215899"/>
                  </a:lnTo>
                  <a:lnTo>
                    <a:pt x="76606" y="275589"/>
                  </a:lnTo>
                  <a:lnTo>
                    <a:pt x="59651" y="293369"/>
                  </a:lnTo>
                  <a:lnTo>
                    <a:pt x="59448" y="293369"/>
                  </a:lnTo>
                  <a:lnTo>
                    <a:pt x="59334" y="294639"/>
                  </a:lnTo>
                  <a:lnTo>
                    <a:pt x="59651" y="295909"/>
                  </a:lnTo>
                  <a:lnTo>
                    <a:pt x="59943" y="295909"/>
                  </a:lnTo>
                  <a:lnTo>
                    <a:pt x="60769" y="297179"/>
                  </a:lnTo>
                  <a:lnTo>
                    <a:pt x="61340" y="298449"/>
                  </a:lnTo>
                  <a:lnTo>
                    <a:pt x="62852" y="299719"/>
                  </a:lnTo>
                  <a:lnTo>
                    <a:pt x="63576" y="300989"/>
                  </a:lnTo>
                  <a:lnTo>
                    <a:pt x="68198" y="300989"/>
                  </a:lnTo>
                  <a:lnTo>
                    <a:pt x="103996" y="265429"/>
                  </a:lnTo>
                  <a:lnTo>
                    <a:pt x="87198" y="265429"/>
                  </a:lnTo>
                  <a:lnTo>
                    <a:pt x="37389" y="215899"/>
                  </a:lnTo>
                  <a:close/>
                </a:path>
                <a:path w="285750" h="300989">
                  <a:moveTo>
                    <a:pt x="104838" y="250189"/>
                  </a:moveTo>
                  <a:lnTo>
                    <a:pt x="101930" y="250189"/>
                  </a:lnTo>
                  <a:lnTo>
                    <a:pt x="87198" y="265429"/>
                  </a:lnTo>
                  <a:lnTo>
                    <a:pt x="103996" y="265429"/>
                  </a:lnTo>
                  <a:lnTo>
                    <a:pt x="110388" y="259079"/>
                  </a:lnTo>
                  <a:lnTo>
                    <a:pt x="110591" y="259079"/>
                  </a:lnTo>
                  <a:lnTo>
                    <a:pt x="110591" y="256539"/>
                  </a:lnTo>
                  <a:lnTo>
                    <a:pt x="110324" y="256539"/>
                  </a:lnTo>
                  <a:lnTo>
                    <a:pt x="109499" y="253999"/>
                  </a:lnTo>
                  <a:lnTo>
                    <a:pt x="108902" y="253999"/>
                  </a:lnTo>
                  <a:lnTo>
                    <a:pt x="108127" y="252729"/>
                  </a:lnTo>
                  <a:lnTo>
                    <a:pt x="107391" y="252729"/>
                  </a:lnTo>
                  <a:lnTo>
                    <a:pt x="106705" y="251459"/>
                  </a:lnTo>
                  <a:lnTo>
                    <a:pt x="105435" y="251459"/>
                  </a:lnTo>
                  <a:lnTo>
                    <a:pt x="104838" y="250189"/>
                  </a:lnTo>
                  <a:close/>
                </a:path>
                <a:path w="285750" h="300989">
                  <a:moveTo>
                    <a:pt x="16954" y="195579"/>
                  </a:moveTo>
                  <a:lnTo>
                    <a:pt x="13868" y="195579"/>
                  </a:lnTo>
                  <a:lnTo>
                    <a:pt x="12395" y="196849"/>
                  </a:lnTo>
                  <a:lnTo>
                    <a:pt x="11531" y="198119"/>
                  </a:lnTo>
                  <a:lnTo>
                    <a:pt x="9804" y="199389"/>
                  </a:lnTo>
                  <a:lnTo>
                    <a:pt x="8254" y="200659"/>
                  </a:lnTo>
                  <a:lnTo>
                    <a:pt x="7886" y="201929"/>
                  </a:lnTo>
                  <a:lnTo>
                    <a:pt x="7302" y="201929"/>
                  </a:lnTo>
                  <a:lnTo>
                    <a:pt x="6756" y="203199"/>
                  </a:lnTo>
                  <a:lnTo>
                    <a:pt x="6603" y="204469"/>
                  </a:lnTo>
                  <a:lnTo>
                    <a:pt x="25" y="233679"/>
                  </a:lnTo>
                  <a:lnTo>
                    <a:pt x="0" y="236219"/>
                  </a:lnTo>
                  <a:lnTo>
                    <a:pt x="406" y="237489"/>
                  </a:lnTo>
                  <a:lnTo>
                    <a:pt x="723" y="238759"/>
                  </a:lnTo>
                  <a:lnTo>
                    <a:pt x="1587" y="238759"/>
                  </a:lnTo>
                  <a:lnTo>
                    <a:pt x="2158" y="240029"/>
                  </a:lnTo>
                  <a:lnTo>
                    <a:pt x="3797" y="241299"/>
                  </a:lnTo>
                  <a:lnTo>
                    <a:pt x="4622" y="242569"/>
                  </a:lnTo>
                  <a:lnTo>
                    <a:pt x="6070" y="243839"/>
                  </a:lnTo>
                  <a:lnTo>
                    <a:pt x="7810" y="243839"/>
                  </a:lnTo>
                  <a:lnTo>
                    <a:pt x="8280" y="242569"/>
                  </a:lnTo>
                  <a:lnTo>
                    <a:pt x="9055" y="242569"/>
                  </a:lnTo>
                  <a:lnTo>
                    <a:pt x="9804" y="240029"/>
                  </a:lnTo>
                  <a:lnTo>
                    <a:pt x="16027" y="215899"/>
                  </a:lnTo>
                  <a:lnTo>
                    <a:pt x="37389" y="215899"/>
                  </a:lnTo>
                  <a:lnTo>
                    <a:pt x="16954" y="195579"/>
                  </a:lnTo>
                  <a:close/>
                </a:path>
                <a:path w="285750" h="300989">
                  <a:moveTo>
                    <a:pt x="148124" y="167639"/>
                  </a:moveTo>
                  <a:lnTo>
                    <a:pt x="130086" y="167639"/>
                  </a:lnTo>
                  <a:lnTo>
                    <a:pt x="133781" y="172719"/>
                  </a:lnTo>
                  <a:lnTo>
                    <a:pt x="136880" y="176529"/>
                  </a:lnTo>
                  <a:lnTo>
                    <a:pt x="141884" y="185419"/>
                  </a:lnTo>
                  <a:lnTo>
                    <a:pt x="143535" y="189229"/>
                  </a:lnTo>
                  <a:lnTo>
                    <a:pt x="145097" y="198119"/>
                  </a:lnTo>
                  <a:lnTo>
                    <a:pt x="145008" y="199389"/>
                  </a:lnTo>
                  <a:lnTo>
                    <a:pt x="144919" y="200659"/>
                  </a:lnTo>
                  <a:lnTo>
                    <a:pt x="144830" y="201929"/>
                  </a:lnTo>
                  <a:lnTo>
                    <a:pt x="142201" y="210819"/>
                  </a:lnTo>
                  <a:lnTo>
                    <a:pt x="139547" y="215899"/>
                  </a:lnTo>
                  <a:lnTo>
                    <a:pt x="133476" y="220979"/>
                  </a:lnTo>
                  <a:lnTo>
                    <a:pt x="131432" y="223519"/>
                  </a:lnTo>
                  <a:lnTo>
                    <a:pt x="127457" y="226059"/>
                  </a:lnTo>
                  <a:lnTo>
                    <a:pt x="125653" y="227329"/>
                  </a:lnTo>
                  <a:lnTo>
                    <a:pt x="122402" y="228599"/>
                  </a:lnTo>
                  <a:lnTo>
                    <a:pt x="121030" y="229869"/>
                  </a:lnTo>
                  <a:lnTo>
                    <a:pt x="118770" y="229869"/>
                  </a:lnTo>
                  <a:lnTo>
                    <a:pt x="117982" y="231139"/>
                  </a:lnTo>
                  <a:lnTo>
                    <a:pt x="117208" y="231139"/>
                  </a:lnTo>
                  <a:lnTo>
                    <a:pt x="116979" y="232409"/>
                  </a:lnTo>
                  <a:lnTo>
                    <a:pt x="116725" y="232409"/>
                  </a:lnTo>
                  <a:lnTo>
                    <a:pt x="116751" y="233679"/>
                  </a:lnTo>
                  <a:lnTo>
                    <a:pt x="117081" y="233679"/>
                  </a:lnTo>
                  <a:lnTo>
                    <a:pt x="117398" y="234949"/>
                  </a:lnTo>
                  <a:lnTo>
                    <a:pt x="118338" y="236219"/>
                  </a:lnTo>
                  <a:lnTo>
                    <a:pt x="119024" y="236219"/>
                  </a:lnTo>
                  <a:lnTo>
                    <a:pt x="121005" y="238759"/>
                  </a:lnTo>
                  <a:lnTo>
                    <a:pt x="121945" y="238759"/>
                  </a:lnTo>
                  <a:lnTo>
                    <a:pt x="123583" y="240029"/>
                  </a:lnTo>
                  <a:lnTo>
                    <a:pt x="126974" y="240029"/>
                  </a:lnTo>
                  <a:lnTo>
                    <a:pt x="129514" y="238759"/>
                  </a:lnTo>
                  <a:lnTo>
                    <a:pt x="130987" y="237489"/>
                  </a:lnTo>
                  <a:lnTo>
                    <a:pt x="134302" y="236219"/>
                  </a:lnTo>
                  <a:lnTo>
                    <a:pt x="136080" y="234949"/>
                  </a:lnTo>
                  <a:lnTo>
                    <a:pt x="139865" y="232409"/>
                  </a:lnTo>
                  <a:lnTo>
                    <a:pt x="141681" y="229869"/>
                  </a:lnTo>
                  <a:lnTo>
                    <a:pt x="157508" y="203199"/>
                  </a:lnTo>
                  <a:lnTo>
                    <a:pt x="157605" y="201929"/>
                  </a:lnTo>
                  <a:lnTo>
                    <a:pt x="157702" y="200659"/>
                  </a:lnTo>
                  <a:lnTo>
                    <a:pt x="157799" y="199389"/>
                  </a:lnTo>
                  <a:lnTo>
                    <a:pt x="157895" y="198119"/>
                  </a:lnTo>
                  <a:lnTo>
                    <a:pt x="157992" y="196849"/>
                  </a:lnTo>
                  <a:lnTo>
                    <a:pt x="158089" y="195579"/>
                  </a:lnTo>
                  <a:lnTo>
                    <a:pt x="157695" y="191769"/>
                  </a:lnTo>
                  <a:lnTo>
                    <a:pt x="155308" y="182879"/>
                  </a:lnTo>
                  <a:lnTo>
                    <a:pt x="153581" y="177799"/>
                  </a:lnTo>
                  <a:lnTo>
                    <a:pt x="149021" y="168909"/>
                  </a:lnTo>
                  <a:lnTo>
                    <a:pt x="148124" y="167639"/>
                  </a:lnTo>
                  <a:close/>
                </a:path>
                <a:path w="285750" h="300989">
                  <a:moveTo>
                    <a:pt x="97142" y="126999"/>
                  </a:moveTo>
                  <a:lnTo>
                    <a:pt x="93637" y="126999"/>
                  </a:lnTo>
                  <a:lnTo>
                    <a:pt x="86702" y="128269"/>
                  </a:lnTo>
                  <a:lnTo>
                    <a:pt x="83261" y="128269"/>
                  </a:lnTo>
                  <a:lnTo>
                    <a:pt x="57911" y="157479"/>
                  </a:lnTo>
                  <a:lnTo>
                    <a:pt x="57073" y="161289"/>
                  </a:lnTo>
                  <a:lnTo>
                    <a:pt x="57135" y="162559"/>
                  </a:lnTo>
                  <a:lnTo>
                    <a:pt x="57259" y="165099"/>
                  </a:lnTo>
                  <a:lnTo>
                    <a:pt x="83743" y="201929"/>
                  </a:lnTo>
                  <a:lnTo>
                    <a:pt x="87541" y="203199"/>
                  </a:lnTo>
                  <a:lnTo>
                    <a:pt x="95376" y="203199"/>
                  </a:lnTo>
                  <a:lnTo>
                    <a:pt x="99453" y="201929"/>
                  </a:lnTo>
                  <a:lnTo>
                    <a:pt x="107911" y="199389"/>
                  </a:lnTo>
                  <a:lnTo>
                    <a:pt x="112242" y="195579"/>
                  </a:lnTo>
                  <a:lnTo>
                    <a:pt x="120611" y="187959"/>
                  </a:lnTo>
                  <a:lnTo>
                    <a:pt x="91833" y="187959"/>
                  </a:lnTo>
                  <a:lnTo>
                    <a:pt x="84251" y="184149"/>
                  </a:lnTo>
                  <a:lnTo>
                    <a:pt x="81787" y="181609"/>
                  </a:lnTo>
                  <a:lnTo>
                    <a:pt x="77190" y="177799"/>
                  </a:lnTo>
                  <a:lnTo>
                    <a:pt x="75361" y="175259"/>
                  </a:lnTo>
                  <a:lnTo>
                    <a:pt x="72402" y="170179"/>
                  </a:lnTo>
                  <a:lnTo>
                    <a:pt x="71462" y="167639"/>
                  </a:lnTo>
                  <a:lnTo>
                    <a:pt x="70637" y="161289"/>
                  </a:lnTo>
                  <a:lnTo>
                    <a:pt x="70891" y="158749"/>
                  </a:lnTo>
                  <a:lnTo>
                    <a:pt x="88468" y="140969"/>
                  </a:lnTo>
                  <a:lnTo>
                    <a:pt x="123126" y="140969"/>
                  </a:lnTo>
                  <a:lnTo>
                    <a:pt x="118744" y="137159"/>
                  </a:lnTo>
                  <a:lnTo>
                    <a:pt x="115100" y="134619"/>
                  </a:lnTo>
                  <a:lnTo>
                    <a:pt x="107835" y="130809"/>
                  </a:lnTo>
                  <a:lnTo>
                    <a:pt x="97142" y="126999"/>
                  </a:lnTo>
                  <a:close/>
                </a:path>
                <a:path w="285750" h="300989">
                  <a:moveTo>
                    <a:pt x="16306" y="194309"/>
                  </a:moveTo>
                  <a:lnTo>
                    <a:pt x="15519" y="194309"/>
                  </a:lnTo>
                  <a:lnTo>
                    <a:pt x="14503" y="195579"/>
                  </a:lnTo>
                  <a:lnTo>
                    <a:pt x="16649" y="195579"/>
                  </a:lnTo>
                  <a:lnTo>
                    <a:pt x="16306" y="194309"/>
                  </a:lnTo>
                  <a:close/>
                </a:path>
                <a:path w="285750" h="300989">
                  <a:moveTo>
                    <a:pt x="123126" y="140969"/>
                  </a:moveTo>
                  <a:lnTo>
                    <a:pt x="91732" y="140969"/>
                  </a:lnTo>
                  <a:lnTo>
                    <a:pt x="98882" y="143509"/>
                  </a:lnTo>
                  <a:lnTo>
                    <a:pt x="102806" y="144779"/>
                  </a:lnTo>
                  <a:lnTo>
                    <a:pt x="111391" y="151129"/>
                  </a:lnTo>
                  <a:lnTo>
                    <a:pt x="116154" y="154939"/>
                  </a:lnTo>
                  <a:lnTo>
                    <a:pt x="121411" y="160019"/>
                  </a:lnTo>
                  <a:lnTo>
                    <a:pt x="120840" y="163829"/>
                  </a:lnTo>
                  <a:lnTo>
                    <a:pt x="119570" y="167639"/>
                  </a:lnTo>
                  <a:lnTo>
                    <a:pt x="115671" y="175259"/>
                  </a:lnTo>
                  <a:lnTo>
                    <a:pt x="113156" y="177799"/>
                  </a:lnTo>
                  <a:lnTo>
                    <a:pt x="107378" y="184149"/>
                  </a:lnTo>
                  <a:lnTo>
                    <a:pt x="104711" y="185419"/>
                  </a:lnTo>
                  <a:lnTo>
                    <a:pt x="99504" y="187959"/>
                  </a:lnTo>
                  <a:lnTo>
                    <a:pt x="120611" y="187959"/>
                  </a:lnTo>
                  <a:lnTo>
                    <a:pt x="123609" y="182879"/>
                  </a:lnTo>
                  <a:lnTo>
                    <a:pt x="127711" y="175259"/>
                  </a:lnTo>
                  <a:lnTo>
                    <a:pt x="129184" y="171449"/>
                  </a:lnTo>
                  <a:lnTo>
                    <a:pt x="130086" y="167639"/>
                  </a:lnTo>
                  <a:lnTo>
                    <a:pt x="148124" y="167639"/>
                  </a:lnTo>
                  <a:lnTo>
                    <a:pt x="126047" y="143509"/>
                  </a:lnTo>
                  <a:lnTo>
                    <a:pt x="123126" y="140969"/>
                  </a:lnTo>
                  <a:close/>
                </a:path>
                <a:path w="285750" h="300989">
                  <a:moveTo>
                    <a:pt x="173885" y="69849"/>
                  </a:moveTo>
                  <a:lnTo>
                    <a:pt x="158699" y="69849"/>
                  </a:lnTo>
                  <a:lnTo>
                    <a:pt x="196138" y="167639"/>
                  </a:lnTo>
                  <a:lnTo>
                    <a:pt x="196418" y="168909"/>
                  </a:lnTo>
                  <a:lnTo>
                    <a:pt x="196735" y="168909"/>
                  </a:lnTo>
                  <a:lnTo>
                    <a:pt x="197434" y="170179"/>
                  </a:lnTo>
                  <a:lnTo>
                    <a:pt x="199910" y="170179"/>
                  </a:lnTo>
                  <a:lnTo>
                    <a:pt x="201714" y="168909"/>
                  </a:lnTo>
                  <a:lnTo>
                    <a:pt x="202869" y="167639"/>
                  </a:lnTo>
                  <a:lnTo>
                    <a:pt x="205320" y="165099"/>
                  </a:lnTo>
                  <a:lnTo>
                    <a:pt x="206197" y="163829"/>
                  </a:lnTo>
                  <a:lnTo>
                    <a:pt x="207556" y="162559"/>
                  </a:lnTo>
                  <a:lnTo>
                    <a:pt x="208038" y="161289"/>
                  </a:lnTo>
                  <a:lnTo>
                    <a:pt x="208610" y="160019"/>
                  </a:lnTo>
                  <a:lnTo>
                    <a:pt x="208749" y="160019"/>
                  </a:lnTo>
                  <a:lnTo>
                    <a:pt x="208749" y="158749"/>
                  </a:lnTo>
                  <a:lnTo>
                    <a:pt x="208610" y="157479"/>
                  </a:lnTo>
                  <a:lnTo>
                    <a:pt x="208318" y="157479"/>
                  </a:lnTo>
                  <a:lnTo>
                    <a:pt x="173885" y="69849"/>
                  </a:lnTo>
                  <a:close/>
                </a:path>
                <a:path w="285750" h="300989">
                  <a:moveTo>
                    <a:pt x="275285" y="40639"/>
                  </a:moveTo>
                  <a:lnTo>
                    <a:pt x="257251" y="40639"/>
                  </a:lnTo>
                  <a:lnTo>
                    <a:pt x="260946" y="44449"/>
                  </a:lnTo>
                  <a:lnTo>
                    <a:pt x="264045" y="49529"/>
                  </a:lnTo>
                  <a:lnTo>
                    <a:pt x="269049" y="57149"/>
                  </a:lnTo>
                  <a:lnTo>
                    <a:pt x="270687" y="62229"/>
                  </a:lnTo>
                  <a:lnTo>
                    <a:pt x="272249" y="71119"/>
                  </a:lnTo>
                  <a:lnTo>
                    <a:pt x="271983" y="74929"/>
                  </a:lnTo>
                  <a:lnTo>
                    <a:pt x="269354" y="83819"/>
                  </a:lnTo>
                  <a:lnTo>
                    <a:pt x="266712" y="87629"/>
                  </a:lnTo>
                  <a:lnTo>
                    <a:pt x="260642" y="93979"/>
                  </a:lnTo>
                  <a:lnTo>
                    <a:pt x="258597" y="96519"/>
                  </a:lnTo>
                  <a:lnTo>
                    <a:pt x="254609" y="99059"/>
                  </a:lnTo>
                  <a:lnTo>
                    <a:pt x="252806" y="100329"/>
                  </a:lnTo>
                  <a:lnTo>
                    <a:pt x="249567" y="101599"/>
                  </a:lnTo>
                  <a:lnTo>
                    <a:pt x="248196" y="102869"/>
                  </a:lnTo>
                  <a:lnTo>
                    <a:pt x="245935" y="102869"/>
                  </a:lnTo>
                  <a:lnTo>
                    <a:pt x="245148" y="104139"/>
                  </a:lnTo>
                  <a:lnTo>
                    <a:pt x="244360" y="104139"/>
                  </a:lnTo>
                  <a:lnTo>
                    <a:pt x="244246" y="106679"/>
                  </a:lnTo>
                  <a:lnTo>
                    <a:pt x="244563" y="106679"/>
                  </a:lnTo>
                  <a:lnTo>
                    <a:pt x="245503" y="107949"/>
                  </a:lnTo>
                  <a:lnTo>
                    <a:pt x="246189" y="109219"/>
                  </a:lnTo>
                  <a:lnTo>
                    <a:pt x="248157" y="111759"/>
                  </a:lnTo>
                  <a:lnTo>
                    <a:pt x="249110" y="111759"/>
                  </a:lnTo>
                  <a:lnTo>
                    <a:pt x="250748" y="113029"/>
                  </a:lnTo>
                  <a:lnTo>
                    <a:pt x="254126" y="113029"/>
                  </a:lnTo>
                  <a:lnTo>
                    <a:pt x="256679" y="111759"/>
                  </a:lnTo>
                  <a:lnTo>
                    <a:pt x="258140" y="110489"/>
                  </a:lnTo>
                  <a:lnTo>
                    <a:pt x="261467" y="109219"/>
                  </a:lnTo>
                  <a:lnTo>
                    <a:pt x="263245" y="107949"/>
                  </a:lnTo>
                  <a:lnTo>
                    <a:pt x="267017" y="104139"/>
                  </a:lnTo>
                  <a:lnTo>
                    <a:pt x="268846" y="102869"/>
                  </a:lnTo>
                  <a:lnTo>
                    <a:pt x="285029" y="71119"/>
                  </a:lnTo>
                  <a:lnTo>
                    <a:pt x="285142" y="69849"/>
                  </a:lnTo>
                  <a:lnTo>
                    <a:pt x="276186" y="41909"/>
                  </a:lnTo>
                  <a:lnTo>
                    <a:pt x="275285" y="40639"/>
                  </a:lnTo>
                  <a:close/>
                </a:path>
                <a:path w="285750" h="300989">
                  <a:moveTo>
                    <a:pt x="163652" y="52069"/>
                  </a:moveTo>
                  <a:lnTo>
                    <a:pt x="158165" y="52069"/>
                  </a:lnTo>
                  <a:lnTo>
                    <a:pt x="110807" y="99059"/>
                  </a:lnTo>
                  <a:lnTo>
                    <a:pt x="110566" y="100329"/>
                  </a:lnTo>
                  <a:lnTo>
                    <a:pt x="110401" y="101599"/>
                  </a:lnTo>
                  <a:lnTo>
                    <a:pt x="110769" y="102869"/>
                  </a:lnTo>
                  <a:lnTo>
                    <a:pt x="111099" y="102869"/>
                  </a:lnTo>
                  <a:lnTo>
                    <a:pt x="112052" y="104139"/>
                  </a:lnTo>
                  <a:lnTo>
                    <a:pt x="112674" y="105409"/>
                  </a:lnTo>
                  <a:lnTo>
                    <a:pt x="114934" y="107949"/>
                  </a:lnTo>
                  <a:lnTo>
                    <a:pt x="116281" y="107949"/>
                  </a:lnTo>
                  <a:lnTo>
                    <a:pt x="118694" y="109219"/>
                  </a:lnTo>
                  <a:lnTo>
                    <a:pt x="119697" y="109219"/>
                  </a:lnTo>
                  <a:lnTo>
                    <a:pt x="158699" y="69849"/>
                  </a:lnTo>
                  <a:lnTo>
                    <a:pt x="173885" y="69849"/>
                  </a:lnTo>
                  <a:lnTo>
                    <a:pt x="170891" y="62229"/>
                  </a:lnTo>
                  <a:lnTo>
                    <a:pt x="169583" y="59689"/>
                  </a:lnTo>
                  <a:lnTo>
                    <a:pt x="169189" y="58419"/>
                  </a:lnTo>
                  <a:lnTo>
                    <a:pt x="168287" y="57149"/>
                  </a:lnTo>
                  <a:lnTo>
                    <a:pt x="167792" y="57149"/>
                  </a:lnTo>
                  <a:lnTo>
                    <a:pt x="166725" y="55879"/>
                  </a:lnTo>
                  <a:lnTo>
                    <a:pt x="166090" y="54609"/>
                  </a:lnTo>
                  <a:lnTo>
                    <a:pt x="165353" y="54609"/>
                  </a:lnTo>
                  <a:lnTo>
                    <a:pt x="164452" y="53339"/>
                  </a:lnTo>
                  <a:lnTo>
                    <a:pt x="163652" y="52069"/>
                  </a:lnTo>
                  <a:close/>
                </a:path>
                <a:path w="285750" h="300989">
                  <a:moveTo>
                    <a:pt x="224307" y="0"/>
                  </a:moveTo>
                  <a:lnTo>
                    <a:pt x="220789" y="0"/>
                  </a:lnTo>
                  <a:lnTo>
                    <a:pt x="213855" y="1269"/>
                  </a:lnTo>
                  <a:lnTo>
                    <a:pt x="210426" y="1269"/>
                  </a:lnTo>
                  <a:lnTo>
                    <a:pt x="185077" y="30479"/>
                  </a:lnTo>
                  <a:lnTo>
                    <a:pt x="184238" y="34289"/>
                  </a:lnTo>
                  <a:lnTo>
                    <a:pt x="184362" y="36829"/>
                  </a:lnTo>
                  <a:lnTo>
                    <a:pt x="184424" y="38099"/>
                  </a:lnTo>
                  <a:lnTo>
                    <a:pt x="184548" y="40639"/>
                  </a:lnTo>
                  <a:lnTo>
                    <a:pt x="210908" y="74929"/>
                  </a:lnTo>
                  <a:lnTo>
                    <a:pt x="214706" y="76199"/>
                  </a:lnTo>
                  <a:lnTo>
                    <a:pt x="222542" y="76199"/>
                  </a:lnTo>
                  <a:lnTo>
                    <a:pt x="226618" y="74929"/>
                  </a:lnTo>
                  <a:lnTo>
                    <a:pt x="235064" y="72389"/>
                  </a:lnTo>
                  <a:lnTo>
                    <a:pt x="239394" y="68579"/>
                  </a:lnTo>
                  <a:lnTo>
                    <a:pt x="246568" y="60959"/>
                  </a:lnTo>
                  <a:lnTo>
                    <a:pt x="218998" y="60959"/>
                  </a:lnTo>
                  <a:lnTo>
                    <a:pt x="211416" y="57149"/>
                  </a:lnTo>
                  <a:lnTo>
                    <a:pt x="208940" y="54609"/>
                  </a:lnTo>
                  <a:lnTo>
                    <a:pt x="204342" y="50799"/>
                  </a:lnTo>
                  <a:lnTo>
                    <a:pt x="202526" y="48259"/>
                  </a:lnTo>
                  <a:lnTo>
                    <a:pt x="199567" y="43179"/>
                  </a:lnTo>
                  <a:lnTo>
                    <a:pt x="198627" y="40639"/>
                  </a:lnTo>
                  <a:lnTo>
                    <a:pt x="197802" y="34289"/>
                  </a:lnTo>
                  <a:lnTo>
                    <a:pt x="197929" y="33019"/>
                  </a:lnTo>
                  <a:lnTo>
                    <a:pt x="198056" y="31749"/>
                  </a:lnTo>
                  <a:lnTo>
                    <a:pt x="215633" y="13969"/>
                  </a:lnTo>
                  <a:lnTo>
                    <a:pt x="250286" y="13969"/>
                  </a:lnTo>
                  <a:lnTo>
                    <a:pt x="245897" y="10159"/>
                  </a:lnTo>
                  <a:lnTo>
                    <a:pt x="242265" y="7619"/>
                  </a:lnTo>
                  <a:lnTo>
                    <a:pt x="235000" y="3809"/>
                  </a:lnTo>
                  <a:lnTo>
                    <a:pt x="224307" y="0"/>
                  </a:lnTo>
                  <a:close/>
                </a:path>
                <a:path w="285750" h="300989">
                  <a:moveTo>
                    <a:pt x="250286" y="13969"/>
                  </a:moveTo>
                  <a:lnTo>
                    <a:pt x="218897" y="13969"/>
                  </a:lnTo>
                  <a:lnTo>
                    <a:pt x="226034" y="15239"/>
                  </a:lnTo>
                  <a:lnTo>
                    <a:pt x="229971" y="17779"/>
                  </a:lnTo>
                  <a:lnTo>
                    <a:pt x="238544" y="22859"/>
                  </a:lnTo>
                  <a:lnTo>
                    <a:pt x="243319" y="27939"/>
                  </a:lnTo>
                  <a:lnTo>
                    <a:pt x="248577" y="33019"/>
                  </a:lnTo>
                  <a:lnTo>
                    <a:pt x="247992" y="36829"/>
                  </a:lnTo>
                  <a:lnTo>
                    <a:pt x="246735" y="40639"/>
                  </a:lnTo>
                  <a:lnTo>
                    <a:pt x="242836" y="48259"/>
                  </a:lnTo>
                  <a:lnTo>
                    <a:pt x="240322" y="50799"/>
                  </a:lnTo>
                  <a:lnTo>
                    <a:pt x="234530" y="57149"/>
                  </a:lnTo>
                  <a:lnTo>
                    <a:pt x="226669" y="60959"/>
                  </a:lnTo>
                  <a:lnTo>
                    <a:pt x="246568" y="60959"/>
                  </a:lnTo>
                  <a:lnTo>
                    <a:pt x="257251" y="40639"/>
                  </a:lnTo>
                  <a:lnTo>
                    <a:pt x="275285" y="40639"/>
                  </a:lnTo>
                  <a:lnTo>
                    <a:pt x="253212" y="16509"/>
                  </a:lnTo>
                  <a:lnTo>
                    <a:pt x="250286" y="13969"/>
                  </a:lnTo>
                  <a:close/>
                </a:path>
                <a:path w="285750" h="300989">
                  <a:moveTo>
                    <a:pt x="161607" y="50799"/>
                  </a:moveTo>
                  <a:lnTo>
                    <a:pt x="159842" y="50799"/>
                  </a:lnTo>
                  <a:lnTo>
                    <a:pt x="158737" y="52069"/>
                  </a:lnTo>
                  <a:lnTo>
                    <a:pt x="162255" y="52069"/>
                  </a:lnTo>
                  <a:lnTo>
                    <a:pt x="161607" y="50799"/>
                  </a:lnTo>
                  <a:close/>
                </a:path>
              </a:pathLst>
            </a:custGeom>
            <a:solidFill>
              <a:srgbClr val="3536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131" y="5342286"/>
              <a:ext cx="1205294" cy="3136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072" y="5354986"/>
              <a:ext cx="285254" cy="3009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94057" y="5342286"/>
              <a:ext cx="1205294" cy="3136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7998" y="5342381"/>
              <a:ext cx="1516272" cy="317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4051" y="5342381"/>
              <a:ext cx="1525144" cy="3175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8978" y="5355081"/>
              <a:ext cx="920635" cy="3048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43845" y="2461966"/>
            <a:ext cx="228600" cy="15017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>
                <a:solidFill>
                  <a:srgbClr val="353635"/>
                </a:solidFill>
                <a:latin typeface="Calibri"/>
                <a:cs typeface="Calibri"/>
              </a:rPr>
              <a:t>Pounds</a:t>
            </a:r>
            <a:r>
              <a:rPr dirty="0" sz="1600" spc="-4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353635"/>
                </a:solidFill>
                <a:latin typeface="Calibri"/>
                <a:cs typeface="Calibri"/>
              </a:rPr>
              <a:t>per</a:t>
            </a:r>
            <a:r>
              <a:rPr dirty="0" sz="1600" spc="-4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capita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225026" y="594601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481883" y="5788943"/>
            <a:ext cx="6000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cheese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32856" y="594601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1275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489714" y="5788943"/>
            <a:ext cx="547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butter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186838" y="594601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443696" y="5788943"/>
            <a:ext cx="5657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53635"/>
                </a:solidFill>
                <a:latin typeface="Calibri"/>
                <a:cs typeface="Calibri"/>
              </a:rPr>
              <a:t>yogurt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6260" y="1054176"/>
            <a:ext cx="8664575" cy="5129530"/>
          </a:xfrm>
          <a:custGeom>
            <a:avLst/>
            <a:gdLst/>
            <a:ahLst/>
            <a:cxnLst/>
            <a:rect l="l" t="t" r="r" b="b"/>
            <a:pathLst>
              <a:path w="8664575" h="5129530">
                <a:moveTo>
                  <a:pt x="0" y="0"/>
                </a:moveTo>
                <a:lnTo>
                  <a:pt x="8664575" y="0"/>
                </a:lnTo>
                <a:lnTo>
                  <a:pt x="8664575" y="5128907"/>
                </a:lnTo>
                <a:lnTo>
                  <a:pt x="0" y="512890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37155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Exports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84" y="956039"/>
            <a:ext cx="8977815" cy="2650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44" y="3796538"/>
            <a:ext cx="9103055" cy="28185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760980">
              <a:lnSpc>
                <a:spcPct val="100000"/>
              </a:lnSpc>
              <a:spcBef>
                <a:spcPts val="100"/>
              </a:spcBef>
            </a:pPr>
            <a:r>
              <a:rPr dirty="0" spc="200"/>
              <a:t>Exports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8" y="1108881"/>
            <a:ext cx="9107601" cy="5703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0"/>
              <a:t>26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7245" y="6310879"/>
            <a:ext cx="793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</a:tabLst>
            </a:pP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C.</a:t>
            </a:r>
            <a:r>
              <a:rPr dirty="0" sz="900" spc="15">
                <a:solidFill>
                  <a:srgbClr val="AEABAB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AEABAB"/>
                </a:solidFill>
                <a:latin typeface="Trebuchet MS"/>
                <a:cs typeface="Trebuchet MS"/>
              </a:rPr>
              <a:t>Wolf</a:t>
            </a: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	</a:t>
            </a:r>
            <a:r>
              <a:rPr dirty="0" sz="900" spc="-25">
                <a:solidFill>
                  <a:srgbClr val="AEABAB"/>
                </a:solidFill>
                <a:latin typeface="Trebuchet MS"/>
                <a:cs typeface="Trebuchet MS"/>
              </a:rPr>
              <a:t>32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51" y="444251"/>
            <a:ext cx="9020847" cy="53416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61176" y="6297528"/>
            <a:ext cx="1394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USDEC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80147" y="140389"/>
            <a:ext cx="678497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793750" marR="5080" indent="-781685">
              <a:lnSpc>
                <a:spcPts val="3460"/>
              </a:lnSpc>
              <a:spcBef>
                <a:spcPts val="535"/>
              </a:spcBef>
            </a:pPr>
            <a:r>
              <a:rPr dirty="0" sz="3200" spc="125"/>
              <a:t>Economic</a:t>
            </a:r>
            <a:r>
              <a:rPr dirty="0" sz="3200" spc="-75"/>
              <a:t> </a:t>
            </a:r>
            <a:r>
              <a:rPr dirty="0" sz="3200" spc="120"/>
              <a:t>Research</a:t>
            </a:r>
            <a:r>
              <a:rPr dirty="0" sz="3200" spc="-75"/>
              <a:t> </a:t>
            </a:r>
            <a:r>
              <a:rPr dirty="0" sz="3200" spc="95"/>
              <a:t>Service</a:t>
            </a:r>
            <a:r>
              <a:rPr dirty="0" sz="3200" spc="-80"/>
              <a:t> </a:t>
            </a:r>
            <a:r>
              <a:rPr dirty="0" sz="3200" spc="175"/>
              <a:t>(ERS) </a:t>
            </a:r>
            <a:r>
              <a:rPr dirty="0" sz="3200" spc="110"/>
              <a:t>September</a:t>
            </a:r>
            <a:r>
              <a:rPr dirty="0" sz="3200" spc="30"/>
              <a:t> </a:t>
            </a:r>
            <a:r>
              <a:rPr dirty="0" sz="3200"/>
              <a:t>2025</a:t>
            </a:r>
            <a:r>
              <a:rPr dirty="0" sz="3200" spc="60"/>
              <a:t> </a:t>
            </a:r>
            <a:r>
              <a:rPr dirty="0" sz="3200" spc="105"/>
              <a:t>Forecast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36583" y="1276416"/>
            <a:ext cx="8528685" cy="437070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241300" marR="5080" indent="-228600">
              <a:lnSpc>
                <a:spcPts val="211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2025,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anticipated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rise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faster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historical</a:t>
            </a:r>
            <a:r>
              <a:rPr dirty="0" sz="2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average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rate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growth.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2025,</a:t>
            </a:r>
            <a:r>
              <a:rPr dirty="0" sz="2200" spc="-7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3.0</a:t>
            </a:r>
            <a:r>
              <a:rPr dirty="0" sz="22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prediction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2.6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3.4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percent.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Food-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at-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2.4</a:t>
            </a:r>
            <a:r>
              <a:rPr dirty="0" sz="22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prediction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1.8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2.9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percent.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Food-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away-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from-</a:t>
            </a:r>
            <a:r>
              <a:rPr dirty="0" sz="2200" spc="-20" b="1">
                <a:solidFill>
                  <a:srgbClr val="404040"/>
                </a:solidFill>
                <a:latin typeface="Calibri"/>
                <a:cs typeface="Calibri"/>
              </a:rPr>
              <a:t>home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3.9</a:t>
            </a:r>
            <a:r>
              <a:rPr dirty="0" sz="2200" spc="-6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prediction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145"/>
              </a:lnSpc>
            </a:pP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3.6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4.1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percent.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2200">
              <a:latin typeface="Calibri"/>
              <a:cs typeface="Calibri"/>
            </a:endParaRPr>
          </a:p>
          <a:p>
            <a:pPr marL="241300" marR="355600" indent="-228600">
              <a:lnSpc>
                <a:spcPts val="211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2026,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overall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expected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slowly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than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historical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average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rate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growth.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2026,</a:t>
            </a:r>
            <a:r>
              <a:rPr dirty="0" sz="2200" spc="-7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all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food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2.7</a:t>
            </a:r>
            <a:r>
              <a:rPr dirty="0" sz="2200" spc="-6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prediction</a:t>
            </a:r>
            <a:r>
              <a:rPr dirty="0" sz="2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1.8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241300" marR="74295">
              <a:lnSpc>
                <a:spcPts val="2110"/>
              </a:lnSpc>
              <a:spcBef>
                <a:spcPts val="5"/>
              </a:spcBef>
            </a:pP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7.5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percent.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Food-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at-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r>
              <a:rPr dirty="0" sz="22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3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2.3</a:t>
            </a:r>
            <a:r>
              <a:rPr dirty="0" sz="2200" spc="-5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prediction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4.3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9.6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percent,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404040"/>
                </a:solidFill>
                <a:latin typeface="Calibri"/>
                <a:cs typeface="Calibri"/>
              </a:rPr>
              <a:t>food-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away-</a:t>
            </a:r>
            <a:r>
              <a:rPr dirty="0" sz="2200" spc="-10" b="1">
                <a:solidFill>
                  <a:srgbClr val="404040"/>
                </a:solidFill>
                <a:latin typeface="Calibri"/>
                <a:cs typeface="Calibri"/>
              </a:rPr>
              <a:t>from-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home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prices</a:t>
            </a:r>
            <a:r>
              <a:rPr dirty="0" sz="2200" spc="-4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predicted</a:t>
            </a:r>
            <a:r>
              <a:rPr dirty="0" sz="2200" spc="-4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2200" spc="-3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3.3</a:t>
            </a:r>
            <a:r>
              <a:rPr dirty="0" sz="2200" spc="-5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404040"/>
                </a:solidFill>
                <a:latin typeface="Calibri"/>
                <a:cs typeface="Calibri"/>
              </a:rPr>
              <a:t>percent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z="2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z="2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prediction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interval</a:t>
            </a:r>
            <a:r>
              <a:rPr dirty="0" sz="2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0.7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2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404040"/>
                </a:solidFill>
                <a:latin typeface="Calibri"/>
                <a:cs typeface="Calibri"/>
              </a:rPr>
              <a:t>5.8</a:t>
            </a:r>
            <a:r>
              <a:rPr dirty="0" sz="22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Calibri"/>
                <a:cs typeface="Calibri"/>
              </a:rPr>
              <a:t>percent.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3561"/>
            <a:ext cx="8846041" cy="3946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61176" y="5722543"/>
            <a:ext cx="1394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USDEC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34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268" y="1172742"/>
            <a:ext cx="8753707" cy="39357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61176" y="5722543"/>
            <a:ext cx="1394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USDEC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34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55" y="1374167"/>
            <a:ext cx="8855660" cy="39770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61176" y="5722543"/>
            <a:ext cx="1394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USDEC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34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53" rIns="0" bIns="0" rtlCol="0" vert="horz">
            <a:spAutoFit/>
          </a:bodyPr>
          <a:lstStyle/>
          <a:p>
            <a:pPr marL="1799589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Butter</a:t>
            </a:r>
            <a:r>
              <a:rPr dirty="0" spc="-80"/>
              <a:t> </a:t>
            </a:r>
            <a:r>
              <a:rPr dirty="0" spc="335"/>
              <a:t>Stocks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7245" y="6310879"/>
            <a:ext cx="794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C.</a:t>
            </a:r>
            <a:r>
              <a:rPr dirty="0" sz="900" spc="15">
                <a:solidFill>
                  <a:srgbClr val="AEABAB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AEABAB"/>
                </a:solidFill>
                <a:latin typeface="Trebuchet MS"/>
                <a:cs typeface="Trebuchet MS"/>
              </a:rPr>
              <a:t>Wolf</a:t>
            </a: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	</a:t>
            </a:r>
            <a:r>
              <a:rPr dirty="0" sz="900" spc="-25">
                <a:solidFill>
                  <a:srgbClr val="AEABAB"/>
                </a:solidFill>
                <a:latin typeface="Trebuchet MS"/>
                <a:cs typeface="Trebuchet MS"/>
              </a:rPr>
              <a:t>37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697" y="1182002"/>
            <a:ext cx="8537288" cy="45893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86193" y="2163381"/>
            <a:ext cx="1964055" cy="462280"/>
          </a:xfrm>
          <a:prstGeom prst="rect">
            <a:avLst/>
          </a:prstGeom>
          <a:solidFill>
            <a:srgbClr val="BCD6ED"/>
          </a:solidFill>
          <a:ln w="22225">
            <a:solidFill>
              <a:srgbClr val="4471C4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latin typeface="Calibri"/>
                <a:cs typeface="Calibri"/>
              </a:rPr>
              <a:t>Nov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1.4%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YoY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48130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Butter</a:t>
            </a:r>
            <a:r>
              <a:rPr dirty="0" spc="-75"/>
              <a:t> </a:t>
            </a:r>
            <a:r>
              <a:rPr dirty="0" spc="285"/>
              <a:t>Spot</a:t>
            </a:r>
            <a:r>
              <a:rPr dirty="0" spc="-75"/>
              <a:t> </a:t>
            </a:r>
            <a:r>
              <a:rPr dirty="0" spc="95"/>
              <a:t>Price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53" y="1126906"/>
            <a:ext cx="8811295" cy="45827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65580" y="2379256"/>
            <a:ext cx="917575" cy="523240"/>
          </a:xfrm>
          <a:prstGeom prst="rect">
            <a:avLst/>
          </a:prstGeom>
          <a:solidFill>
            <a:srgbClr val="F9CED2"/>
          </a:solidFill>
        </p:spPr>
        <p:txBody>
          <a:bodyPr wrap="square" lIns="0" tIns="2222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dirty="0" sz="2800" spc="-20">
                <a:latin typeface="Calibri"/>
                <a:cs typeface="Calibri"/>
              </a:rPr>
              <a:t>-</a:t>
            </a:r>
            <a:r>
              <a:rPr dirty="0" sz="2800" spc="-25">
                <a:latin typeface="Calibri"/>
                <a:cs typeface="Calibri"/>
              </a:rPr>
              <a:t>43%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435456" y="51784"/>
            <a:ext cx="6628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305"/>
              <a:t>US</a:t>
            </a:r>
            <a:r>
              <a:rPr dirty="0" sz="4000" spc="-45"/>
              <a:t> </a:t>
            </a:r>
            <a:r>
              <a:rPr dirty="0" sz="4000" spc="95"/>
              <a:t>Average</a:t>
            </a:r>
            <a:r>
              <a:rPr dirty="0" sz="4000" spc="-20"/>
              <a:t> </a:t>
            </a:r>
            <a:r>
              <a:rPr dirty="0" sz="4000" spc="135"/>
              <a:t>Butterfat</a:t>
            </a:r>
            <a:r>
              <a:rPr dirty="0" sz="4000" spc="-45"/>
              <a:t> </a:t>
            </a:r>
            <a:r>
              <a:rPr dirty="0" sz="4000" spc="150"/>
              <a:t>Test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185081" y="4503420"/>
            <a:ext cx="7621905" cy="0"/>
          </a:xfrm>
          <a:custGeom>
            <a:avLst/>
            <a:gdLst/>
            <a:ahLst/>
            <a:cxnLst/>
            <a:rect l="l" t="t" r="r" b="b"/>
            <a:pathLst>
              <a:path w="7621905" h="0">
                <a:moveTo>
                  <a:pt x="0" y="0"/>
                </a:moveTo>
                <a:lnTo>
                  <a:pt x="7621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5081" y="4116323"/>
            <a:ext cx="7621905" cy="0"/>
          </a:xfrm>
          <a:custGeom>
            <a:avLst/>
            <a:gdLst/>
            <a:ahLst/>
            <a:cxnLst/>
            <a:rect l="l" t="t" r="r" b="b"/>
            <a:pathLst>
              <a:path w="7621905" h="0">
                <a:moveTo>
                  <a:pt x="0" y="0"/>
                </a:moveTo>
                <a:lnTo>
                  <a:pt x="7621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5081" y="3729228"/>
            <a:ext cx="7621905" cy="0"/>
          </a:xfrm>
          <a:custGeom>
            <a:avLst/>
            <a:gdLst/>
            <a:ahLst/>
            <a:cxnLst/>
            <a:rect l="l" t="t" r="r" b="b"/>
            <a:pathLst>
              <a:path w="7621905" h="0">
                <a:moveTo>
                  <a:pt x="0" y="0"/>
                </a:moveTo>
                <a:lnTo>
                  <a:pt x="7621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185081" y="1381495"/>
            <a:ext cx="7621905" cy="2179955"/>
            <a:chOff x="1185081" y="1381495"/>
            <a:chExt cx="7621905" cy="2179955"/>
          </a:xfrm>
        </p:grpSpPr>
        <p:sp>
          <p:nvSpPr>
            <p:cNvPr id="7" name="object 7"/>
            <p:cNvSpPr/>
            <p:nvPr/>
          </p:nvSpPr>
          <p:spPr>
            <a:xfrm>
              <a:off x="1185081" y="2567939"/>
              <a:ext cx="7621905" cy="774700"/>
            </a:xfrm>
            <a:custGeom>
              <a:avLst/>
              <a:gdLst/>
              <a:ahLst/>
              <a:cxnLst/>
              <a:rect l="l" t="t" r="r" b="b"/>
              <a:pathLst>
                <a:path w="7621905" h="774700">
                  <a:moveTo>
                    <a:pt x="0" y="774192"/>
                  </a:moveTo>
                  <a:lnTo>
                    <a:pt x="7621714" y="774192"/>
                  </a:lnTo>
                </a:path>
                <a:path w="7621905" h="774700">
                  <a:moveTo>
                    <a:pt x="0" y="387096"/>
                  </a:moveTo>
                  <a:lnTo>
                    <a:pt x="7621714" y="387096"/>
                  </a:lnTo>
                </a:path>
                <a:path w="7621905" h="774700">
                  <a:moveTo>
                    <a:pt x="0" y="0"/>
                  </a:moveTo>
                  <a:lnTo>
                    <a:pt x="7621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85081" y="1406651"/>
              <a:ext cx="7621905" cy="774700"/>
            </a:xfrm>
            <a:custGeom>
              <a:avLst/>
              <a:gdLst/>
              <a:ahLst/>
              <a:cxnLst/>
              <a:rect l="l" t="t" r="r" b="b"/>
              <a:pathLst>
                <a:path w="7621905" h="774700">
                  <a:moveTo>
                    <a:pt x="0" y="774192"/>
                  </a:moveTo>
                  <a:lnTo>
                    <a:pt x="4166508" y="774192"/>
                  </a:lnTo>
                </a:path>
                <a:path w="7621905" h="774700">
                  <a:moveTo>
                    <a:pt x="6297796" y="774192"/>
                  </a:moveTo>
                  <a:lnTo>
                    <a:pt x="7621714" y="774192"/>
                  </a:lnTo>
                </a:path>
                <a:path w="7621905" h="774700">
                  <a:moveTo>
                    <a:pt x="0" y="387096"/>
                  </a:moveTo>
                  <a:lnTo>
                    <a:pt x="4166508" y="387096"/>
                  </a:lnTo>
                </a:path>
                <a:path w="7621905" h="774700">
                  <a:moveTo>
                    <a:pt x="6297796" y="387096"/>
                  </a:moveTo>
                  <a:lnTo>
                    <a:pt x="7621714" y="387096"/>
                  </a:lnTo>
                </a:path>
                <a:path w="7621905" h="774700">
                  <a:moveTo>
                    <a:pt x="0" y="0"/>
                  </a:moveTo>
                  <a:lnTo>
                    <a:pt x="4166508" y="0"/>
                  </a:lnTo>
                </a:path>
                <a:path w="7621905" h="774700">
                  <a:moveTo>
                    <a:pt x="6297796" y="0"/>
                  </a:moveTo>
                  <a:lnTo>
                    <a:pt x="76217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293963" y="1406895"/>
              <a:ext cx="7404100" cy="2129155"/>
            </a:xfrm>
            <a:custGeom>
              <a:avLst/>
              <a:gdLst/>
              <a:ahLst/>
              <a:cxnLst/>
              <a:rect l="l" t="t" r="r" b="b"/>
              <a:pathLst>
                <a:path w="7404100" h="2129154">
                  <a:moveTo>
                    <a:pt x="0" y="2129078"/>
                  </a:moveTo>
                  <a:lnTo>
                    <a:pt x="217843" y="2090686"/>
                  </a:lnTo>
                  <a:lnTo>
                    <a:pt x="435775" y="2012962"/>
                  </a:lnTo>
                  <a:lnTo>
                    <a:pt x="653707" y="2090686"/>
                  </a:lnTo>
                  <a:lnTo>
                    <a:pt x="871639" y="2090686"/>
                  </a:lnTo>
                  <a:lnTo>
                    <a:pt x="1089571" y="2090686"/>
                  </a:lnTo>
                  <a:lnTo>
                    <a:pt x="1305979" y="1974862"/>
                  </a:lnTo>
                  <a:lnTo>
                    <a:pt x="1523911" y="2090686"/>
                  </a:lnTo>
                  <a:lnTo>
                    <a:pt x="1741843" y="2090686"/>
                  </a:lnTo>
                  <a:lnTo>
                    <a:pt x="1959775" y="2051062"/>
                  </a:lnTo>
                  <a:lnTo>
                    <a:pt x="2177707" y="2012962"/>
                  </a:lnTo>
                  <a:lnTo>
                    <a:pt x="2395639" y="2051062"/>
                  </a:lnTo>
                  <a:lnTo>
                    <a:pt x="2613571" y="2012962"/>
                  </a:lnTo>
                  <a:lnTo>
                    <a:pt x="2831503" y="2051062"/>
                  </a:lnTo>
                  <a:lnTo>
                    <a:pt x="3049435" y="2051062"/>
                  </a:lnTo>
                  <a:lnTo>
                    <a:pt x="3265843" y="2090686"/>
                  </a:lnTo>
                  <a:lnTo>
                    <a:pt x="3483775" y="1974862"/>
                  </a:lnTo>
                  <a:lnTo>
                    <a:pt x="3701707" y="2012962"/>
                  </a:lnTo>
                  <a:lnTo>
                    <a:pt x="3919639" y="2012962"/>
                  </a:lnTo>
                  <a:lnTo>
                    <a:pt x="4137571" y="2051062"/>
                  </a:lnTo>
                  <a:lnTo>
                    <a:pt x="4355503" y="2090686"/>
                  </a:lnTo>
                  <a:lnTo>
                    <a:pt x="4573435" y="1897138"/>
                  </a:lnTo>
                  <a:lnTo>
                    <a:pt x="4791367" y="1857514"/>
                  </a:lnTo>
                  <a:lnTo>
                    <a:pt x="5009299" y="1703590"/>
                  </a:lnTo>
                  <a:lnTo>
                    <a:pt x="5225707" y="1781314"/>
                  </a:lnTo>
                  <a:lnTo>
                    <a:pt x="5443639" y="1741690"/>
                  </a:lnTo>
                  <a:lnTo>
                    <a:pt x="5661571" y="1587766"/>
                  </a:lnTo>
                  <a:lnTo>
                    <a:pt x="5879503" y="1394218"/>
                  </a:lnTo>
                  <a:lnTo>
                    <a:pt x="6097435" y="1200670"/>
                  </a:lnTo>
                  <a:lnTo>
                    <a:pt x="6315367" y="1083322"/>
                  </a:lnTo>
                  <a:lnTo>
                    <a:pt x="6533299" y="967498"/>
                  </a:lnTo>
                  <a:lnTo>
                    <a:pt x="6751231" y="889774"/>
                  </a:lnTo>
                  <a:lnTo>
                    <a:pt x="6969163" y="542302"/>
                  </a:lnTo>
                  <a:lnTo>
                    <a:pt x="7185571" y="193306"/>
                  </a:lnTo>
                  <a:lnTo>
                    <a:pt x="7403947" y="0"/>
                  </a:lnTo>
                </a:path>
              </a:pathLst>
            </a:custGeom>
            <a:ln w="508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185081" y="1019784"/>
            <a:ext cx="7621905" cy="0"/>
          </a:xfrm>
          <a:custGeom>
            <a:avLst/>
            <a:gdLst/>
            <a:ahLst/>
            <a:cxnLst/>
            <a:rect l="l" t="t" r="r" b="b"/>
            <a:pathLst>
              <a:path w="7621905" h="0">
                <a:moveTo>
                  <a:pt x="0" y="0"/>
                </a:moveTo>
                <a:lnTo>
                  <a:pt x="7621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85081" y="4890843"/>
            <a:ext cx="7621905" cy="0"/>
          </a:xfrm>
          <a:custGeom>
            <a:avLst/>
            <a:gdLst/>
            <a:ahLst/>
            <a:cxnLst/>
            <a:rect l="l" t="t" r="r" b="b"/>
            <a:pathLst>
              <a:path w="7621905" h="0">
                <a:moveTo>
                  <a:pt x="0" y="0"/>
                </a:moveTo>
                <a:lnTo>
                  <a:pt x="76217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7419" y="732415"/>
            <a:ext cx="318770" cy="4283075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4.3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4.2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4.1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3.9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3.8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3.7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3.6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9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3.4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3.3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8312" y="5111212"/>
            <a:ext cx="377825" cy="392430"/>
          </a:xfrm>
          <a:custGeom>
            <a:avLst/>
            <a:gdLst/>
            <a:ahLst/>
            <a:cxnLst/>
            <a:rect l="l" t="t" r="r" b="b"/>
            <a:pathLst>
              <a:path w="377825" h="392429">
                <a:moveTo>
                  <a:pt x="66385" y="290829"/>
                </a:moveTo>
                <a:lnTo>
                  <a:pt x="24841" y="290829"/>
                </a:lnTo>
                <a:lnTo>
                  <a:pt x="91300" y="356869"/>
                </a:lnTo>
                <a:lnTo>
                  <a:pt x="71805" y="377189"/>
                </a:lnTo>
                <a:lnTo>
                  <a:pt x="71526" y="377189"/>
                </a:lnTo>
                <a:lnTo>
                  <a:pt x="71500" y="379729"/>
                </a:lnTo>
                <a:lnTo>
                  <a:pt x="72186" y="380999"/>
                </a:lnTo>
                <a:lnTo>
                  <a:pt x="72796" y="382269"/>
                </a:lnTo>
                <a:lnTo>
                  <a:pt x="74587" y="384809"/>
                </a:lnTo>
                <a:lnTo>
                  <a:pt x="75806" y="386079"/>
                </a:lnTo>
                <a:lnTo>
                  <a:pt x="78803" y="388619"/>
                </a:lnTo>
                <a:lnTo>
                  <a:pt x="80124" y="389889"/>
                </a:lnTo>
                <a:lnTo>
                  <a:pt x="82499" y="392429"/>
                </a:lnTo>
                <a:lnTo>
                  <a:pt x="87871" y="392429"/>
                </a:lnTo>
                <a:lnTo>
                  <a:pt x="143850" y="336549"/>
                </a:lnTo>
                <a:lnTo>
                  <a:pt x="111975" y="336549"/>
                </a:lnTo>
                <a:lnTo>
                  <a:pt x="66385" y="290829"/>
                </a:lnTo>
                <a:close/>
              </a:path>
              <a:path w="377825" h="392429">
                <a:moveTo>
                  <a:pt x="131851" y="318769"/>
                </a:moveTo>
                <a:lnTo>
                  <a:pt x="129679" y="318769"/>
                </a:lnTo>
                <a:lnTo>
                  <a:pt x="129108" y="320039"/>
                </a:lnTo>
                <a:lnTo>
                  <a:pt x="111975" y="336549"/>
                </a:lnTo>
                <a:lnTo>
                  <a:pt x="143850" y="336549"/>
                </a:lnTo>
                <a:lnTo>
                  <a:pt x="145122" y="335279"/>
                </a:lnTo>
                <a:lnTo>
                  <a:pt x="145414" y="335279"/>
                </a:lnTo>
                <a:lnTo>
                  <a:pt x="138391" y="323849"/>
                </a:lnTo>
                <a:lnTo>
                  <a:pt x="137045" y="322579"/>
                </a:lnTo>
                <a:lnTo>
                  <a:pt x="134734" y="320039"/>
                </a:lnTo>
                <a:lnTo>
                  <a:pt x="133692" y="320039"/>
                </a:lnTo>
                <a:lnTo>
                  <a:pt x="131851" y="318769"/>
                </a:lnTo>
                <a:close/>
              </a:path>
              <a:path w="377825" h="392429">
                <a:moveTo>
                  <a:pt x="27127" y="251459"/>
                </a:moveTo>
                <a:lnTo>
                  <a:pt x="24904" y="251459"/>
                </a:lnTo>
                <a:lnTo>
                  <a:pt x="23279" y="252729"/>
                </a:lnTo>
                <a:lnTo>
                  <a:pt x="22212" y="252729"/>
                </a:lnTo>
                <a:lnTo>
                  <a:pt x="19570" y="255269"/>
                </a:lnTo>
                <a:lnTo>
                  <a:pt x="17919" y="256539"/>
                </a:lnTo>
                <a:lnTo>
                  <a:pt x="14287" y="260349"/>
                </a:lnTo>
                <a:lnTo>
                  <a:pt x="10972" y="264159"/>
                </a:lnTo>
                <a:lnTo>
                  <a:pt x="10198" y="265429"/>
                </a:lnTo>
                <a:lnTo>
                  <a:pt x="9093" y="266699"/>
                </a:lnTo>
                <a:lnTo>
                  <a:pt x="8686" y="266699"/>
                </a:lnTo>
                <a:lnTo>
                  <a:pt x="8153" y="267969"/>
                </a:lnTo>
                <a:lnTo>
                  <a:pt x="8000" y="267969"/>
                </a:lnTo>
                <a:lnTo>
                  <a:pt x="7950" y="269239"/>
                </a:lnTo>
                <a:lnTo>
                  <a:pt x="0" y="306069"/>
                </a:lnTo>
                <a:lnTo>
                  <a:pt x="76" y="309879"/>
                </a:lnTo>
                <a:lnTo>
                  <a:pt x="812" y="311149"/>
                </a:lnTo>
                <a:lnTo>
                  <a:pt x="1384" y="311149"/>
                </a:lnTo>
                <a:lnTo>
                  <a:pt x="2908" y="313689"/>
                </a:lnTo>
                <a:lnTo>
                  <a:pt x="3924" y="314959"/>
                </a:lnTo>
                <a:lnTo>
                  <a:pt x="8813" y="318769"/>
                </a:lnTo>
                <a:lnTo>
                  <a:pt x="11341" y="321309"/>
                </a:lnTo>
                <a:lnTo>
                  <a:pt x="14973" y="321309"/>
                </a:lnTo>
                <a:lnTo>
                  <a:pt x="17500" y="316229"/>
                </a:lnTo>
                <a:lnTo>
                  <a:pt x="24841" y="290829"/>
                </a:lnTo>
                <a:lnTo>
                  <a:pt x="66385" y="290829"/>
                </a:lnTo>
                <a:lnTo>
                  <a:pt x="27127" y="251459"/>
                </a:lnTo>
                <a:close/>
              </a:path>
              <a:path w="377825" h="392429">
                <a:moveTo>
                  <a:pt x="199811" y="226059"/>
                </a:moveTo>
                <a:lnTo>
                  <a:pt x="167360" y="226059"/>
                </a:lnTo>
                <a:lnTo>
                  <a:pt x="171145" y="229869"/>
                </a:lnTo>
                <a:lnTo>
                  <a:pt x="174358" y="234949"/>
                </a:lnTo>
                <a:lnTo>
                  <a:pt x="179616" y="243839"/>
                </a:lnTo>
                <a:lnTo>
                  <a:pt x="181330" y="247649"/>
                </a:lnTo>
                <a:lnTo>
                  <a:pt x="182905" y="256539"/>
                </a:lnTo>
                <a:lnTo>
                  <a:pt x="182648" y="260349"/>
                </a:lnTo>
                <a:lnTo>
                  <a:pt x="182562" y="261619"/>
                </a:lnTo>
                <a:lnTo>
                  <a:pt x="179616" y="270509"/>
                </a:lnTo>
                <a:lnTo>
                  <a:pt x="176669" y="275589"/>
                </a:lnTo>
                <a:lnTo>
                  <a:pt x="169671" y="281939"/>
                </a:lnTo>
                <a:lnTo>
                  <a:pt x="167144" y="284479"/>
                </a:lnTo>
                <a:lnTo>
                  <a:pt x="162204" y="288289"/>
                </a:lnTo>
                <a:lnTo>
                  <a:pt x="159892" y="289559"/>
                </a:lnTo>
                <a:lnTo>
                  <a:pt x="153809" y="293369"/>
                </a:lnTo>
                <a:lnTo>
                  <a:pt x="150748" y="294639"/>
                </a:lnTo>
                <a:lnTo>
                  <a:pt x="149669" y="294639"/>
                </a:lnTo>
                <a:lnTo>
                  <a:pt x="148564" y="295909"/>
                </a:lnTo>
                <a:lnTo>
                  <a:pt x="147942" y="298449"/>
                </a:lnTo>
                <a:lnTo>
                  <a:pt x="149377" y="300989"/>
                </a:lnTo>
                <a:lnTo>
                  <a:pt x="151320" y="303529"/>
                </a:lnTo>
                <a:lnTo>
                  <a:pt x="152679" y="304799"/>
                </a:lnTo>
                <a:lnTo>
                  <a:pt x="156311" y="308609"/>
                </a:lnTo>
                <a:lnTo>
                  <a:pt x="157911" y="309879"/>
                </a:lnTo>
                <a:lnTo>
                  <a:pt x="160540" y="311149"/>
                </a:lnTo>
                <a:lnTo>
                  <a:pt x="165506" y="311149"/>
                </a:lnTo>
                <a:lnTo>
                  <a:pt x="169125" y="309879"/>
                </a:lnTo>
                <a:lnTo>
                  <a:pt x="171195" y="308609"/>
                </a:lnTo>
                <a:lnTo>
                  <a:pt x="175831" y="306069"/>
                </a:lnTo>
                <a:lnTo>
                  <a:pt x="178257" y="304799"/>
                </a:lnTo>
                <a:lnTo>
                  <a:pt x="183362" y="300989"/>
                </a:lnTo>
                <a:lnTo>
                  <a:pt x="185775" y="298449"/>
                </a:lnTo>
                <a:lnTo>
                  <a:pt x="194449" y="289559"/>
                </a:lnTo>
                <a:lnTo>
                  <a:pt x="207712" y="252729"/>
                </a:lnTo>
                <a:lnTo>
                  <a:pt x="207797" y="251459"/>
                </a:lnTo>
                <a:lnTo>
                  <a:pt x="207124" y="246379"/>
                </a:lnTo>
                <a:lnTo>
                  <a:pt x="203593" y="233679"/>
                </a:lnTo>
                <a:lnTo>
                  <a:pt x="201180" y="228599"/>
                </a:lnTo>
                <a:lnTo>
                  <a:pt x="199811" y="226059"/>
                </a:lnTo>
                <a:close/>
              </a:path>
              <a:path w="377825" h="392429">
                <a:moveTo>
                  <a:pt x="129501" y="165099"/>
                </a:moveTo>
                <a:lnTo>
                  <a:pt x="115671" y="165099"/>
                </a:lnTo>
                <a:lnTo>
                  <a:pt x="111036" y="167639"/>
                </a:lnTo>
                <a:lnTo>
                  <a:pt x="101726" y="171449"/>
                </a:lnTo>
                <a:lnTo>
                  <a:pt x="76619" y="204469"/>
                </a:lnTo>
                <a:lnTo>
                  <a:pt x="75310" y="210819"/>
                </a:lnTo>
                <a:lnTo>
                  <a:pt x="75387" y="214629"/>
                </a:lnTo>
                <a:lnTo>
                  <a:pt x="96431" y="256539"/>
                </a:lnTo>
                <a:lnTo>
                  <a:pt x="126237" y="267969"/>
                </a:lnTo>
                <a:lnTo>
                  <a:pt x="131368" y="266699"/>
                </a:lnTo>
                <a:lnTo>
                  <a:pt x="162906" y="238759"/>
                </a:lnTo>
                <a:lnTo>
                  <a:pt x="123761" y="238759"/>
                </a:lnTo>
                <a:lnTo>
                  <a:pt x="121208" y="237489"/>
                </a:lnTo>
                <a:lnTo>
                  <a:pt x="100863" y="210819"/>
                </a:lnTo>
                <a:lnTo>
                  <a:pt x="100990" y="209549"/>
                </a:lnTo>
                <a:lnTo>
                  <a:pt x="101117" y="208279"/>
                </a:lnTo>
                <a:lnTo>
                  <a:pt x="118021" y="191769"/>
                </a:lnTo>
                <a:lnTo>
                  <a:pt x="172910" y="191769"/>
                </a:lnTo>
                <a:lnTo>
                  <a:pt x="170649" y="189229"/>
                </a:lnTo>
                <a:lnTo>
                  <a:pt x="152450" y="173989"/>
                </a:lnTo>
                <a:lnTo>
                  <a:pt x="143344" y="168909"/>
                </a:lnTo>
                <a:lnTo>
                  <a:pt x="129501" y="165099"/>
                </a:lnTo>
                <a:close/>
              </a:path>
              <a:path w="377825" h="392429">
                <a:moveTo>
                  <a:pt x="172910" y="191769"/>
                </a:moveTo>
                <a:lnTo>
                  <a:pt x="121208" y="191769"/>
                </a:lnTo>
                <a:lnTo>
                  <a:pt x="128257" y="193039"/>
                </a:lnTo>
                <a:lnTo>
                  <a:pt x="132232" y="195579"/>
                </a:lnTo>
                <a:lnTo>
                  <a:pt x="141071" y="201929"/>
                </a:lnTo>
                <a:lnTo>
                  <a:pt x="146100" y="205739"/>
                </a:lnTo>
                <a:lnTo>
                  <a:pt x="151726" y="212089"/>
                </a:lnTo>
                <a:lnTo>
                  <a:pt x="151142" y="215899"/>
                </a:lnTo>
                <a:lnTo>
                  <a:pt x="146392" y="226059"/>
                </a:lnTo>
                <a:lnTo>
                  <a:pt x="143967" y="229869"/>
                </a:lnTo>
                <a:lnTo>
                  <a:pt x="138442" y="234949"/>
                </a:lnTo>
                <a:lnTo>
                  <a:pt x="135991" y="237489"/>
                </a:lnTo>
                <a:lnTo>
                  <a:pt x="131152" y="238759"/>
                </a:lnTo>
                <a:lnTo>
                  <a:pt x="162906" y="238759"/>
                </a:lnTo>
                <a:lnTo>
                  <a:pt x="164871" y="234949"/>
                </a:lnTo>
                <a:lnTo>
                  <a:pt x="166458" y="229869"/>
                </a:lnTo>
                <a:lnTo>
                  <a:pt x="167360" y="226059"/>
                </a:lnTo>
                <a:lnTo>
                  <a:pt x="199811" y="226059"/>
                </a:lnTo>
                <a:lnTo>
                  <a:pt x="195021" y="217169"/>
                </a:lnTo>
                <a:lnTo>
                  <a:pt x="191465" y="212089"/>
                </a:lnTo>
                <a:lnTo>
                  <a:pt x="183413" y="203199"/>
                </a:lnTo>
                <a:lnTo>
                  <a:pt x="179323" y="198119"/>
                </a:lnTo>
                <a:lnTo>
                  <a:pt x="175171" y="194309"/>
                </a:lnTo>
                <a:lnTo>
                  <a:pt x="172910" y="191769"/>
                </a:lnTo>
                <a:close/>
              </a:path>
              <a:path w="377825" h="392429">
                <a:moveTo>
                  <a:pt x="282301" y="144779"/>
                </a:moveTo>
                <a:lnTo>
                  <a:pt x="249250" y="144779"/>
                </a:lnTo>
                <a:lnTo>
                  <a:pt x="253047" y="148589"/>
                </a:lnTo>
                <a:lnTo>
                  <a:pt x="256247" y="152399"/>
                </a:lnTo>
                <a:lnTo>
                  <a:pt x="261518" y="161289"/>
                </a:lnTo>
                <a:lnTo>
                  <a:pt x="263220" y="166369"/>
                </a:lnTo>
                <a:lnTo>
                  <a:pt x="264807" y="175259"/>
                </a:lnTo>
                <a:lnTo>
                  <a:pt x="264464" y="180339"/>
                </a:lnTo>
                <a:lnTo>
                  <a:pt x="244093" y="205739"/>
                </a:lnTo>
                <a:lnTo>
                  <a:pt x="241795" y="208279"/>
                </a:lnTo>
                <a:lnTo>
                  <a:pt x="237540" y="209549"/>
                </a:lnTo>
                <a:lnTo>
                  <a:pt x="235711" y="210819"/>
                </a:lnTo>
                <a:lnTo>
                  <a:pt x="232651" y="212089"/>
                </a:lnTo>
                <a:lnTo>
                  <a:pt x="230466" y="214629"/>
                </a:lnTo>
                <a:lnTo>
                  <a:pt x="230149" y="214629"/>
                </a:lnTo>
                <a:lnTo>
                  <a:pt x="229844" y="215899"/>
                </a:lnTo>
                <a:lnTo>
                  <a:pt x="229933" y="217169"/>
                </a:lnTo>
                <a:lnTo>
                  <a:pt x="230619" y="218439"/>
                </a:lnTo>
                <a:lnTo>
                  <a:pt x="231266" y="219709"/>
                </a:lnTo>
                <a:lnTo>
                  <a:pt x="233222" y="220979"/>
                </a:lnTo>
                <a:lnTo>
                  <a:pt x="234568" y="223519"/>
                </a:lnTo>
                <a:lnTo>
                  <a:pt x="238201" y="226059"/>
                </a:lnTo>
                <a:lnTo>
                  <a:pt x="239814" y="227329"/>
                </a:lnTo>
                <a:lnTo>
                  <a:pt x="242442" y="229869"/>
                </a:lnTo>
                <a:lnTo>
                  <a:pt x="247395" y="229869"/>
                </a:lnTo>
                <a:lnTo>
                  <a:pt x="251028" y="227329"/>
                </a:lnTo>
                <a:lnTo>
                  <a:pt x="253098" y="227329"/>
                </a:lnTo>
                <a:lnTo>
                  <a:pt x="257721" y="223519"/>
                </a:lnTo>
                <a:lnTo>
                  <a:pt x="260159" y="222249"/>
                </a:lnTo>
                <a:lnTo>
                  <a:pt x="265264" y="218439"/>
                </a:lnTo>
                <a:lnTo>
                  <a:pt x="267677" y="215899"/>
                </a:lnTo>
                <a:lnTo>
                  <a:pt x="276352" y="208279"/>
                </a:lnTo>
                <a:lnTo>
                  <a:pt x="289603" y="171449"/>
                </a:lnTo>
                <a:lnTo>
                  <a:pt x="289686" y="170179"/>
                </a:lnTo>
                <a:lnTo>
                  <a:pt x="289026" y="163829"/>
                </a:lnTo>
                <a:lnTo>
                  <a:pt x="285495" y="152399"/>
                </a:lnTo>
                <a:lnTo>
                  <a:pt x="283070" y="146049"/>
                </a:lnTo>
                <a:lnTo>
                  <a:pt x="282301" y="144779"/>
                </a:lnTo>
                <a:close/>
              </a:path>
              <a:path w="377825" h="392429">
                <a:moveTo>
                  <a:pt x="211391" y="82549"/>
                </a:moveTo>
                <a:lnTo>
                  <a:pt x="206781" y="82549"/>
                </a:lnTo>
                <a:lnTo>
                  <a:pt x="197573" y="83819"/>
                </a:lnTo>
                <a:lnTo>
                  <a:pt x="163982" y="110489"/>
                </a:lnTo>
                <a:lnTo>
                  <a:pt x="157213" y="129539"/>
                </a:lnTo>
                <a:lnTo>
                  <a:pt x="157245" y="130809"/>
                </a:lnTo>
                <a:lnTo>
                  <a:pt x="157368" y="135889"/>
                </a:lnTo>
                <a:lnTo>
                  <a:pt x="178320" y="173989"/>
                </a:lnTo>
                <a:lnTo>
                  <a:pt x="198031" y="185419"/>
                </a:lnTo>
                <a:lnTo>
                  <a:pt x="208127" y="185419"/>
                </a:lnTo>
                <a:lnTo>
                  <a:pt x="242188" y="161289"/>
                </a:lnTo>
                <a:lnTo>
                  <a:pt x="244153" y="157479"/>
                </a:lnTo>
                <a:lnTo>
                  <a:pt x="210604" y="157479"/>
                </a:lnTo>
                <a:lnTo>
                  <a:pt x="205663" y="156209"/>
                </a:lnTo>
                <a:lnTo>
                  <a:pt x="203111" y="156209"/>
                </a:lnTo>
                <a:lnTo>
                  <a:pt x="197840" y="152399"/>
                </a:lnTo>
                <a:lnTo>
                  <a:pt x="182752" y="128269"/>
                </a:lnTo>
                <a:lnTo>
                  <a:pt x="183019" y="125729"/>
                </a:lnTo>
                <a:lnTo>
                  <a:pt x="199923" y="109219"/>
                </a:lnTo>
                <a:lnTo>
                  <a:pt x="254050" y="109219"/>
                </a:lnTo>
                <a:lnTo>
                  <a:pt x="252539" y="107949"/>
                </a:lnTo>
                <a:lnTo>
                  <a:pt x="248005" y="102869"/>
                </a:lnTo>
                <a:lnTo>
                  <a:pt x="238899" y="95249"/>
                </a:lnTo>
                <a:lnTo>
                  <a:pt x="220662" y="85089"/>
                </a:lnTo>
                <a:lnTo>
                  <a:pt x="211391" y="82549"/>
                </a:lnTo>
                <a:close/>
              </a:path>
              <a:path w="377825" h="392429">
                <a:moveTo>
                  <a:pt x="254050" y="109219"/>
                </a:moveTo>
                <a:lnTo>
                  <a:pt x="203111" y="109219"/>
                </a:lnTo>
                <a:lnTo>
                  <a:pt x="210159" y="111759"/>
                </a:lnTo>
                <a:lnTo>
                  <a:pt x="214134" y="113029"/>
                </a:lnTo>
                <a:lnTo>
                  <a:pt x="222973" y="119379"/>
                </a:lnTo>
                <a:lnTo>
                  <a:pt x="228003" y="124459"/>
                </a:lnTo>
                <a:lnTo>
                  <a:pt x="233629" y="129539"/>
                </a:lnTo>
                <a:lnTo>
                  <a:pt x="233044" y="133349"/>
                </a:lnTo>
                <a:lnTo>
                  <a:pt x="231863" y="137159"/>
                </a:lnTo>
                <a:lnTo>
                  <a:pt x="228282" y="144779"/>
                </a:lnTo>
                <a:lnTo>
                  <a:pt x="225869" y="147319"/>
                </a:lnTo>
                <a:lnTo>
                  <a:pt x="220344" y="153669"/>
                </a:lnTo>
                <a:lnTo>
                  <a:pt x="213055" y="157479"/>
                </a:lnTo>
                <a:lnTo>
                  <a:pt x="244153" y="157479"/>
                </a:lnTo>
                <a:lnTo>
                  <a:pt x="246773" y="152399"/>
                </a:lnTo>
                <a:lnTo>
                  <a:pt x="248361" y="148589"/>
                </a:lnTo>
                <a:lnTo>
                  <a:pt x="249250" y="144779"/>
                </a:lnTo>
                <a:lnTo>
                  <a:pt x="282301" y="144779"/>
                </a:lnTo>
                <a:lnTo>
                  <a:pt x="257073" y="111759"/>
                </a:lnTo>
                <a:lnTo>
                  <a:pt x="254050" y="109219"/>
                </a:lnTo>
                <a:close/>
              </a:path>
              <a:path w="377825" h="392429">
                <a:moveTo>
                  <a:pt x="292125" y="0"/>
                </a:moveTo>
                <a:lnTo>
                  <a:pt x="285038" y="0"/>
                </a:lnTo>
                <a:lnTo>
                  <a:pt x="271043" y="3809"/>
                </a:lnTo>
                <a:lnTo>
                  <a:pt x="241058" y="44449"/>
                </a:lnTo>
                <a:lnTo>
                  <a:pt x="240741" y="50799"/>
                </a:lnTo>
                <a:lnTo>
                  <a:pt x="242404" y="58419"/>
                </a:lnTo>
                <a:lnTo>
                  <a:pt x="243983" y="64769"/>
                </a:lnTo>
                <a:lnTo>
                  <a:pt x="246240" y="71119"/>
                </a:lnTo>
                <a:lnTo>
                  <a:pt x="249173" y="76199"/>
                </a:lnTo>
                <a:lnTo>
                  <a:pt x="252780" y="82549"/>
                </a:lnTo>
                <a:lnTo>
                  <a:pt x="256990" y="88899"/>
                </a:lnTo>
                <a:lnTo>
                  <a:pt x="261734" y="93979"/>
                </a:lnTo>
                <a:lnTo>
                  <a:pt x="267011" y="100329"/>
                </a:lnTo>
                <a:lnTo>
                  <a:pt x="272821" y="106679"/>
                </a:lnTo>
                <a:lnTo>
                  <a:pt x="278922" y="111759"/>
                </a:lnTo>
                <a:lnTo>
                  <a:pt x="284902" y="118109"/>
                </a:lnTo>
                <a:lnTo>
                  <a:pt x="290762" y="121919"/>
                </a:lnTo>
                <a:lnTo>
                  <a:pt x="296506" y="126999"/>
                </a:lnTo>
                <a:lnTo>
                  <a:pt x="304088" y="132079"/>
                </a:lnTo>
                <a:lnTo>
                  <a:pt x="311467" y="135889"/>
                </a:lnTo>
                <a:lnTo>
                  <a:pt x="325831" y="139699"/>
                </a:lnTo>
                <a:lnTo>
                  <a:pt x="332905" y="139699"/>
                </a:lnTo>
                <a:lnTo>
                  <a:pt x="346849" y="134619"/>
                </a:lnTo>
                <a:lnTo>
                  <a:pt x="353834" y="130809"/>
                </a:lnTo>
                <a:lnTo>
                  <a:pt x="367728" y="116839"/>
                </a:lnTo>
                <a:lnTo>
                  <a:pt x="370784" y="111759"/>
                </a:lnTo>
                <a:lnTo>
                  <a:pt x="329755" y="111759"/>
                </a:lnTo>
                <a:lnTo>
                  <a:pt x="321652" y="109219"/>
                </a:lnTo>
                <a:lnTo>
                  <a:pt x="316966" y="105409"/>
                </a:lnTo>
                <a:lnTo>
                  <a:pt x="311619" y="101599"/>
                </a:lnTo>
                <a:lnTo>
                  <a:pt x="307436" y="97789"/>
                </a:lnTo>
                <a:lnTo>
                  <a:pt x="302890" y="93979"/>
                </a:lnTo>
                <a:lnTo>
                  <a:pt x="297984" y="90169"/>
                </a:lnTo>
                <a:lnTo>
                  <a:pt x="292722" y="83819"/>
                </a:lnTo>
                <a:lnTo>
                  <a:pt x="267258" y="50799"/>
                </a:lnTo>
                <a:lnTo>
                  <a:pt x="266623" y="46989"/>
                </a:lnTo>
                <a:lnTo>
                  <a:pt x="267665" y="39369"/>
                </a:lnTo>
                <a:lnTo>
                  <a:pt x="269481" y="35559"/>
                </a:lnTo>
                <a:lnTo>
                  <a:pt x="274383" y="31749"/>
                </a:lnTo>
                <a:lnTo>
                  <a:pt x="276250" y="29209"/>
                </a:lnTo>
                <a:lnTo>
                  <a:pt x="280136" y="27939"/>
                </a:lnTo>
                <a:lnTo>
                  <a:pt x="282257" y="26669"/>
                </a:lnTo>
                <a:lnTo>
                  <a:pt x="338953" y="26669"/>
                </a:lnTo>
                <a:lnTo>
                  <a:pt x="332981" y="21589"/>
                </a:lnTo>
                <a:lnTo>
                  <a:pt x="327133" y="16509"/>
                </a:lnTo>
                <a:lnTo>
                  <a:pt x="321411" y="12699"/>
                </a:lnTo>
                <a:lnTo>
                  <a:pt x="313855" y="6349"/>
                </a:lnTo>
                <a:lnTo>
                  <a:pt x="306489" y="2539"/>
                </a:lnTo>
                <a:lnTo>
                  <a:pt x="292125" y="0"/>
                </a:lnTo>
                <a:close/>
              </a:path>
              <a:path w="377825" h="392429">
                <a:moveTo>
                  <a:pt x="338953" y="26669"/>
                </a:moveTo>
                <a:lnTo>
                  <a:pt x="286842" y="26669"/>
                </a:lnTo>
                <a:lnTo>
                  <a:pt x="289331" y="27939"/>
                </a:lnTo>
                <a:lnTo>
                  <a:pt x="294754" y="29209"/>
                </a:lnTo>
                <a:lnTo>
                  <a:pt x="297751" y="31749"/>
                </a:lnTo>
                <a:lnTo>
                  <a:pt x="304330" y="35559"/>
                </a:lnTo>
                <a:lnTo>
                  <a:pt x="307962" y="38099"/>
                </a:lnTo>
                <a:lnTo>
                  <a:pt x="315912" y="45719"/>
                </a:lnTo>
                <a:lnTo>
                  <a:pt x="320319" y="49529"/>
                </a:lnTo>
                <a:lnTo>
                  <a:pt x="325158" y="54609"/>
                </a:lnTo>
                <a:lnTo>
                  <a:pt x="329158" y="58419"/>
                </a:lnTo>
                <a:lnTo>
                  <a:pt x="332714" y="62229"/>
                </a:lnTo>
                <a:lnTo>
                  <a:pt x="338988" y="69849"/>
                </a:lnTo>
                <a:lnTo>
                  <a:pt x="341617" y="72389"/>
                </a:lnTo>
                <a:lnTo>
                  <a:pt x="345871" y="78739"/>
                </a:lnTo>
                <a:lnTo>
                  <a:pt x="350900" y="95249"/>
                </a:lnTo>
                <a:lnTo>
                  <a:pt x="350507" y="97789"/>
                </a:lnTo>
                <a:lnTo>
                  <a:pt x="333324" y="111759"/>
                </a:lnTo>
                <a:lnTo>
                  <a:pt x="370784" y="111759"/>
                </a:lnTo>
                <a:lnTo>
                  <a:pt x="372313" y="109219"/>
                </a:lnTo>
                <a:lnTo>
                  <a:pt x="376897" y="95249"/>
                </a:lnTo>
                <a:lnTo>
                  <a:pt x="377109" y="90169"/>
                </a:lnTo>
                <a:lnTo>
                  <a:pt x="377215" y="87629"/>
                </a:lnTo>
                <a:lnTo>
                  <a:pt x="365175" y="57149"/>
                </a:lnTo>
                <a:lnTo>
                  <a:pt x="360953" y="50799"/>
                </a:lnTo>
                <a:lnTo>
                  <a:pt x="356192" y="44449"/>
                </a:lnTo>
                <a:lnTo>
                  <a:pt x="350890" y="38099"/>
                </a:lnTo>
                <a:lnTo>
                  <a:pt x="345046" y="33019"/>
                </a:lnTo>
                <a:lnTo>
                  <a:pt x="338953" y="2666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3830" y="5106136"/>
            <a:ext cx="819785" cy="397510"/>
          </a:xfrm>
          <a:custGeom>
            <a:avLst/>
            <a:gdLst/>
            <a:ahLst/>
            <a:cxnLst/>
            <a:rect l="l" t="t" r="r" b="b"/>
            <a:pathLst>
              <a:path w="819785" h="397510">
                <a:moveTo>
                  <a:pt x="145516" y="337820"/>
                </a:moveTo>
                <a:lnTo>
                  <a:pt x="138391" y="328930"/>
                </a:lnTo>
                <a:lnTo>
                  <a:pt x="137045" y="327660"/>
                </a:lnTo>
                <a:lnTo>
                  <a:pt x="134734" y="325120"/>
                </a:lnTo>
                <a:lnTo>
                  <a:pt x="133692" y="325120"/>
                </a:lnTo>
                <a:lnTo>
                  <a:pt x="131851" y="323850"/>
                </a:lnTo>
                <a:lnTo>
                  <a:pt x="129679" y="323850"/>
                </a:lnTo>
                <a:lnTo>
                  <a:pt x="129108" y="325120"/>
                </a:lnTo>
                <a:lnTo>
                  <a:pt x="111975" y="341630"/>
                </a:lnTo>
                <a:lnTo>
                  <a:pt x="66382" y="295910"/>
                </a:lnTo>
                <a:lnTo>
                  <a:pt x="27127" y="256540"/>
                </a:lnTo>
                <a:lnTo>
                  <a:pt x="24904" y="256540"/>
                </a:lnTo>
                <a:lnTo>
                  <a:pt x="23279" y="257810"/>
                </a:lnTo>
                <a:lnTo>
                  <a:pt x="22212" y="257810"/>
                </a:lnTo>
                <a:lnTo>
                  <a:pt x="19570" y="260350"/>
                </a:lnTo>
                <a:lnTo>
                  <a:pt x="17919" y="261620"/>
                </a:lnTo>
                <a:lnTo>
                  <a:pt x="14287" y="265430"/>
                </a:lnTo>
                <a:lnTo>
                  <a:pt x="10972" y="269240"/>
                </a:lnTo>
                <a:lnTo>
                  <a:pt x="10198" y="270510"/>
                </a:lnTo>
                <a:lnTo>
                  <a:pt x="9093" y="271780"/>
                </a:lnTo>
                <a:lnTo>
                  <a:pt x="8686" y="271780"/>
                </a:lnTo>
                <a:lnTo>
                  <a:pt x="8153" y="273050"/>
                </a:lnTo>
                <a:lnTo>
                  <a:pt x="8001" y="273050"/>
                </a:lnTo>
                <a:lnTo>
                  <a:pt x="7950" y="274320"/>
                </a:lnTo>
                <a:lnTo>
                  <a:pt x="0" y="311150"/>
                </a:lnTo>
                <a:lnTo>
                  <a:pt x="76" y="314960"/>
                </a:lnTo>
                <a:lnTo>
                  <a:pt x="812" y="316230"/>
                </a:lnTo>
                <a:lnTo>
                  <a:pt x="1384" y="316230"/>
                </a:lnTo>
                <a:lnTo>
                  <a:pt x="2908" y="318770"/>
                </a:lnTo>
                <a:lnTo>
                  <a:pt x="3924" y="320040"/>
                </a:lnTo>
                <a:lnTo>
                  <a:pt x="8813" y="323850"/>
                </a:lnTo>
                <a:lnTo>
                  <a:pt x="11341" y="326390"/>
                </a:lnTo>
                <a:lnTo>
                  <a:pt x="14973" y="326390"/>
                </a:lnTo>
                <a:lnTo>
                  <a:pt x="17500" y="321310"/>
                </a:lnTo>
                <a:lnTo>
                  <a:pt x="24841" y="295910"/>
                </a:lnTo>
                <a:lnTo>
                  <a:pt x="91300" y="361950"/>
                </a:lnTo>
                <a:lnTo>
                  <a:pt x="71805" y="382270"/>
                </a:lnTo>
                <a:lnTo>
                  <a:pt x="71526" y="382270"/>
                </a:lnTo>
                <a:lnTo>
                  <a:pt x="71501" y="384810"/>
                </a:lnTo>
                <a:lnTo>
                  <a:pt x="72186" y="386080"/>
                </a:lnTo>
                <a:lnTo>
                  <a:pt x="72796" y="387350"/>
                </a:lnTo>
                <a:lnTo>
                  <a:pt x="74587" y="389890"/>
                </a:lnTo>
                <a:lnTo>
                  <a:pt x="75806" y="391160"/>
                </a:lnTo>
                <a:lnTo>
                  <a:pt x="78803" y="393700"/>
                </a:lnTo>
                <a:lnTo>
                  <a:pt x="80124" y="394970"/>
                </a:lnTo>
                <a:lnTo>
                  <a:pt x="82499" y="397510"/>
                </a:lnTo>
                <a:lnTo>
                  <a:pt x="87871" y="397510"/>
                </a:lnTo>
                <a:lnTo>
                  <a:pt x="143852" y="341630"/>
                </a:lnTo>
                <a:lnTo>
                  <a:pt x="145122" y="340360"/>
                </a:lnTo>
                <a:lnTo>
                  <a:pt x="145415" y="340360"/>
                </a:lnTo>
                <a:lnTo>
                  <a:pt x="145516" y="337820"/>
                </a:lnTo>
                <a:close/>
              </a:path>
              <a:path w="819785" h="397510">
                <a:moveTo>
                  <a:pt x="207797" y="256540"/>
                </a:moveTo>
                <a:lnTo>
                  <a:pt x="207124" y="251460"/>
                </a:lnTo>
                <a:lnTo>
                  <a:pt x="203593" y="238760"/>
                </a:lnTo>
                <a:lnTo>
                  <a:pt x="201180" y="233680"/>
                </a:lnTo>
                <a:lnTo>
                  <a:pt x="199809" y="231140"/>
                </a:lnTo>
                <a:lnTo>
                  <a:pt x="195021" y="222250"/>
                </a:lnTo>
                <a:lnTo>
                  <a:pt x="191465" y="217170"/>
                </a:lnTo>
                <a:lnTo>
                  <a:pt x="183413" y="208280"/>
                </a:lnTo>
                <a:lnTo>
                  <a:pt x="179324" y="203200"/>
                </a:lnTo>
                <a:lnTo>
                  <a:pt x="175171" y="199390"/>
                </a:lnTo>
                <a:lnTo>
                  <a:pt x="172910" y="196850"/>
                </a:lnTo>
                <a:lnTo>
                  <a:pt x="170649" y="194310"/>
                </a:lnTo>
                <a:lnTo>
                  <a:pt x="152450" y="179070"/>
                </a:lnTo>
                <a:lnTo>
                  <a:pt x="151726" y="178676"/>
                </a:lnTo>
                <a:lnTo>
                  <a:pt x="151726" y="217170"/>
                </a:lnTo>
                <a:lnTo>
                  <a:pt x="151142" y="220980"/>
                </a:lnTo>
                <a:lnTo>
                  <a:pt x="146392" y="231140"/>
                </a:lnTo>
                <a:lnTo>
                  <a:pt x="143967" y="234950"/>
                </a:lnTo>
                <a:lnTo>
                  <a:pt x="138442" y="240030"/>
                </a:lnTo>
                <a:lnTo>
                  <a:pt x="135991" y="242570"/>
                </a:lnTo>
                <a:lnTo>
                  <a:pt x="131152" y="243840"/>
                </a:lnTo>
                <a:lnTo>
                  <a:pt x="123761" y="243840"/>
                </a:lnTo>
                <a:lnTo>
                  <a:pt x="121208" y="242570"/>
                </a:lnTo>
                <a:lnTo>
                  <a:pt x="115951" y="240030"/>
                </a:lnTo>
                <a:lnTo>
                  <a:pt x="100863" y="215900"/>
                </a:lnTo>
                <a:lnTo>
                  <a:pt x="100990" y="214630"/>
                </a:lnTo>
                <a:lnTo>
                  <a:pt x="101117" y="213360"/>
                </a:lnTo>
                <a:lnTo>
                  <a:pt x="118021" y="196850"/>
                </a:lnTo>
                <a:lnTo>
                  <a:pt x="121208" y="196850"/>
                </a:lnTo>
                <a:lnTo>
                  <a:pt x="151726" y="217170"/>
                </a:lnTo>
                <a:lnTo>
                  <a:pt x="151726" y="178676"/>
                </a:lnTo>
                <a:lnTo>
                  <a:pt x="143344" y="173990"/>
                </a:lnTo>
                <a:lnTo>
                  <a:pt x="129501" y="170180"/>
                </a:lnTo>
                <a:lnTo>
                  <a:pt x="115671" y="170180"/>
                </a:lnTo>
                <a:lnTo>
                  <a:pt x="111036" y="172720"/>
                </a:lnTo>
                <a:lnTo>
                  <a:pt x="101727" y="176530"/>
                </a:lnTo>
                <a:lnTo>
                  <a:pt x="76619" y="209550"/>
                </a:lnTo>
                <a:lnTo>
                  <a:pt x="75311" y="215900"/>
                </a:lnTo>
                <a:lnTo>
                  <a:pt x="75387" y="219710"/>
                </a:lnTo>
                <a:lnTo>
                  <a:pt x="75463" y="223520"/>
                </a:lnTo>
                <a:lnTo>
                  <a:pt x="96431" y="261620"/>
                </a:lnTo>
                <a:lnTo>
                  <a:pt x="126238" y="273050"/>
                </a:lnTo>
                <a:lnTo>
                  <a:pt x="131368" y="271780"/>
                </a:lnTo>
                <a:lnTo>
                  <a:pt x="162902" y="243840"/>
                </a:lnTo>
                <a:lnTo>
                  <a:pt x="164871" y="240030"/>
                </a:lnTo>
                <a:lnTo>
                  <a:pt x="166458" y="234950"/>
                </a:lnTo>
                <a:lnTo>
                  <a:pt x="167360" y="231140"/>
                </a:lnTo>
                <a:lnTo>
                  <a:pt x="171145" y="234950"/>
                </a:lnTo>
                <a:lnTo>
                  <a:pt x="174358" y="240030"/>
                </a:lnTo>
                <a:lnTo>
                  <a:pt x="179616" y="248920"/>
                </a:lnTo>
                <a:lnTo>
                  <a:pt x="181330" y="252730"/>
                </a:lnTo>
                <a:lnTo>
                  <a:pt x="182905" y="261620"/>
                </a:lnTo>
                <a:lnTo>
                  <a:pt x="182651" y="265430"/>
                </a:lnTo>
                <a:lnTo>
                  <a:pt x="182562" y="266700"/>
                </a:lnTo>
                <a:lnTo>
                  <a:pt x="179616" y="275590"/>
                </a:lnTo>
                <a:lnTo>
                  <a:pt x="176669" y="280670"/>
                </a:lnTo>
                <a:lnTo>
                  <a:pt x="169672" y="287020"/>
                </a:lnTo>
                <a:lnTo>
                  <a:pt x="167144" y="289560"/>
                </a:lnTo>
                <a:lnTo>
                  <a:pt x="162204" y="293370"/>
                </a:lnTo>
                <a:lnTo>
                  <a:pt x="159893" y="294640"/>
                </a:lnTo>
                <a:lnTo>
                  <a:pt x="153809" y="298450"/>
                </a:lnTo>
                <a:lnTo>
                  <a:pt x="150749" y="299720"/>
                </a:lnTo>
                <a:lnTo>
                  <a:pt x="149669" y="299720"/>
                </a:lnTo>
                <a:lnTo>
                  <a:pt x="148564" y="300990"/>
                </a:lnTo>
                <a:lnTo>
                  <a:pt x="147942" y="303530"/>
                </a:lnTo>
                <a:lnTo>
                  <a:pt x="149377" y="306070"/>
                </a:lnTo>
                <a:lnTo>
                  <a:pt x="151320" y="308610"/>
                </a:lnTo>
                <a:lnTo>
                  <a:pt x="152679" y="309880"/>
                </a:lnTo>
                <a:lnTo>
                  <a:pt x="156311" y="313690"/>
                </a:lnTo>
                <a:lnTo>
                  <a:pt x="157911" y="314960"/>
                </a:lnTo>
                <a:lnTo>
                  <a:pt x="160540" y="316230"/>
                </a:lnTo>
                <a:lnTo>
                  <a:pt x="165506" y="316230"/>
                </a:lnTo>
                <a:lnTo>
                  <a:pt x="169125" y="314960"/>
                </a:lnTo>
                <a:lnTo>
                  <a:pt x="171196" y="313690"/>
                </a:lnTo>
                <a:lnTo>
                  <a:pt x="175831" y="311150"/>
                </a:lnTo>
                <a:lnTo>
                  <a:pt x="178257" y="309880"/>
                </a:lnTo>
                <a:lnTo>
                  <a:pt x="183362" y="306070"/>
                </a:lnTo>
                <a:lnTo>
                  <a:pt x="185775" y="303530"/>
                </a:lnTo>
                <a:lnTo>
                  <a:pt x="194449" y="294640"/>
                </a:lnTo>
                <a:lnTo>
                  <a:pt x="199174" y="288290"/>
                </a:lnTo>
                <a:lnTo>
                  <a:pt x="205232" y="275590"/>
                </a:lnTo>
                <a:lnTo>
                  <a:pt x="206946" y="269240"/>
                </a:lnTo>
                <a:lnTo>
                  <a:pt x="207721" y="257810"/>
                </a:lnTo>
                <a:lnTo>
                  <a:pt x="207797" y="256540"/>
                </a:lnTo>
                <a:close/>
              </a:path>
              <a:path w="819785" h="397510">
                <a:moveTo>
                  <a:pt x="289687" y="175260"/>
                </a:moveTo>
                <a:lnTo>
                  <a:pt x="273367" y="135890"/>
                </a:lnTo>
                <a:lnTo>
                  <a:pt x="254050" y="114300"/>
                </a:lnTo>
                <a:lnTo>
                  <a:pt x="252539" y="113030"/>
                </a:lnTo>
                <a:lnTo>
                  <a:pt x="248005" y="107950"/>
                </a:lnTo>
                <a:lnTo>
                  <a:pt x="238899" y="100330"/>
                </a:lnTo>
                <a:lnTo>
                  <a:pt x="233629" y="97396"/>
                </a:lnTo>
                <a:lnTo>
                  <a:pt x="233629" y="134620"/>
                </a:lnTo>
                <a:lnTo>
                  <a:pt x="233045" y="138430"/>
                </a:lnTo>
                <a:lnTo>
                  <a:pt x="231863" y="142240"/>
                </a:lnTo>
                <a:lnTo>
                  <a:pt x="228282" y="149860"/>
                </a:lnTo>
                <a:lnTo>
                  <a:pt x="225869" y="152400"/>
                </a:lnTo>
                <a:lnTo>
                  <a:pt x="220345" y="158750"/>
                </a:lnTo>
                <a:lnTo>
                  <a:pt x="213055" y="162560"/>
                </a:lnTo>
                <a:lnTo>
                  <a:pt x="210604" y="162560"/>
                </a:lnTo>
                <a:lnTo>
                  <a:pt x="205663" y="161290"/>
                </a:lnTo>
                <a:lnTo>
                  <a:pt x="203111" y="161290"/>
                </a:lnTo>
                <a:lnTo>
                  <a:pt x="182753" y="133350"/>
                </a:lnTo>
                <a:lnTo>
                  <a:pt x="183019" y="130810"/>
                </a:lnTo>
                <a:lnTo>
                  <a:pt x="199923" y="114300"/>
                </a:lnTo>
                <a:lnTo>
                  <a:pt x="203111" y="114300"/>
                </a:lnTo>
                <a:lnTo>
                  <a:pt x="210159" y="116840"/>
                </a:lnTo>
                <a:lnTo>
                  <a:pt x="214134" y="118110"/>
                </a:lnTo>
                <a:lnTo>
                  <a:pt x="222973" y="124460"/>
                </a:lnTo>
                <a:lnTo>
                  <a:pt x="228003" y="129540"/>
                </a:lnTo>
                <a:lnTo>
                  <a:pt x="233629" y="134620"/>
                </a:lnTo>
                <a:lnTo>
                  <a:pt x="233629" y="97396"/>
                </a:lnTo>
                <a:lnTo>
                  <a:pt x="220662" y="90170"/>
                </a:lnTo>
                <a:lnTo>
                  <a:pt x="211391" y="87630"/>
                </a:lnTo>
                <a:lnTo>
                  <a:pt x="206781" y="87630"/>
                </a:lnTo>
                <a:lnTo>
                  <a:pt x="168300" y="109220"/>
                </a:lnTo>
                <a:lnTo>
                  <a:pt x="157213" y="134620"/>
                </a:lnTo>
                <a:lnTo>
                  <a:pt x="157251" y="135890"/>
                </a:lnTo>
                <a:lnTo>
                  <a:pt x="157365" y="140970"/>
                </a:lnTo>
                <a:lnTo>
                  <a:pt x="178320" y="179070"/>
                </a:lnTo>
                <a:lnTo>
                  <a:pt x="198031" y="190500"/>
                </a:lnTo>
                <a:lnTo>
                  <a:pt x="208127" y="190500"/>
                </a:lnTo>
                <a:lnTo>
                  <a:pt x="242189" y="166370"/>
                </a:lnTo>
                <a:lnTo>
                  <a:pt x="249250" y="149860"/>
                </a:lnTo>
                <a:lnTo>
                  <a:pt x="253047" y="153670"/>
                </a:lnTo>
                <a:lnTo>
                  <a:pt x="256247" y="157480"/>
                </a:lnTo>
                <a:lnTo>
                  <a:pt x="261518" y="166370"/>
                </a:lnTo>
                <a:lnTo>
                  <a:pt x="263220" y="171450"/>
                </a:lnTo>
                <a:lnTo>
                  <a:pt x="264807" y="180340"/>
                </a:lnTo>
                <a:lnTo>
                  <a:pt x="264464" y="185420"/>
                </a:lnTo>
                <a:lnTo>
                  <a:pt x="244094" y="210820"/>
                </a:lnTo>
                <a:lnTo>
                  <a:pt x="241795" y="213360"/>
                </a:lnTo>
                <a:lnTo>
                  <a:pt x="237540" y="214630"/>
                </a:lnTo>
                <a:lnTo>
                  <a:pt x="235712" y="215900"/>
                </a:lnTo>
                <a:lnTo>
                  <a:pt x="232651" y="217170"/>
                </a:lnTo>
                <a:lnTo>
                  <a:pt x="230466" y="219710"/>
                </a:lnTo>
                <a:lnTo>
                  <a:pt x="230149" y="219710"/>
                </a:lnTo>
                <a:lnTo>
                  <a:pt x="229844" y="220980"/>
                </a:lnTo>
                <a:lnTo>
                  <a:pt x="229933" y="222250"/>
                </a:lnTo>
                <a:lnTo>
                  <a:pt x="230619" y="223520"/>
                </a:lnTo>
                <a:lnTo>
                  <a:pt x="231267" y="224790"/>
                </a:lnTo>
                <a:lnTo>
                  <a:pt x="233222" y="226060"/>
                </a:lnTo>
                <a:lnTo>
                  <a:pt x="234569" y="228600"/>
                </a:lnTo>
                <a:lnTo>
                  <a:pt x="238201" y="231140"/>
                </a:lnTo>
                <a:lnTo>
                  <a:pt x="239814" y="232410"/>
                </a:lnTo>
                <a:lnTo>
                  <a:pt x="242443" y="234950"/>
                </a:lnTo>
                <a:lnTo>
                  <a:pt x="247396" y="234950"/>
                </a:lnTo>
                <a:lnTo>
                  <a:pt x="251028" y="232410"/>
                </a:lnTo>
                <a:lnTo>
                  <a:pt x="253098" y="232410"/>
                </a:lnTo>
                <a:lnTo>
                  <a:pt x="257721" y="228600"/>
                </a:lnTo>
                <a:lnTo>
                  <a:pt x="260159" y="227330"/>
                </a:lnTo>
                <a:lnTo>
                  <a:pt x="265264" y="223520"/>
                </a:lnTo>
                <a:lnTo>
                  <a:pt x="267677" y="220980"/>
                </a:lnTo>
                <a:lnTo>
                  <a:pt x="276352" y="213360"/>
                </a:lnTo>
                <a:lnTo>
                  <a:pt x="281076" y="207010"/>
                </a:lnTo>
                <a:lnTo>
                  <a:pt x="287121" y="194310"/>
                </a:lnTo>
                <a:lnTo>
                  <a:pt x="288848" y="187960"/>
                </a:lnTo>
                <a:lnTo>
                  <a:pt x="289610" y="176530"/>
                </a:lnTo>
                <a:lnTo>
                  <a:pt x="289687" y="175260"/>
                </a:lnTo>
                <a:close/>
              </a:path>
              <a:path w="819785" h="397510">
                <a:moveTo>
                  <a:pt x="392341" y="91440"/>
                </a:moveTo>
                <a:lnTo>
                  <a:pt x="392188" y="91440"/>
                </a:lnTo>
                <a:lnTo>
                  <a:pt x="391350" y="88900"/>
                </a:lnTo>
                <a:lnTo>
                  <a:pt x="390664" y="87630"/>
                </a:lnTo>
                <a:lnTo>
                  <a:pt x="388772" y="85090"/>
                </a:lnTo>
                <a:lnTo>
                  <a:pt x="387540" y="83820"/>
                </a:lnTo>
                <a:lnTo>
                  <a:pt x="386016" y="82550"/>
                </a:lnTo>
                <a:lnTo>
                  <a:pt x="384543" y="81280"/>
                </a:lnTo>
                <a:lnTo>
                  <a:pt x="383184" y="80010"/>
                </a:lnTo>
                <a:lnTo>
                  <a:pt x="380707" y="78740"/>
                </a:lnTo>
                <a:lnTo>
                  <a:pt x="379603" y="77470"/>
                </a:lnTo>
                <a:lnTo>
                  <a:pt x="377659" y="77470"/>
                </a:lnTo>
                <a:lnTo>
                  <a:pt x="376783" y="76200"/>
                </a:lnTo>
                <a:lnTo>
                  <a:pt x="375259" y="77470"/>
                </a:lnTo>
                <a:lnTo>
                  <a:pt x="374624" y="77470"/>
                </a:lnTo>
                <a:lnTo>
                  <a:pt x="333844" y="118110"/>
                </a:lnTo>
                <a:lnTo>
                  <a:pt x="333730" y="109220"/>
                </a:lnTo>
                <a:lnTo>
                  <a:pt x="333616" y="100330"/>
                </a:lnTo>
                <a:lnTo>
                  <a:pt x="333502" y="87630"/>
                </a:lnTo>
                <a:lnTo>
                  <a:pt x="333375" y="81280"/>
                </a:lnTo>
                <a:lnTo>
                  <a:pt x="333260" y="77470"/>
                </a:lnTo>
                <a:lnTo>
                  <a:pt x="333070" y="73660"/>
                </a:lnTo>
                <a:lnTo>
                  <a:pt x="332994" y="72390"/>
                </a:lnTo>
                <a:lnTo>
                  <a:pt x="332930" y="71120"/>
                </a:lnTo>
                <a:lnTo>
                  <a:pt x="332867" y="69850"/>
                </a:lnTo>
                <a:lnTo>
                  <a:pt x="332752" y="68580"/>
                </a:lnTo>
                <a:lnTo>
                  <a:pt x="332638" y="67310"/>
                </a:lnTo>
                <a:lnTo>
                  <a:pt x="332524" y="66040"/>
                </a:lnTo>
                <a:lnTo>
                  <a:pt x="332409" y="64770"/>
                </a:lnTo>
                <a:lnTo>
                  <a:pt x="332295" y="63500"/>
                </a:lnTo>
                <a:lnTo>
                  <a:pt x="331431" y="55880"/>
                </a:lnTo>
                <a:lnTo>
                  <a:pt x="309372" y="13970"/>
                </a:lnTo>
                <a:lnTo>
                  <a:pt x="291236" y="6350"/>
                </a:lnTo>
                <a:lnTo>
                  <a:pt x="281178" y="7620"/>
                </a:lnTo>
                <a:lnTo>
                  <a:pt x="248462" y="30480"/>
                </a:lnTo>
                <a:lnTo>
                  <a:pt x="243522" y="36830"/>
                </a:lnTo>
                <a:lnTo>
                  <a:pt x="241452" y="40640"/>
                </a:lnTo>
                <a:lnTo>
                  <a:pt x="238137" y="48260"/>
                </a:lnTo>
                <a:lnTo>
                  <a:pt x="236918" y="50800"/>
                </a:lnTo>
                <a:lnTo>
                  <a:pt x="235331" y="57150"/>
                </a:lnTo>
                <a:lnTo>
                  <a:pt x="234924" y="58420"/>
                </a:lnTo>
                <a:lnTo>
                  <a:pt x="234950" y="62230"/>
                </a:lnTo>
                <a:lnTo>
                  <a:pt x="235318" y="63500"/>
                </a:lnTo>
                <a:lnTo>
                  <a:pt x="235635" y="64770"/>
                </a:lnTo>
                <a:lnTo>
                  <a:pt x="236537" y="66040"/>
                </a:lnTo>
                <a:lnTo>
                  <a:pt x="237121" y="67310"/>
                </a:lnTo>
                <a:lnTo>
                  <a:pt x="238594" y="68580"/>
                </a:lnTo>
                <a:lnTo>
                  <a:pt x="239572" y="69850"/>
                </a:lnTo>
                <a:lnTo>
                  <a:pt x="242570" y="72390"/>
                </a:lnTo>
                <a:lnTo>
                  <a:pt x="244144" y="73660"/>
                </a:lnTo>
                <a:lnTo>
                  <a:pt x="246888" y="76200"/>
                </a:lnTo>
                <a:lnTo>
                  <a:pt x="248043" y="77470"/>
                </a:lnTo>
                <a:lnTo>
                  <a:pt x="249936" y="77470"/>
                </a:lnTo>
                <a:lnTo>
                  <a:pt x="250736" y="78740"/>
                </a:lnTo>
                <a:lnTo>
                  <a:pt x="252056" y="78740"/>
                </a:lnTo>
                <a:lnTo>
                  <a:pt x="252615" y="77470"/>
                </a:lnTo>
                <a:lnTo>
                  <a:pt x="253784" y="77470"/>
                </a:lnTo>
                <a:lnTo>
                  <a:pt x="276339" y="41910"/>
                </a:lnTo>
                <a:lnTo>
                  <a:pt x="285242" y="41910"/>
                </a:lnTo>
                <a:lnTo>
                  <a:pt x="306959" y="82550"/>
                </a:lnTo>
                <a:lnTo>
                  <a:pt x="307505" y="88900"/>
                </a:lnTo>
                <a:lnTo>
                  <a:pt x="307632" y="95250"/>
                </a:lnTo>
                <a:lnTo>
                  <a:pt x="308241" y="113030"/>
                </a:lnTo>
                <a:lnTo>
                  <a:pt x="308330" y="115570"/>
                </a:lnTo>
                <a:lnTo>
                  <a:pt x="308419" y="118110"/>
                </a:lnTo>
                <a:lnTo>
                  <a:pt x="308864" y="130810"/>
                </a:lnTo>
                <a:lnTo>
                  <a:pt x="308952" y="134620"/>
                </a:lnTo>
                <a:lnTo>
                  <a:pt x="314121" y="147320"/>
                </a:lnTo>
                <a:lnTo>
                  <a:pt x="315531" y="149860"/>
                </a:lnTo>
                <a:lnTo>
                  <a:pt x="319100" y="152400"/>
                </a:lnTo>
                <a:lnTo>
                  <a:pt x="320725" y="153670"/>
                </a:lnTo>
                <a:lnTo>
                  <a:pt x="323507" y="156210"/>
                </a:lnTo>
                <a:lnTo>
                  <a:pt x="328129" y="156210"/>
                </a:lnTo>
                <a:lnTo>
                  <a:pt x="330238" y="154940"/>
                </a:lnTo>
                <a:lnTo>
                  <a:pt x="331343" y="153670"/>
                </a:lnTo>
                <a:lnTo>
                  <a:pt x="367334" y="118110"/>
                </a:lnTo>
                <a:lnTo>
                  <a:pt x="391744" y="93980"/>
                </a:lnTo>
                <a:lnTo>
                  <a:pt x="392074" y="92710"/>
                </a:lnTo>
                <a:lnTo>
                  <a:pt x="392341" y="91440"/>
                </a:lnTo>
                <a:close/>
              </a:path>
              <a:path w="819785" h="397510">
                <a:moveTo>
                  <a:pt x="581050" y="337820"/>
                </a:moveTo>
                <a:lnTo>
                  <a:pt x="573925" y="328930"/>
                </a:lnTo>
                <a:lnTo>
                  <a:pt x="572579" y="327660"/>
                </a:lnTo>
                <a:lnTo>
                  <a:pt x="570268" y="325120"/>
                </a:lnTo>
                <a:lnTo>
                  <a:pt x="569226" y="325120"/>
                </a:lnTo>
                <a:lnTo>
                  <a:pt x="567385" y="323850"/>
                </a:lnTo>
                <a:lnTo>
                  <a:pt x="565213" y="323850"/>
                </a:lnTo>
                <a:lnTo>
                  <a:pt x="564642" y="325120"/>
                </a:lnTo>
                <a:lnTo>
                  <a:pt x="547509" y="341630"/>
                </a:lnTo>
                <a:lnTo>
                  <a:pt x="501916" y="295910"/>
                </a:lnTo>
                <a:lnTo>
                  <a:pt x="462661" y="256540"/>
                </a:lnTo>
                <a:lnTo>
                  <a:pt x="460438" y="256540"/>
                </a:lnTo>
                <a:lnTo>
                  <a:pt x="458812" y="257810"/>
                </a:lnTo>
                <a:lnTo>
                  <a:pt x="457746" y="257810"/>
                </a:lnTo>
                <a:lnTo>
                  <a:pt x="455104" y="260350"/>
                </a:lnTo>
                <a:lnTo>
                  <a:pt x="453453" y="261620"/>
                </a:lnTo>
                <a:lnTo>
                  <a:pt x="449821" y="265430"/>
                </a:lnTo>
                <a:lnTo>
                  <a:pt x="446506" y="269240"/>
                </a:lnTo>
                <a:lnTo>
                  <a:pt x="445731" y="270510"/>
                </a:lnTo>
                <a:lnTo>
                  <a:pt x="444627" y="271780"/>
                </a:lnTo>
                <a:lnTo>
                  <a:pt x="444220" y="271780"/>
                </a:lnTo>
                <a:lnTo>
                  <a:pt x="443687" y="273050"/>
                </a:lnTo>
                <a:lnTo>
                  <a:pt x="443534" y="273050"/>
                </a:lnTo>
                <a:lnTo>
                  <a:pt x="443484" y="274320"/>
                </a:lnTo>
                <a:lnTo>
                  <a:pt x="435533" y="311150"/>
                </a:lnTo>
                <a:lnTo>
                  <a:pt x="435610" y="314960"/>
                </a:lnTo>
                <a:lnTo>
                  <a:pt x="436346" y="316230"/>
                </a:lnTo>
                <a:lnTo>
                  <a:pt x="436918" y="316230"/>
                </a:lnTo>
                <a:lnTo>
                  <a:pt x="438442" y="318770"/>
                </a:lnTo>
                <a:lnTo>
                  <a:pt x="439458" y="320040"/>
                </a:lnTo>
                <a:lnTo>
                  <a:pt x="444347" y="323850"/>
                </a:lnTo>
                <a:lnTo>
                  <a:pt x="446874" y="326390"/>
                </a:lnTo>
                <a:lnTo>
                  <a:pt x="450507" y="326390"/>
                </a:lnTo>
                <a:lnTo>
                  <a:pt x="453034" y="321310"/>
                </a:lnTo>
                <a:lnTo>
                  <a:pt x="460375" y="295910"/>
                </a:lnTo>
                <a:lnTo>
                  <a:pt x="526834" y="361950"/>
                </a:lnTo>
                <a:lnTo>
                  <a:pt x="507339" y="382270"/>
                </a:lnTo>
                <a:lnTo>
                  <a:pt x="507060" y="382270"/>
                </a:lnTo>
                <a:lnTo>
                  <a:pt x="507034" y="384810"/>
                </a:lnTo>
                <a:lnTo>
                  <a:pt x="507720" y="386080"/>
                </a:lnTo>
                <a:lnTo>
                  <a:pt x="508330" y="387350"/>
                </a:lnTo>
                <a:lnTo>
                  <a:pt x="510120" y="389890"/>
                </a:lnTo>
                <a:lnTo>
                  <a:pt x="511340" y="391160"/>
                </a:lnTo>
                <a:lnTo>
                  <a:pt x="514337" y="393700"/>
                </a:lnTo>
                <a:lnTo>
                  <a:pt x="515658" y="394970"/>
                </a:lnTo>
                <a:lnTo>
                  <a:pt x="518033" y="397510"/>
                </a:lnTo>
                <a:lnTo>
                  <a:pt x="523405" y="397510"/>
                </a:lnTo>
                <a:lnTo>
                  <a:pt x="579374" y="341630"/>
                </a:lnTo>
                <a:lnTo>
                  <a:pt x="580656" y="340360"/>
                </a:lnTo>
                <a:lnTo>
                  <a:pt x="580948" y="340360"/>
                </a:lnTo>
                <a:lnTo>
                  <a:pt x="581050" y="337820"/>
                </a:lnTo>
                <a:close/>
              </a:path>
              <a:path w="819785" h="397510">
                <a:moveTo>
                  <a:pt x="643331" y="256540"/>
                </a:moveTo>
                <a:lnTo>
                  <a:pt x="642658" y="251460"/>
                </a:lnTo>
                <a:lnTo>
                  <a:pt x="639127" y="238760"/>
                </a:lnTo>
                <a:lnTo>
                  <a:pt x="636714" y="233680"/>
                </a:lnTo>
                <a:lnTo>
                  <a:pt x="635342" y="231140"/>
                </a:lnTo>
                <a:lnTo>
                  <a:pt x="630555" y="222250"/>
                </a:lnTo>
                <a:lnTo>
                  <a:pt x="626999" y="217170"/>
                </a:lnTo>
                <a:lnTo>
                  <a:pt x="618947" y="208280"/>
                </a:lnTo>
                <a:lnTo>
                  <a:pt x="614857" y="203200"/>
                </a:lnTo>
                <a:lnTo>
                  <a:pt x="610704" y="199390"/>
                </a:lnTo>
                <a:lnTo>
                  <a:pt x="608444" y="196850"/>
                </a:lnTo>
                <a:lnTo>
                  <a:pt x="606183" y="194310"/>
                </a:lnTo>
                <a:lnTo>
                  <a:pt x="587984" y="179070"/>
                </a:lnTo>
                <a:lnTo>
                  <a:pt x="587260" y="178676"/>
                </a:lnTo>
                <a:lnTo>
                  <a:pt x="587260" y="217170"/>
                </a:lnTo>
                <a:lnTo>
                  <a:pt x="586676" y="220980"/>
                </a:lnTo>
                <a:lnTo>
                  <a:pt x="581926" y="231140"/>
                </a:lnTo>
                <a:lnTo>
                  <a:pt x="579501" y="234950"/>
                </a:lnTo>
                <a:lnTo>
                  <a:pt x="573976" y="240030"/>
                </a:lnTo>
                <a:lnTo>
                  <a:pt x="571525" y="242570"/>
                </a:lnTo>
                <a:lnTo>
                  <a:pt x="566686" y="243840"/>
                </a:lnTo>
                <a:lnTo>
                  <a:pt x="559295" y="243840"/>
                </a:lnTo>
                <a:lnTo>
                  <a:pt x="556742" y="242570"/>
                </a:lnTo>
                <a:lnTo>
                  <a:pt x="551484" y="240030"/>
                </a:lnTo>
                <a:lnTo>
                  <a:pt x="536397" y="215900"/>
                </a:lnTo>
                <a:lnTo>
                  <a:pt x="536524" y="214630"/>
                </a:lnTo>
                <a:lnTo>
                  <a:pt x="536651" y="213360"/>
                </a:lnTo>
                <a:lnTo>
                  <a:pt x="553554" y="196850"/>
                </a:lnTo>
                <a:lnTo>
                  <a:pt x="556742" y="196850"/>
                </a:lnTo>
                <a:lnTo>
                  <a:pt x="587260" y="217170"/>
                </a:lnTo>
                <a:lnTo>
                  <a:pt x="587260" y="178676"/>
                </a:lnTo>
                <a:lnTo>
                  <a:pt x="578878" y="173990"/>
                </a:lnTo>
                <a:lnTo>
                  <a:pt x="565035" y="170180"/>
                </a:lnTo>
                <a:lnTo>
                  <a:pt x="551205" y="170180"/>
                </a:lnTo>
                <a:lnTo>
                  <a:pt x="546569" y="172720"/>
                </a:lnTo>
                <a:lnTo>
                  <a:pt x="537260" y="176530"/>
                </a:lnTo>
                <a:lnTo>
                  <a:pt x="512152" y="209550"/>
                </a:lnTo>
                <a:lnTo>
                  <a:pt x="510844" y="215900"/>
                </a:lnTo>
                <a:lnTo>
                  <a:pt x="510921" y="219710"/>
                </a:lnTo>
                <a:lnTo>
                  <a:pt x="510997" y="223520"/>
                </a:lnTo>
                <a:lnTo>
                  <a:pt x="531964" y="261620"/>
                </a:lnTo>
                <a:lnTo>
                  <a:pt x="561771" y="273050"/>
                </a:lnTo>
                <a:lnTo>
                  <a:pt x="566902" y="271780"/>
                </a:lnTo>
                <a:lnTo>
                  <a:pt x="598436" y="243840"/>
                </a:lnTo>
                <a:lnTo>
                  <a:pt x="600405" y="240030"/>
                </a:lnTo>
                <a:lnTo>
                  <a:pt x="601992" y="234950"/>
                </a:lnTo>
                <a:lnTo>
                  <a:pt x="602894" y="231140"/>
                </a:lnTo>
                <a:lnTo>
                  <a:pt x="606679" y="234950"/>
                </a:lnTo>
                <a:lnTo>
                  <a:pt x="609892" y="240030"/>
                </a:lnTo>
                <a:lnTo>
                  <a:pt x="615149" y="248920"/>
                </a:lnTo>
                <a:lnTo>
                  <a:pt x="616864" y="252730"/>
                </a:lnTo>
                <a:lnTo>
                  <a:pt x="618439" y="261620"/>
                </a:lnTo>
                <a:lnTo>
                  <a:pt x="618172" y="265430"/>
                </a:lnTo>
                <a:lnTo>
                  <a:pt x="618096" y="266700"/>
                </a:lnTo>
                <a:lnTo>
                  <a:pt x="615149" y="275590"/>
                </a:lnTo>
                <a:lnTo>
                  <a:pt x="612203" y="280670"/>
                </a:lnTo>
                <a:lnTo>
                  <a:pt x="605205" y="287020"/>
                </a:lnTo>
                <a:lnTo>
                  <a:pt x="602678" y="289560"/>
                </a:lnTo>
                <a:lnTo>
                  <a:pt x="597738" y="293370"/>
                </a:lnTo>
                <a:lnTo>
                  <a:pt x="595426" y="294640"/>
                </a:lnTo>
                <a:lnTo>
                  <a:pt x="591172" y="297180"/>
                </a:lnTo>
                <a:lnTo>
                  <a:pt x="589343" y="298450"/>
                </a:lnTo>
                <a:lnTo>
                  <a:pt x="586282" y="299720"/>
                </a:lnTo>
                <a:lnTo>
                  <a:pt x="585203" y="299720"/>
                </a:lnTo>
                <a:lnTo>
                  <a:pt x="584098" y="300990"/>
                </a:lnTo>
                <a:lnTo>
                  <a:pt x="583476" y="303530"/>
                </a:lnTo>
                <a:lnTo>
                  <a:pt x="584911" y="306070"/>
                </a:lnTo>
                <a:lnTo>
                  <a:pt x="586854" y="308610"/>
                </a:lnTo>
                <a:lnTo>
                  <a:pt x="588213" y="309880"/>
                </a:lnTo>
                <a:lnTo>
                  <a:pt x="591845" y="313690"/>
                </a:lnTo>
                <a:lnTo>
                  <a:pt x="593445" y="314960"/>
                </a:lnTo>
                <a:lnTo>
                  <a:pt x="596074" y="316230"/>
                </a:lnTo>
                <a:lnTo>
                  <a:pt x="601040" y="316230"/>
                </a:lnTo>
                <a:lnTo>
                  <a:pt x="604659" y="314960"/>
                </a:lnTo>
                <a:lnTo>
                  <a:pt x="606729" y="313690"/>
                </a:lnTo>
                <a:lnTo>
                  <a:pt x="611365" y="311150"/>
                </a:lnTo>
                <a:lnTo>
                  <a:pt x="613791" y="309880"/>
                </a:lnTo>
                <a:lnTo>
                  <a:pt x="618896" y="306070"/>
                </a:lnTo>
                <a:lnTo>
                  <a:pt x="621309" y="303530"/>
                </a:lnTo>
                <a:lnTo>
                  <a:pt x="629983" y="294640"/>
                </a:lnTo>
                <a:lnTo>
                  <a:pt x="634707" y="288290"/>
                </a:lnTo>
                <a:lnTo>
                  <a:pt x="640765" y="275590"/>
                </a:lnTo>
                <a:lnTo>
                  <a:pt x="642480" y="269240"/>
                </a:lnTo>
                <a:lnTo>
                  <a:pt x="643242" y="257810"/>
                </a:lnTo>
                <a:lnTo>
                  <a:pt x="643331" y="256540"/>
                </a:lnTo>
                <a:close/>
              </a:path>
              <a:path w="819785" h="397510">
                <a:moveTo>
                  <a:pt x="725220" y="175260"/>
                </a:moveTo>
                <a:lnTo>
                  <a:pt x="724560" y="168910"/>
                </a:lnTo>
                <a:lnTo>
                  <a:pt x="721029" y="157480"/>
                </a:lnTo>
                <a:lnTo>
                  <a:pt x="718604" y="151130"/>
                </a:lnTo>
                <a:lnTo>
                  <a:pt x="717829" y="149860"/>
                </a:lnTo>
                <a:lnTo>
                  <a:pt x="712457" y="140970"/>
                </a:lnTo>
                <a:lnTo>
                  <a:pt x="689584" y="114300"/>
                </a:lnTo>
                <a:lnTo>
                  <a:pt x="688073" y="113030"/>
                </a:lnTo>
                <a:lnTo>
                  <a:pt x="683539" y="107950"/>
                </a:lnTo>
                <a:lnTo>
                  <a:pt x="674433" y="100330"/>
                </a:lnTo>
                <a:lnTo>
                  <a:pt x="669163" y="97396"/>
                </a:lnTo>
                <a:lnTo>
                  <a:pt x="669163" y="134620"/>
                </a:lnTo>
                <a:lnTo>
                  <a:pt x="668578" y="138430"/>
                </a:lnTo>
                <a:lnTo>
                  <a:pt x="667397" y="142240"/>
                </a:lnTo>
                <a:lnTo>
                  <a:pt x="663816" y="149860"/>
                </a:lnTo>
                <a:lnTo>
                  <a:pt x="661403" y="152400"/>
                </a:lnTo>
                <a:lnTo>
                  <a:pt x="655878" y="158750"/>
                </a:lnTo>
                <a:lnTo>
                  <a:pt x="648589" y="162560"/>
                </a:lnTo>
                <a:lnTo>
                  <a:pt x="646137" y="162560"/>
                </a:lnTo>
                <a:lnTo>
                  <a:pt x="641197" y="161290"/>
                </a:lnTo>
                <a:lnTo>
                  <a:pt x="638644" y="161290"/>
                </a:lnTo>
                <a:lnTo>
                  <a:pt x="618286" y="133350"/>
                </a:lnTo>
                <a:lnTo>
                  <a:pt x="618553" y="130810"/>
                </a:lnTo>
                <a:lnTo>
                  <a:pt x="635457" y="114300"/>
                </a:lnTo>
                <a:lnTo>
                  <a:pt x="638644" y="114300"/>
                </a:lnTo>
                <a:lnTo>
                  <a:pt x="645693" y="116840"/>
                </a:lnTo>
                <a:lnTo>
                  <a:pt x="649668" y="118110"/>
                </a:lnTo>
                <a:lnTo>
                  <a:pt x="658507" y="124460"/>
                </a:lnTo>
                <a:lnTo>
                  <a:pt x="663536" y="129540"/>
                </a:lnTo>
                <a:lnTo>
                  <a:pt x="669163" y="134620"/>
                </a:lnTo>
                <a:lnTo>
                  <a:pt x="669163" y="97396"/>
                </a:lnTo>
                <a:lnTo>
                  <a:pt x="656196" y="90170"/>
                </a:lnTo>
                <a:lnTo>
                  <a:pt x="646925" y="87630"/>
                </a:lnTo>
                <a:lnTo>
                  <a:pt x="642315" y="87630"/>
                </a:lnTo>
                <a:lnTo>
                  <a:pt x="603834" y="109220"/>
                </a:lnTo>
                <a:lnTo>
                  <a:pt x="592747" y="134620"/>
                </a:lnTo>
                <a:lnTo>
                  <a:pt x="592772" y="135890"/>
                </a:lnTo>
                <a:lnTo>
                  <a:pt x="592899" y="140970"/>
                </a:lnTo>
                <a:lnTo>
                  <a:pt x="593013" y="146050"/>
                </a:lnTo>
                <a:lnTo>
                  <a:pt x="613854" y="179070"/>
                </a:lnTo>
                <a:lnTo>
                  <a:pt x="633564" y="190500"/>
                </a:lnTo>
                <a:lnTo>
                  <a:pt x="643661" y="190500"/>
                </a:lnTo>
                <a:lnTo>
                  <a:pt x="677722" y="166370"/>
                </a:lnTo>
                <a:lnTo>
                  <a:pt x="679678" y="162560"/>
                </a:lnTo>
                <a:lnTo>
                  <a:pt x="682307" y="157480"/>
                </a:lnTo>
                <a:lnTo>
                  <a:pt x="683895" y="153670"/>
                </a:lnTo>
                <a:lnTo>
                  <a:pt x="684784" y="149860"/>
                </a:lnTo>
                <a:lnTo>
                  <a:pt x="688581" y="153670"/>
                </a:lnTo>
                <a:lnTo>
                  <a:pt x="691781" y="157480"/>
                </a:lnTo>
                <a:lnTo>
                  <a:pt x="697052" y="166370"/>
                </a:lnTo>
                <a:lnTo>
                  <a:pt x="698754" y="171450"/>
                </a:lnTo>
                <a:lnTo>
                  <a:pt x="700341" y="180340"/>
                </a:lnTo>
                <a:lnTo>
                  <a:pt x="699998" y="185420"/>
                </a:lnTo>
                <a:lnTo>
                  <a:pt x="679627" y="210820"/>
                </a:lnTo>
                <a:lnTo>
                  <a:pt x="677329" y="213360"/>
                </a:lnTo>
                <a:lnTo>
                  <a:pt x="673074" y="214630"/>
                </a:lnTo>
                <a:lnTo>
                  <a:pt x="671245" y="215900"/>
                </a:lnTo>
                <a:lnTo>
                  <a:pt x="668185" y="217170"/>
                </a:lnTo>
                <a:lnTo>
                  <a:pt x="666000" y="219710"/>
                </a:lnTo>
                <a:lnTo>
                  <a:pt x="665683" y="219710"/>
                </a:lnTo>
                <a:lnTo>
                  <a:pt x="665378" y="220980"/>
                </a:lnTo>
                <a:lnTo>
                  <a:pt x="665467" y="222250"/>
                </a:lnTo>
                <a:lnTo>
                  <a:pt x="666153" y="223520"/>
                </a:lnTo>
                <a:lnTo>
                  <a:pt x="666800" y="224790"/>
                </a:lnTo>
                <a:lnTo>
                  <a:pt x="668756" y="226060"/>
                </a:lnTo>
                <a:lnTo>
                  <a:pt x="670102" y="228600"/>
                </a:lnTo>
                <a:lnTo>
                  <a:pt x="673735" y="231140"/>
                </a:lnTo>
                <a:lnTo>
                  <a:pt x="675347" y="232410"/>
                </a:lnTo>
                <a:lnTo>
                  <a:pt x="677976" y="234950"/>
                </a:lnTo>
                <a:lnTo>
                  <a:pt x="682929" y="234950"/>
                </a:lnTo>
                <a:lnTo>
                  <a:pt x="686562" y="232410"/>
                </a:lnTo>
                <a:lnTo>
                  <a:pt x="688632" y="232410"/>
                </a:lnTo>
                <a:lnTo>
                  <a:pt x="693254" y="228600"/>
                </a:lnTo>
                <a:lnTo>
                  <a:pt x="695693" y="227330"/>
                </a:lnTo>
                <a:lnTo>
                  <a:pt x="700798" y="223520"/>
                </a:lnTo>
                <a:lnTo>
                  <a:pt x="703211" y="220980"/>
                </a:lnTo>
                <a:lnTo>
                  <a:pt x="711885" y="213360"/>
                </a:lnTo>
                <a:lnTo>
                  <a:pt x="716610" y="207010"/>
                </a:lnTo>
                <a:lnTo>
                  <a:pt x="722655" y="194310"/>
                </a:lnTo>
                <a:lnTo>
                  <a:pt x="724382" y="187960"/>
                </a:lnTo>
                <a:lnTo>
                  <a:pt x="725131" y="176530"/>
                </a:lnTo>
                <a:lnTo>
                  <a:pt x="725220" y="175260"/>
                </a:lnTo>
                <a:close/>
              </a:path>
              <a:path w="819785" h="397510">
                <a:moveTo>
                  <a:pt x="819289" y="100330"/>
                </a:moveTo>
                <a:lnTo>
                  <a:pt x="819213" y="99060"/>
                </a:lnTo>
                <a:lnTo>
                  <a:pt x="818832" y="97790"/>
                </a:lnTo>
                <a:lnTo>
                  <a:pt x="799833" y="78740"/>
                </a:lnTo>
                <a:lnTo>
                  <a:pt x="809866" y="68580"/>
                </a:lnTo>
                <a:lnTo>
                  <a:pt x="809917" y="67310"/>
                </a:lnTo>
                <a:lnTo>
                  <a:pt x="808228" y="63500"/>
                </a:lnTo>
                <a:lnTo>
                  <a:pt x="807339" y="62230"/>
                </a:lnTo>
                <a:lnTo>
                  <a:pt x="806462" y="60960"/>
                </a:lnTo>
                <a:lnTo>
                  <a:pt x="803783" y="58420"/>
                </a:lnTo>
                <a:lnTo>
                  <a:pt x="800785" y="55880"/>
                </a:lnTo>
                <a:lnTo>
                  <a:pt x="798334" y="53340"/>
                </a:lnTo>
                <a:lnTo>
                  <a:pt x="794550" y="52070"/>
                </a:lnTo>
                <a:lnTo>
                  <a:pt x="793178" y="52070"/>
                </a:lnTo>
                <a:lnTo>
                  <a:pt x="783259" y="62230"/>
                </a:lnTo>
                <a:lnTo>
                  <a:pt x="763295" y="42227"/>
                </a:lnTo>
                <a:lnTo>
                  <a:pt x="763295" y="82550"/>
                </a:lnTo>
                <a:lnTo>
                  <a:pt x="736219" y="109220"/>
                </a:lnTo>
                <a:lnTo>
                  <a:pt x="716178" y="35560"/>
                </a:lnTo>
                <a:lnTo>
                  <a:pt x="716114" y="35356"/>
                </a:lnTo>
                <a:lnTo>
                  <a:pt x="763295" y="82550"/>
                </a:lnTo>
                <a:lnTo>
                  <a:pt x="763295" y="42227"/>
                </a:lnTo>
                <a:lnTo>
                  <a:pt x="756450" y="35356"/>
                </a:lnTo>
                <a:lnTo>
                  <a:pt x="721194" y="0"/>
                </a:lnTo>
                <a:lnTo>
                  <a:pt x="718540" y="0"/>
                </a:lnTo>
                <a:lnTo>
                  <a:pt x="717359" y="1270"/>
                </a:lnTo>
                <a:lnTo>
                  <a:pt x="714514" y="2540"/>
                </a:lnTo>
                <a:lnTo>
                  <a:pt x="712800" y="3810"/>
                </a:lnTo>
                <a:lnTo>
                  <a:pt x="708748" y="7620"/>
                </a:lnTo>
                <a:lnTo>
                  <a:pt x="706386" y="10160"/>
                </a:lnTo>
                <a:lnTo>
                  <a:pt x="701230" y="15240"/>
                </a:lnTo>
                <a:lnTo>
                  <a:pt x="699173" y="16510"/>
                </a:lnTo>
                <a:lnTo>
                  <a:pt x="695921" y="20320"/>
                </a:lnTo>
                <a:lnTo>
                  <a:pt x="694651" y="21590"/>
                </a:lnTo>
                <a:lnTo>
                  <a:pt x="692861" y="25400"/>
                </a:lnTo>
                <a:lnTo>
                  <a:pt x="691692" y="27940"/>
                </a:lnTo>
                <a:lnTo>
                  <a:pt x="691654" y="29210"/>
                </a:lnTo>
                <a:lnTo>
                  <a:pt x="716102" y="116840"/>
                </a:lnTo>
                <a:lnTo>
                  <a:pt x="716572" y="119380"/>
                </a:lnTo>
                <a:lnTo>
                  <a:pt x="717080" y="120650"/>
                </a:lnTo>
                <a:lnTo>
                  <a:pt x="718185" y="123190"/>
                </a:lnTo>
                <a:lnTo>
                  <a:pt x="718870" y="124460"/>
                </a:lnTo>
                <a:lnTo>
                  <a:pt x="720509" y="125730"/>
                </a:lnTo>
                <a:lnTo>
                  <a:pt x="721487" y="127000"/>
                </a:lnTo>
                <a:lnTo>
                  <a:pt x="723811" y="129540"/>
                </a:lnTo>
                <a:lnTo>
                  <a:pt x="725220" y="132080"/>
                </a:lnTo>
                <a:lnTo>
                  <a:pt x="728967" y="135890"/>
                </a:lnTo>
                <a:lnTo>
                  <a:pt x="730694" y="137160"/>
                </a:lnTo>
                <a:lnTo>
                  <a:pt x="733539" y="138430"/>
                </a:lnTo>
                <a:lnTo>
                  <a:pt x="734771" y="139700"/>
                </a:lnTo>
                <a:lnTo>
                  <a:pt x="739317" y="139700"/>
                </a:lnTo>
                <a:lnTo>
                  <a:pt x="740067" y="138430"/>
                </a:lnTo>
                <a:lnTo>
                  <a:pt x="769594" y="109220"/>
                </a:lnTo>
                <a:lnTo>
                  <a:pt x="779868" y="99060"/>
                </a:lnTo>
                <a:lnTo>
                  <a:pt x="798868" y="118110"/>
                </a:lnTo>
                <a:lnTo>
                  <a:pt x="801687" y="118110"/>
                </a:lnTo>
                <a:lnTo>
                  <a:pt x="803744" y="116840"/>
                </a:lnTo>
                <a:lnTo>
                  <a:pt x="804964" y="116840"/>
                </a:lnTo>
                <a:lnTo>
                  <a:pt x="807808" y="114300"/>
                </a:lnTo>
                <a:lnTo>
                  <a:pt x="809472" y="113030"/>
                </a:lnTo>
                <a:lnTo>
                  <a:pt x="813358" y="109220"/>
                </a:lnTo>
                <a:lnTo>
                  <a:pt x="814933" y="106680"/>
                </a:lnTo>
                <a:lnTo>
                  <a:pt x="817194" y="104140"/>
                </a:lnTo>
                <a:lnTo>
                  <a:pt x="818019" y="102870"/>
                </a:lnTo>
                <a:lnTo>
                  <a:pt x="819073" y="100330"/>
                </a:lnTo>
                <a:lnTo>
                  <a:pt x="819289" y="10033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54892" y="5103592"/>
            <a:ext cx="378460" cy="400050"/>
          </a:xfrm>
          <a:custGeom>
            <a:avLst/>
            <a:gdLst/>
            <a:ahLst/>
            <a:cxnLst/>
            <a:rect l="l" t="t" r="r" b="b"/>
            <a:pathLst>
              <a:path w="378460" h="400050">
                <a:moveTo>
                  <a:pt x="66385" y="298449"/>
                </a:moveTo>
                <a:lnTo>
                  <a:pt x="24841" y="298449"/>
                </a:lnTo>
                <a:lnTo>
                  <a:pt x="91300" y="364489"/>
                </a:lnTo>
                <a:lnTo>
                  <a:pt x="71805" y="384809"/>
                </a:lnTo>
                <a:lnTo>
                  <a:pt x="71526" y="384809"/>
                </a:lnTo>
                <a:lnTo>
                  <a:pt x="71500" y="387349"/>
                </a:lnTo>
                <a:lnTo>
                  <a:pt x="72186" y="388619"/>
                </a:lnTo>
                <a:lnTo>
                  <a:pt x="72796" y="389889"/>
                </a:lnTo>
                <a:lnTo>
                  <a:pt x="74587" y="392429"/>
                </a:lnTo>
                <a:lnTo>
                  <a:pt x="75806" y="393699"/>
                </a:lnTo>
                <a:lnTo>
                  <a:pt x="78803" y="396239"/>
                </a:lnTo>
                <a:lnTo>
                  <a:pt x="80124" y="397509"/>
                </a:lnTo>
                <a:lnTo>
                  <a:pt x="82499" y="400049"/>
                </a:lnTo>
                <a:lnTo>
                  <a:pt x="87871" y="400049"/>
                </a:lnTo>
                <a:lnTo>
                  <a:pt x="143850" y="344169"/>
                </a:lnTo>
                <a:lnTo>
                  <a:pt x="111975" y="344169"/>
                </a:lnTo>
                <a:lnTo>
                  <a:pt x="66385" y="298449"/>
                </a:lnTo>
                <a:close/>
              </a:path>
              <a:path w="378460" h="400050">
                <a:moveTo>
                  <a:pt x="131851" y="326389"/>
                </a:moveTo>
                <a:lnTo>
                  <a:pt x="129679" y="326389"/>
                </a:lnTo>
                <a:lnTo>
                  <a:pt x="129108" y="327659"/>
                </a:lnTo>
                <a:lnTo>
                  <a:pt x="111975" y="344169"/>
                </a:lnTo>
                <a:lnTo>
                  <a:pt x="143850" y="344169"/>
                </a:lnTo>
                <a:lnTo>
                  <a:pt x="145122" y="342899"/>
                </a:lnTo>
                <a:lnTo>
                  <a:pt x="145414" y="342899"/>
                </a:lnTo>
                <a:lnTo>
                  <a:pt x="138391" y="331469"/>
                </a:lnTo>
                <a:lnTo>
                  <a:pt x="137045" y="330199"/>
                </a:lnTo>
                <a:lnTo>
                  <a:pt x="134734" y="327659"/>
                </a:lnTo>
                <a:lnTo>
                  <a:pt x="133692" y="327659"/>
                </a:lnTo>
                <a:lnTo>
                  <a:pt x="131851" y="326389"/>
                </a:lnTo>
                <a:close/>
              </a:path>
              <a:path w="378460" h="400050">
                <a:moveTo>
                  <a:pt x="27127" y="259079"/>
                </a:moveTo>
                <a:lnTo>
                  <a:pt x="24904" y="259079"/>
                </a:lnTo>
                <a:lnTo>
                  <a:pt x="23279" y="260349"/>
                </a:lnTo>
                <a:lnTo>
                  <a:pt x="22212" y="260349"/>
                </a:lnTo>
                <a:lnTo>
                  <a:pt x="19570" y="262889"/>
                </a:lnTo>
                <a:lnTo>
                  <a:pt x="17919" y="264159"/>
                </a:lnTo>
                <a:lnTo>
                  <a:pt x="14287" y="267969"/>
                </a:lnTo>
                <a:lnTo>
                  <a:pt x="10972" y="271779"/>
                </a:lnTo>
                <a:lnTo>
                  <a:pt x="10198" y="273049"/>
                </a:lnTo>
                <a:lnTo>
                  <a:pt x="9093" y="274319"/>
                </a:lnTo>
                <a:lnTo>
                  <a:pt x="8686" y="274319"/>
                </a:lnTo>
                <a:lnTo>
                  <a:pt x="8153" y="275589"/>
                </a:lnTo>
                <a:lnTo>
                  <a:pt x="8000" y="275589"/>
                </a:lnTo>
                <a:lnTo>
                  <a:pt x="7950" y="276859"/>
                </a:lnTo>
                <a:lnTo>
                  <a:pt x="0" y="313689"/>
                </a:lnTo>
                <a:lnTo>
                  <a:pt x="76" y="317499"/>
                </a:lnTo>
                <a:lnTo>
                  <a:pt x="812" y="318769"/>
                </a:lnTo>
                <a:lnTo>
                  <a:pt x="1384" y="318769"/>
                </a:lnTo>
                <a:lnTo>
                  <a:pt x="2908" y="321309"/>
                </a:lnTo>
                <a:lnTo>
                  <a:pt x="3924" y="322579"/>
                </a:lnTo>
                <a:lnTo>
                  <a:pt x="8813" y="326389"/>
                </a:lnTo>
                <a:lnTo>
                  <a:pt x="11341" y="328929"/>
                </a:lnTo>
                <a:lnTo>
                  <a:pt x="14973" y="328929"/>
                </a:lnTo>
                <a:lnTo>
                  <a:pt x="17500" y="323849"/>
                </a:lnTo>
                <a:lnTo>
                  <a:pt x="24841" y="298449"/>
                </a:lnTo>
                <a:lnTo>
                  <a:pt x="66385" y="298449"/>
                </a:lnTo>
                <a:lnTo>
                  <a:pt x="27127" y="259079"/>
                </a:lnTo>
                <a:close/>
              </a:path>
              <a:path w="378460" h="400050">
                <a:moveTo>
                  <a:pt x="199811" y="233679"/>
                </a:moveTo>
                <a:lnTo>
                  <a:pt x="167360" y="233679"/>
                </a:lnTo>
                <a:lnTo>
                  <a:pt x="171145" y="237489"/>
                </a:lnTo>
                <a:lnTo>
                  <a:pt x="174358" y="242569"/>
                </a:lnTo>
                <a:lnTo>
                  <a:pt x="179616" y="251459"/>
                </a:lnTo>
                <a:lnTo>
                  <a:pt x="181330" y="255269"/>
                </a:lnTo>
                <a:lnTo>
                  <a:pt x="182905" y="264159"/>
                </a:lnTo>
                <a:lnTo>
                  <a:pt x="182648" y="267969"/>
                </a:lnTo>
                <a:lnTo>
                  <a:pt x="182562" y="269239"/>
                </a:lnTo>
                <a:lnTo>
                  <a:pt x="179616" y="278129"/>
                </a:lnTo>
                <a:lnTo>
                  <a:pt x="176669" y="283209"/>
                </a:lnTo>
                <a:lnTo>
                  <a:pt x="169671" y="289559"/>
                </a:lnTo>
                <a:lnTo>
                  <a:pt x="167144" y="292099"/>
                </a:lnTo>
                <a:lnTo>
                  <a:pt x="162204" y="295909"/>
                </a:lnTo>
                <a:lnTo>
                  <a:pt x="159892" y="297179"/>
                </a:lnTo>
                <a:lnTo>
                  <a:pt x="155638" y="299719"/>
                </a:lnTo>
                <a:lnTo>
                  <a:pt x="153809" y="300989"/>
                </a:lnTo>
                <a:lnTo>
                  <a:pt x="150748" y="302259"/>
                </a:lnTo>
                <a:lnTo>
                  <a:pt x="149669" y="302259"/>
                </a:lnTo>
                <a:lnTo>
                  <a:pt x="148564" y="303529"/>
                </a:lnTo>
                <a:lnTo>
                  <a:pt x="147942" y="306069"/>
                </a:lnTo>
                <a:lnTo>
                  <a:pt x="149377" y="308609"/>
                </a:lnTo>
                <a:lnTo>
                  <a:pt x="151320" y="311149"/>
                </a:lnTo>
                <a:lnTo>
                  <a:pt x="152679" y="312419"/>
                </a:lnTo>
                <a:lnTo>
                  <a:pt x="156311" y="316229"/>
                </a:lnTo>
                <a:lnTo>
                  <a:pt x="157911" y="317499"/>
                </a:lnTo>
                <a:lnTo>
                  <a:pt x="160540" y="318769"/>
                </a:lnTo>
                <a:lnTo>
                  <a:pt x="165506" y="318769"/>
                </a:lnTo>
                <a:lnTo>
                  <a:pt x="169125" y="317499"/>
                </a:lnTo>
                <a:lnTo>
                  <a:pt x="171195" y="316229"/>
                </a:lnTo>
                <a:lnTo>
                  <a:pt x="175831" y="313689"/>
                </a:lnTo>
                <a:lnTo>
                  <a:pt x="178257" y="312419"/>
                </a:lnTo>
                <a:lnTo>
                  <a:pt x="183362" y="308609"/>
                </a:lnTo>
                <a:lnTo>
                  <a:pt x="185775" y="306069"/>
                </a:lnTo>
                <a:lnTo>
                  <a:pt x="194449" y="297179"/>
                </a:lnTo>
                <a:lnTo>
                  <a:pt x="207712" y="260349"/>
                </a:lnTo>
                <a:lnTo>
                  <a:pt x="207797" y="259079"/>
                </a:lnTo>
                <a:lnTo>
                  <a:pt x="207124" y="253999"/>
                </a:lnTo>
                <a:lnTo>
                  <a:pt x="203593" y="241299"/>
                </a:lnTo>
                <a:lnTo>
                  <a:pt x="201180" y="236219"/>
                </a:lnTo>
                <a:lnTo>
                  <a:pt x="199811" y="233679"/>
                </a:lnTo>
                <a:close/>
              </a:path>
              <a:path w="378460" h="400050">
                <a:moveTo>
                  <a:pt x="129501" y="172719"/>
                </a:moveTo>
                <a:lnTo>
                  <a:pt x="115671" y="172719"/>
                </a:lnTo>
                <a:lnTo>
                  <a:pt x="111036" y="175259"/>
                </a:lnTo>
                <a:lnTo>
                  <a:pt x="101726" y="179069"/>
                </a:lnTo>
                <a:lnTo>
                  <a:pt x="76619" y="212089"/>
                </a:lnTo>
                <a:lnTo>
                  <a:pt x="75310" y="218439"/>
                </a:lnTo>
                <a:lnTo>
                  <a:pt x="75387" y="222249"/>
                </a:lnTo>
                <a:lnTo>
                  <a:pt x="96431" y="264159"/>
                </a:lnTo>
                <a:lnTo>
                  <a:pt x="126237" y="275589"/>
                </a:lnTo>
                <a:lnTo>
                  <a:pt x="131368" y="274319"/>
                </a:lnTo>
                <a:lnTo>
                  <a:pt x="162906" y="246379"/>
                </a:lnTo>
                <a:lnTo>
                  <a:pt x="123761" y="246379"/>
                </a:lnTo>
                <a:lnTo>
                  <a:pt x="121208" y="245109"/>
                </a:lnTo>
                <a:lnTo>
                  <a:pt x="100863" y="218439"/>
                </a:lnTo>
                <a:lnTo>
                  <a:pt x="100990" y="217169"/>
                </a:lnTo>
                <a:lnTo>
                  <a:pt x="101117" y="215899"/>
                </a:lnTo>
                <a:lnTo>
                  <a:pt x="118021" y="199389"/>
                </a:lnTo>
                <a:lnTo>
                  <a:pt x="172910" y="199389"/>
                </a:lnTo>
                <a:lnTo>
                  <a:pt x="170649" y="196849"/>
                </a:lnTo>
                <a:lnTo>
                  <a:pt x="152450" y="181609"/>
                </a:lnTo>
                <a:lnTo>
                  <a:pt x="143344" y="176529"/>
                </a:lnTo>
                <a:lnTo>
                  <a:pt x="129501" y="172719"/>
                </a:lnTo>
                <a:close/>
              </a:path>
              <a:path w="378460" h="400050">
                <a:moveTo>
                  <a:pt x="172910" y="199389"/>
                </a:moveTo>
                <a:lnTo>
                  <a:pt x="121208" y="199389"/>
                </a:lnTo>
                <a:lnTo>
                  <a:pt x="128257" y="200659"/>
                </a:lnTo>
                <a:lnTo>
                  <a:pt x="132232" y="203199"/>
                </a:lnTo>
                <a:lnTo>
                  <a:pt x="141071" y="209549"/>
                </a:lnTo>
                <a:lnTo>
                  <a:pt x="146100" y="213359"/>
                </a:lnTo>
                <a:lnTo>
                  <a:pt x="151726" y="219709"/>
                </a:lnTo>
                <a:lnTo>
                  <a:pt x="151142" y="223519"/>
                </a:lnTo>
                <a:lnTo>
                  <a:pt x="146392" y="233679"/>
                </a:lnTo>
                <a:lnTo>
                  <a:pt x="143967" y="237489"/>
                </a:lnTo>
                <a:lnTo>
                  <a:pt x="138442" y="242569"/>
                </a:lnTo>
                <a:lnTo>
                  <a:pt x="135991" y="245109"/>
                </a:lnTo>
                <a:lnTo>
                  <a:pt x="131152" y="246379"/>
                </a:lnTo>
                <a:lnTo>
                  <a:pt x="162906" y="246379"/>
                </a:lnTo>
                <a:lnTo>
                  <a:pt x="164871" y="242569"/>
                </a:lnTo>
                <a:lnTo>
                  <a:pt x="166458" y="237489"/>
                </a:lnTo>
                <a:lnTo>
                  <a:pt x="167360" y="233679"/>
                </a:lnTo>
                <a:lnTo>
                  <a:pt x="199811" y="233679"/>
                </a:lnTo>
                <a:lnTo>
                  <a:pt x="195021" y="224789"/>
                </a:lnTo>
                <a:lnTo>
                  <a:pt x="191465" y="219709"/>
                </a:lnTo>
                <a:lnTo>
                  <a:pt x="183413" y="210819"/>
                </a:lnTo>
                <a:lnTo>
                  <a:pt x="179323" y="205739"/>
                </a:lnTo>
                <a:lnTo>
                  <a:pt x="175171" y="201929"/>
                </a:lnTo>
                <a:lnTo>
                  <a:pt x="172910" y="199389"/>
                </a:lnTo>
                <a:close/>
              </a:path>
              <a:path w="378460" h="400050">
                <a:moveTo>
                  <a:pt x="282301" y="152399"/>
                </a:moveTo>
                <a:lnTo>
                  <a:pt x="249250" y="152399"/>
                </a:lnTo>
                <a:lnTo>
                  <a:pt x="253047" y="156209"/>
                </a:lnTo>
                <a:lnTo>
                  <a:pt x="256247" y="160019"/>
                </a:lnTo>
                <a:lnTo>
                  <a:pt x="261518" y="168909"/>
                </a:lnTo>
                <a:lnTo>
                  <a:pt x="263220" y="173989"/>
                </a:lnTo>
                <a:lnTo>
                  <a:pt x="264807" y="182879"/>
                </a:lnTo>
                <a:lnTo>
                  <a:pt x="264464" y="187959"/>
                </a:lnTo>
                <a:lnTo>
                  <a:pt x="244093" y="213359"/>
                </a:lnTo>
                <a:lnTo>
                  <a:pt x="241795" y="215899"/>
                </a:lnTo>
                <a:lnTo>
                  <a:pt x="237540" y="217169"/>
                </a:lnTo>
                <a:lnTo>
                  <a:pt x="235711" y="218439"/>
                </a:lnTo>
                <a:lnTo>
                  <a:pt x="232651" y="219709"/>
                </a:lnTo>
                <a:lnTo>
                  <a:pt x="230466" y="222249"/>
                </a:lnTo>
                <a:lnTo>
                  <a:pt x="230149" y="222249"/>
                </a:lnTo>
                <a:lnTo>
                  <a:pt x="229844" y="223519"/>
                </a:lnTo>
                <a:lnTo>
                  <a:pt x="229933" y="224789"/>
                </a:lnTo>
                <a:lnTo>
                  <a:pt x="230619" y="226059"/>
                </a:lnTo>
                <a:lnTo>
                  <a:pt x="231266" y="227329"/>
                </a:lnTo>
                <a:lnTo>
                  <a:pt x="233222" y="228599"/>
                </a:lnTo>
                <a:lnTo>
                  <a:pt x="234568" y="231139"/>
                </a:lnTo>
                <a:lnTo>
                  <a:pt x="238201" y="233679"/>
                </a:lnTo>
                <a:lnTo>
                  <a:pt x="239814" y="234949"/>
                </a:lnTo>
                <a:lnTo>
                  <a:pt x="242442" y="237489"/>
                </a:lnTo>
                <a:lnTo>
                  <a:pt x="247395" y="237489"/>
                </a:lnTo>
                <a:lnTo>
                  <a:pt x="251028" y="234949"/>
                </a:lnTo>
                <a:lnTo>
                  <a:pt x="253098" y="234949"/>
                </a:lnTo>
                <a:lnTo>
                  <a:pt x="257721" y="231139"/>
                </a:lnTo>
                <a:lnTo>
                  <a:pt x="260159" y="229869"/>
                </a:lnTo>
                <a:lnTo>
                  <a:pt x="265264" y="226059"/>
                </a:lnTo>
                <a:lnTo>
                  <a:pt x="267677" y="223519"/>
                </a:lnTo>
                <a:lnTo>
                  <a:pt x="276352" y="215899"/>
                </a:lnTo>
                <a:lnTo>
                  <a:pt x="289603" y="179069"/>
                </a:lnTo>
                <a:lnTo>
                  <a:pt x="289686" y="177799"/>
                </a:lnTo>
                <a:lnTo>
                  <a:pt x="289026" y="171449"/>
                </a:lnTo>
                <a:lnTo>
                  <a:pt x="285495" y="160019"/>
                </a:lnTo>
                <a:lnTo>
                  <a:pt x="283070" y="153669"/>
                </a:lnTo>
                <a:lnTo>
                  <a:pt x="282301" y="152399"/>
                </a:lnTo>
                <a:close/>
              </a:path>
              <a:path w="378460" h="400050">
                <a:moveTo>
                  <a:pt x="211391" y="90169"/>
                </a:moveTo>
                <a:lnTo>
                  <a:pt x="206781" y="90169"/>
                </a:lnTo>
                <a:lnTo>
                  <a:pt x="197573" y="91439"/>
                </a:lnTo>
                <a:lnTo>
                  <a:pt x="163982" y="118109"/>
                </a:lnTo>
                <a:lnTo>
                  <a:pt x="157213" y="137159"/>
                </a:lnTo>
                <a:lnTo>
                  <a:pt x="157245" y="138429"/>
                </a:lnTo>
                <a:lnTo>
                  <a:pt x="157368" y="143509"/>
                </a:lnTo>
                <a:lnTo>
                  <a:pt x="178320" y="181609"/>
                </a:lnTo>
                <a:lnTo>
                  <a:pt x="198031" y="193039"/>
                </a:lnTo>
                <a:lnTo>
                  <a:pt x="208127" y="193039"/>
                </a:lnTo>
                <a:lnTo>
                  <a:pt x="242188" y="168909"/>
                </a:lnTo>
                <a:lnTo>
                  <a:pt x="244153" y="165099"/>
                </a:lnTo>
                <a:lnTo>
                  <a:pt x="210604" y="165099"/>
                </a:lnTo>
                <a:lnTo>
                  <a:pt x="205663" y="163829"/>
                </a:lnTo>
                <a:lnTo>
                  <a:pt x="203111" y="163829"/>
                </a:lnTo>
                <a:lnTo>
                  <a:pt x="197840" y="160019"/>
                </a:lnTo>
                <a:lnTo>
                  <a:pt x="182752" y="135889"/>
                </a:lnTo>
                <a:lnTo>
                  <a:pt x="183019" y="133349"/>
                </a:lnTo>
                <a:lnTo>
                  <a:pt x="199923" y="116839"/>
                </a:lnTo>
                <a:lnTo>
                  <a:pt x="254050" y="116839"/>
                </a:lnTo>
                <a:lnTo>
                  <a:pt x="252539" y="115569"/>
                </a:lnTo>
                <a:lnTo>
                  <a:pt x="248005" y="110489"/>
                </a:lnTo>
                <a:lnTo>
                  <a:pt x="238899" y="102869"/>
                </a:lnTo>
                <a:lnTo>
                  <a:pt x="220662" y="92709"/>
                </a:lnTo>
                <a:lnTo>
                  <a:pt x="211391" y="90169"/>
                </a:lnTo>
                <a:close/>
              </a:path>
              <a:path w="378460" h="400050">
                <a:moveTo>
                  <a:pt x="254050" y="116839"/>
                </a:moveTo>
                <a:lnTo>
                  <a:pt x="203111" y="116839"/>
                </a:lnTo>
                <a:lnTo>
                  <a:pt x="210159" y="119379"/>
                </a:lnTo>
                <a:lnTo>
                  <a:pt x="214134" y="120649"/>
                </a:lnTo>
                <a:lnTo>
                  <a:pt x="222973" y="126999"/>
                </a:lnTo>
                <a:lnTo>
                  <a:pt x="228003" y="132079"/>
                </a:lnTo>
                <a:lnTo>
                  <a:pt x="233629" y="137159"/>
                </a:lnTo>
                <a:lnTo>
                  <a:pt x="233044" y="140969"/>
                </a:lnTo>
                <a:lnTo>
                  <a:pt x="231863" y="144779"/>
                </a:lnTo>
                <a:lnTo>
                  <a:pt x="228282" y="152399"/>
                </a:lnTo>
                <a:lnTo>
                  <a:pt x="225869" y="154939"/>
                </a:lnTo>
                <a:lnTo>
                  <a:pt x="220344" y="161289"/>
                </a:lnTo>
                <a:lnTo>
                  <a:pt x="213055" y="165099"/>
                </a:lnTo>
                <a:lnTo>
                  <a:pt x="244153" y="165099"/>
                </a:lnTo>
                <a:lnTo>
                  <a:pt x="246773" y="160019"/>
                </a:lnTo>
                <a:lnTo>
                  <a:pt x="248361" y="156209"/>
                </a:lnTo>
                <a:lnTo>
                  <a:pt x="249250" y="152399"/>
                </a:lnTo>
                <a:lnTo>
                  <a:pt x="282301" y="152399"/>
                </a:lnTo>
                <a:lnTo>
                  <a:pt x="257073" y="119379"/>
                </a:lnTo>
                <a:lnTo>
                  <a:pt x="254050" y="116839"/>
                </a:lnTo>
                <a:close/>
              </a:path>
              <a:path w="378460" h="400050">
                <a:moveTo>
                  <a:pt x="289166" y="0"/>
                </a:moveTo>
                <a:lnTo>
                  <a:pt x="287007" y="0"/>
                </a:lnTo>
                <a:lnTo>
                  <a:pt x="285800" y="1269"/>
                </a:lnTo>
                <a:lnTo>
                  <a:pt x="282435" y="2539"/>
                </a:lnTo>
                <a:lnTo>
                  <a:pt x="280530" y="2539"/>
                </a:lnTo>
                <a:lnTo>
                  <a:pt x="276326" y="6349"/>
                </a:lnTo>
                <a:lnTo>
                  <a:pt x="274142" y="7619"/>
                </a:lnTo>
                <a:lnTo>
                  <a:pt x="269620" y="11429"/>
                </a:lnTo>
                <a:lnTo>
                  <a:pt x="267487" y="12699"/>
                </a:lnTo>
                <a:lnTo>
                  <a:pt x="259168" y="21589"/>
                </a:lnTo>
                <a:lnTo>
                  <a:pt x="254558" y="27939"/>
                </a:lnTo>
                <a:lnTo>
                  <a:pt x="248716" y="40639"/>
                </a:lnTo>
                <a:lnTo>
                  <a:pt x="247065" y="45719"/>
                </a:lnTo>
                <a:lnTo>
                  <a:pt x="246329" y="58419"/>
                </a:lnTo>
                <a:lnTo>
                  <a:pt x="247027" y="64769"/>
                </a:lnTo>
                <a:lnTo>
                  <a:pt x="270598" y="106679"/>
                </a:lnTo>
                <a:lnTo>
                  <a:pt x="274586" y="111759"/>
                </a:lnTo>
                <a:lnTo>
                  <a:pt x="283375" y="120649"/>
                </a:lnTo>
                <a:lnTo>
                  <a:pt x="288086" y="124459"/>
                </a:lnTo>
                <a:lnTo>
                  <a:pt x="301967" y="135889"/>
                </a:lnTo>
                <a:lnTo>
                  <a:pt x="315734" y="143509"/>
                </a:lnTo>
                <a:lnTo>
                  <a:pt x="324789" y="146049"/>
                </a:lnTo>
                <a:lnTo>
                  <a:pt x="329349" y="146049"/>
                </a:lnTo>
                <a:lnTo>
                  <a:pt x="367614" y="124459"/>
                </a:lnTo>
                <a:lnTo>
                  <a:pt x="371017" y="119379"/>
                </a:lnTo>
                <a:lnTo>
                  <a:pt x="333146" y="119379"/>
                </a:lnTo>
                <a:lnTo>
                  <a:pt x="326250" y="116839"/>
                </a:lnTo>
                <a:lnTo>
                  <a:pt x="322325" y="115569"/>
                </a:lnTo>
                <a:lnTo>
                  <a:pt x="313537" y="109219"/>
                </a:lnTo>
                <a:lnTo>
                  <a:pt x="308533" y="104139"/>
                </a:lnTo>
                <a:lnTo>
                  <a:pt x="302894" y="99059"/>
                </a:lnTo>
                <a:lnTo>
                  <a:pt x="303263" y="96519"/>
                </a:lnTo>
                <a:lnTo>
                  <a:pt x="303758" y="95249"/>
                </a:lnTo>
                <a:lnTo>
                  <a:pt x="304965" y="91439"/>
                </a:lnTo>
                <a:lnTo>
                  <a:pt x="305714" y="88899"/>
                </a:lnTo>
                <a:lnTo>
                  <a:pt x="307505" y="85089"/>
                </a:lnTo>
                <a:lnTo>
                  <a:pt x="308533" y="83819"/>
                </a:lnTo>
                <a:lnTo>
                  <a:pt x="287350" y="83819"/>
                </a:lnTo>
                <a:lnTo>
                  <a:pt x="271056" y="53339"/>
                </a:lnTo>
                <a:lnTo>
                  <a:pt x="271116" y="52069"/>
                </a:lnTo>
                <a:lnTo>
                  <a:pt x="271237" y="49529"/>
                </a:lnTo>
                <a:lnTo>
                  <a:pt x="286016" y="26669"/>
                </a:lnTo>
                <a:lnTo>
                  <a:pt x="290499" y="22859"/>
                </a:lnTo>
                <a:lnTo>
                  <a:pt x="292531" y="21589"/>
                </a:lnTo>
                <a:lnTo>
                  <a:pt x="297802" y="19049"/>
                </a:lnTo>
                <a:lnTo>
                  <a:pt x="300494" y="17779"/>
                </a:lnTo>
                <a:lnTo>
                  <a:pt x="301472" y="17779"/>
                </a:lnTo>
                <a:lnTo>
                  <a:pt x="302641" y="16509"/>
                </a:lnTo>
                <a:lnTo>
                  <a:pt x="302945" y="15239"/>
                </a:lnTo>
                <a:lnTo>
                  <a:pt x="303021" y="13969"/>
                </a:lnTo>
                <a:lnTo>
                  <a:pt x="302221" y="11429"/>
                </a:lnTo>
                <a:lnTo>
                  <a:pt x="301536" y="11429"/>
                </a:lnTo>
                <a:lnTo>
                  <a:pt x="299529" y="8889"/>
                </a:lnTo>
                <a:lnTo>
                  <a:pt x="298221" y="7619"/>
                </a:lnTo>
                <a:lnTo>
                  <a:pt x="295528" y="3809"/>
                </a:lnTo>
                <a:lnTo>
                  <a:pt x="294614" y="3809"/>
                </a:lnTo>
                <a:lnTo>
                  <a:pt x="293027" y="2539"/>
                </a:lnTo>
                <a:lnTo>
                  <a:pt x="292328" y="1269"/>
                </a:lnTo>
                <a:lnTo>
                  <a:pt x="290423" y="1269"/>
                </a:lnTo>
                <a:lnTo>
                  <a:pt x="289166" y="0"/>
                </a:lnTo>
                <a:close/>
              </a:path>
              <a:path w="378460" h="400050">
                <a:moveTo>
                  <a:pt x="372206" y="71119"/>
                </a:moveTo>
                <a:lnTo>
                  <a:pt x="330796" y="71119"/>
                </a:lnTo>
                <a:lnTo>
                  <a:pt x="333273" y="72389"/>
                </a:lnTo>
                <a:lnTo>
                  <a:pt x="338277" y="76199"/>
                </a:lnTo>
                <a:lnTo>
                  <a:pt x="353123" y="100329"/>
                </a:lnTo>
                <a:lnTo>
                  <a:pt x="352996" y="101599"/>
                </a:lnTo>
                <a:lnTo>
                  <a:pt x="352869" y="102869"/>
                </a:lnTo>
                <a:lnTo>
                  <a:pt x="336257" y="119379"/>
                </a:lnTo>
                <a:lnTo>
                  <a:pt x="371017" y="119379"/>
                </a:lnTo>
                <a:lnTo>
                  <a:pt x="371868" y="118109"/>
                </a:lnTo>
                <a:lnTo>
                  <a:pt x="377177" y="105409"/>
                </a:lnTo>
                <a:lnTo>
                  <a:pt x="378447" y="99059"/>
                </a:lnTo>
                <a:lnTo>
                  <a:pt x="378340" y="93979"/>
                </a:lnTo>
                <a:lnTo>
                  <a:pt x="378233" y="88899"/>
                </a:lnTo>
                <a:lnTo>
                  <a:pt x="378180" y="86359"/>
                </a:lnTo>
                <a:lnTo>
                  <a:pt x="376707" y="81279"/>
                </a:lnTo>
                <a:lnTo>
                  <a:pt x="372206" y="71119"/>
                </a:lnTo>
                <a:close/>
              </a:path>
              <a:path w="378460" h="400050">
                <a:moveTo>
                  <a:pt x="338061" y="43179"/>
                </a:moveTo>
                <a:lnTo>
                  <a:pt x="323075" y="43179"/>
                </a:lnTo>
                <a:lnTo>
                  <a:pt x="312864" y="48259"/>
                </a:lnTo>
                <a:lnTo>
                  <a:pt x="307733" y="52069"/>
                </a:lnTo>
                <a:lnTo>
                  <a:pt x="300266" y="59689"/>
                </a:lnTo>
                <a:lnTo>
                  <a:pt x="298259" y="62229"/>
                </a:lnTo>
                <a:lnTo>
                  <a:pt x="294830" y="66039"/>
                </a:lnTo>
                <a:lnTo>
                  <a:pt x="293357" y="68579"/>
                </a:lnTo>
                <a:lnTo>
                  <a:pt x="290893" y="73659"/>
                </a:lnTo>
                <a:lnTo>
                  <a:pt x="288366" y="80009"/>
                </a:lnTo>
                <a:lnTo>
                  <a:pt x="287769" y="82549"/>
                </a:lnTo>
                <a:lnTo>
                  <a:pt x="287350" y="83819"/>
                </a:lnTo>
                <a:lnTo>
                  <a:pt x="308533" y="83819"/>
                </a:lnTo>
                <a:lnTo>
                  <a:pt x="310845" y="80009"/>
                </a:lnTo>
                <a:lnTo>
                  <a:pt x="316102" y="74929"/>
                </a:lnTo>
                <a:lnTo>
                  <a:pt x="323456" y="71119"/>
                </a:lnTo>
                <a:lnTo>
                  <a:pt x="372206" y="71119"/>
                </a:lnTo>
                <a:lnTo>
                  <a:pt x="371081" y="68579"/>
                </a:lnTo>
                <a:lnTo>
                  <a:pt x="367093" y="63499"/>
                </a:lnTo>
                <a:lnTo>
                  <a:pt x="361937" y="58419"/>
                </a:lnTo>
                <a:lnTo>
                  <a:pt x="357365" y="53339"/>
                </a:lnTo>
                <a:lnTo>
                  <a:pt x="352653" y="49529"/>
                </a:lnTo>
                <a:lnTo>
                  <a:pt x="342963" y="44449"/>
                </a:lnTo>
                <a:lnTo>
                  <a:pt x="338061" y="4317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90418" y="5108676"/>
            <a:ext cx="812800" cy="399415"/>
          </a:xfrm>
          <a:custGeom>
            <a:avLst/>
            <a:gdLst/>
            <a:ahLst/>
            <a:cxnLst/>
            <a:rect l="l" t="t" r="r" b="b"/>
            <a:pathLst>
              <a:path w="812800" h="399414">
                <a:moveTo>
                  <a:pt x="145516" y="335280"/>
                </a:moveTo>
                <a:lnTo>
                  <a:pt x="138391" y="326390"/>
                </a:lnTo>
                <a:lnTo>
                  <a:pt x="137045" y="325120"/>
                </a:lnTo>
                <a:lnTo>
                  <a:pt x="134734" y="322580"/>
                </a:lnTo>
                <a:lnTo>
                  <a:pt x="133692" y="322580"/>
                </a:lnTo>
                <a:lnTo>
                  <a:pt x="131851" y="321310"/>
                </a:lnTo>
                <a:lnTo>
                  <a:pt x="129679" y="321310"/>
                </a:lnTo>
                <a:lnTo>
                  <a:pt x="129108" y="322580"/>
                </a:lnTo>
                <a:lnTo>
                  <a:pt x="111975" y="339090"/>
                </a:lnTo>
                <a:lnTo>
                  <a:pt x="66382" y="293370"/>
                </a:lnTo>
                <a:lnTo>
                  <a:pt x="27127" y="254000"/>
                </a:lnTo>
                <a:lnTo>
                  <a:pt x="24904" y="254000"/>
                </a:lnTo>
                <a:lnTo>
                  <a:pt x="23279" y="255270"/>
                </a:lnTo>
                <a:lnTo>
                  <a:pt x="22212" y="255270"/>
                </a:lnTo>
                <a:lnTo>
                  <a:pt x="19570" y="257810"/>
                </a:lnTo>
                <a:lnTo>
                  <a:pt x="17919" y="259080"/>
                </a:lnTo>
                <a:lnTo>
                  <a:pt x="14287" y="262890"/>
                </a:lnTo>
                <a:lnTo>
                  <a:pt x="10972" y="266700"/>
                </a:lnTo>
                <a:lnTo>
                  <a:pt x="10198" y="267970"/>
                </a:lnTo>
                <a:lnTo>
                  <a:pt x="9093" y="269240"/>
                </a:lnTo>
                <a:lnTo>
                  <a:pt x="8686" y="269240"/>
                </a:lnTo>
                <a:lnTo>
                  <a:pt x="8153" y="270510"/>
                </a:lnTo>
                <a:lnTo>
                  <a:pt x="8001" y="270510"/>
                </a:lnTo>
                <a:lnTo>
                  <a:pt x="7950" y="271780"/>
                </a:lnTo>
                <a:lnTo>
                  <a:pt x="0" y="308610"/>
                </a:lnTo>
                <a:lnTo>
                  <a:pt x="76" y="312420"/>
                </a:lnTo>
                <a:lnTo>
                  <a:pt x="812" y="313690"/>
                </a:lnTo>
                <a:lnTo>
                  <a:pt x="1384" y="313690"/>
                </a:lnTo>
                <a:lnTo>
                  <a:pt x="2908" y="316230"/>
                </a:lnTo>
                <a:lnTo>
                  <a:pt x="3924" y="317500"/>
                </a:lnTo>
                <a:lnTo>
                  <a:pt x="8813" y="321310"/>
                </a:lnTo>
                <a:lnTo>
                  <a:pt x="11341" y="323850"/>
                </a:lnTo>
                <a:lnTo>
                  <a:pt x="14973" y="323850"/>
                </a:lnTo>
                <a:lnTo>
                  <a:pt x="17500" y="318770"/>
                </a:lnTo>
                <a:lnTo>
                  <a:pt x="24841" y="293370"/>
                </a:lnTo>
                <a:lnTo>
                  <a:pt x="91300" y="359410"/>
                </a:lnTo>
                <a:lnTo>
                  <a:pt x="71805" y="379730"/>
                </a:lnTo>
                <a:lnTo>
                  <a:pt x="71526" y="379730"/>
                </a:lnTo>
                <a:lnTo>
                  <a:pt x="71501" y="382270"/>
                </a:lnTo>
                <a:lnTo>
                  <a:pt x="72186" y="383540"/>
                </a:lnTo>
                <a:lnTo>
                  <a:pt x="72796" y="384810"/>
                </a:lnTo>
                <a:lnTo>
                  <a:pt x="74587" y="387350"/>
                </a:lnTo>
                <a:lnTo>
                  <a:pt x="75806" y="388620"/>
                </a:lnTo>
                <a:lnTo>
                  <a:pt x="78803" y="391160"/>
                </a:lnTo>
                <a:lnTo>
                  <a:pt x="80124" y="392430"/>
                </a:lnTo>
                <a:lnTo>
                  <a:pt x="82499" y="394970"/>
                </a:lnTo>
                <a:lnTo>
                  <a:pt x="87871" y="394970"/>
                </a:lnTo>
                <a:lnTo>
                  <a:pt x="143840" y="339090"/>
                </a:lnTo>
                <a:lnTo>
                  <a:pt x="145122" y="337820"/>
                </a:lnTo>
                <a:lnTo>
                  <a:pt x="145415" y="337820"/>
                </a:lnTo>
                <a:lnTo>
                  <a:pt x="145516" y="335280"/>
                </a:lnTo>
                <a:close/>
              </a:path>
              <a:path w="812800" h="399414">
                <a:moveTo>
                  <a:pt x="207797" y="254000"/>
                </a:moveTo>
                <a:lnTo>
                  <a:pt x="207124" y="248920"/>
                </a:lnTo>
                <a:lnTo>
                  <a:pt x="203593" y="236220"/>
                </a:lnTo>
                <a:lnTo>
                  <a:pt x="201180" y="231140"/>
                </a:lnTo>
                <a:lnTo>
                  <a:pt x="199809" y="228600"/>
                </a:lnTo>
                <a:lnTo>
                  <a:pt x="195021" y="219710"/>
                </a:lnTo>
                <a:lnTo>
                  <a:pt x="191465" y="214630"/>
                </a:lnTo>
                <a:lnTo>
                  <a:pt x="183413" y="205740"/>
                </a:lnTo>
                <a:lnTo>
                  <a:pt x="179324" y="200660"/>
                </a:lnTo>
                <a:lnTo>
                  <a:pt x="175171" y="196850"/>
                </a:lnTo>
                <a:lnTo>
                  <a:pt x="172910" y="194310"/>
                </a:lnTo>
                <a:lnTo>
                  <a:pt x="170649" y="191770"/>
                </a:lnTo>
                <a:lnTo>
                  <a:pt x="152450" y="176530"/>
                </a:lnTo>
                <a:lnTo>
                  <a:pt x="151726" y="176136"/>
                </a:lnTo>
                <a:lnTo>
                  <a:pt x="151726" y="214630"/>
                </a:lnTo>
                <a:lnTo>
                  <a:pt x="151142" y="218440"/>
                </a:lnTo>
                <a:lnTo>
                  <a:pt x="146392" y="228600"/>
                </a:lnTo>
                <a:lnTo>
                  <a:pt x="143967" y="232410"/>
                </a:lnTo>
                <a:lnTo>
                  <a:pt x="138442" y="237490"/>
                </a:lnTo>
                <a:lnTo>
                  <a:pt x="135991" y="240030"/>
                </a:lnTo>
                <a:lnTo>
                  <a:pt x="131152" y="241300"/>
                </a:lnTo>
                <a:lnTo>
                  <a:pt x="123761" y="241300"/>
                </a:lnTo>
                <a:lnTo>
                  <a:pt x="121208" y="240030"/>
                </a:lnTo>
                <a:lnTo>
                  <a:pt x="115951" y="237490"/>
                </a:lnTo>
                <a:lnTo>
                  <a:pt x="100863" y="213360"/>
                </a:lnTo>
                <a:lnTo>
                  <a:pt x="100990" y="212090"/>
                </a:lnTo>
                <a:lnTo>
                  <a:pt x="101117" y="210820"/>
                </a:lnTo>
                <a:lnTo>
                  <a:pt x="118021" y="194310"/>
                </a:lnTo>
                <a:lnTo>
                  <a:pt x="121208" y="194310"/>
                </a:lnTo>
                <a:lnTo>
                  <a:pt x="151726" y="214630"/>
                </a:lnTo>
                <a:lnTo>
                  <a:pt x="151726" y="176136"/>
                </a:lnTo>
                <a:lnTo>
                  <a:pt x="143344" y="171450"/>
                </a:lnTo>
                <a:lnTo>
                  <a:pt x="129501" y="167640"/>
                </a:lnTo>
                <a:lnTo>
                  <a:pt x="115671" y="167640"/>
                </a:lnTo>
                <a:lnTo>
                  <a:pt x="111036" y="170180"/>
                </a:lnTo>
                <a:lnTo>
                  <a:pt x="101727" y="173990"/>
                </a:lnTo>
                <a:lnTo>
                  <a:pt x="76619" y="207010"/>
                </a:lnTo>
                <a:lnTo>
                  <a:pt x="75311" y="213360"/>
                </a:lnTo>
                <a:lnTo>
                  <a:pt x="75387" y="217170"/>
                </a:lnTo>
                <a:lnTo>
                  <a:pt x="75463" y="220980"/>
                </a:lnTo>
                <a:lnTo>
                  <a:pt x="96431" y="259080"/>
                </a:lnTo>
                <a:lnTo>
                  <a:pt x="126238" y="270510"/>
                </a:lnTo>
                <a:lnTo>
                  <a:pt x="131368" y="269240"/>
                </a:lnTo>
                <a:lnTo>
                  <a:pt x="162902" y="241300"/>
                </a:lnTo>
                <a:lnTo>
                  <a:pt x="164871" y="237490"/>
                </a:lnTo>
                <a:lnTo>
                  <a:pt x="166458" y="232410"/>
                </a:lnTo>
                <a:lnTo>
                  <a:pt x="167360" y="228600"/>
                </a:lnTo>
                <a:lnTo>
                  <a:pt x="171145" y="232410"/>
                </a:lnTo>
                <a:lnTo>
                  <a:pt x="174358" y="237490"/>
                </a:lnTo>
                <a:lnTo>
                  <a:pt x="179616" y="246380"/>
                </a:lnTo>
                <a:lnTo>
                  <a:pt x="181330" y="250190"/>
                </a:lnTo>
                <a:lnTo>
                  <a:pt x="182905" y="259080"/>
                </a:lnTo>
                <a:lnTo>
                  <a:pt x="182638" y="262890"/>
                </a:lnTo>
                <a:lnTo>
                  <a:pt x="182562" y="264160"/>
                </a:lnTo>
                <a:lnTo>
                  <a:pt x="179616" y="273050"/>
                </a:lnTo>
                <a:lnTo>
                  <a:pt x="176669" y="278130"/>
                </a:lnTo>
                <a:lnTo>
                  <a:pt x="169672" y="284480"/>
                </a:lnTo>
                <a:lnTo>
                  <a:pt x="167144" y="287020"/>
                </a:lnTo>
                <a:lnTo>
                  <a:pt x="162204" y="290830"/>
                </a:lnTo>
                <a:lnTo>
                  <a:pt x="159893" y="292100"/>
                </a:lnTo>
                <a:lnTo>
                  <a:pt x="155638" y="294640"/>
                </a:lnTo>
                <a:lnTo>
                  <a:pt x="153809" y="295910"/>
                </a:lnTo>
                <a:lnTo>
                  <a:pt x="150749" y="297180"/>
                </a:lnTo>
                <a:lnTo>
                  <a:pt x="149669" y="297180"/>
                </a:lnTo>
                <a:lnTo>
                  <a:pt x="148564" y="298450"/>
                </a:lnTo>
                <a:lnTo>
                  <a:pt x="147942" y="300990"/>
                </a:lnTo>
                <a:lnTo>
                  <a:pt x="149377" y="303530"/>
                </a:lnTo>
                <a:lnTo>
                  <a:pt x="151320" y="306070"/>
                </a:lnTo>
                <a:lnTo>
                  <a:pt x="152679" y="307340"/>
                </a:lnTo>
                <a:lnTo>
                  <a:pt x="156311" y="311150"/>
                </a:lnTo>
                <a:lnTo>
                  <a:pt x="157911" y="312420"/>
                </a:lnTo>
                <a:lnTo>
                  <a:pt x="160540" y="313690"/>
                </a:lnTo>
                <a:lnTo>
                  <a:pt x="165506" y="313690"/>
                </a:lnTo>
                <a:lnTo>
                  <a:pt x="169125" y="312420"/>
                </a:lnTo>
                <a:lnTo>
                  <a:pt x="171196" y="311150"/>
                </a:lnTo>
                <a:lnTo>
                  <a:pt x="175831" y="308610"/>
                </a:lnTo>
                <a:lnTo>
                  <a:pt x="178257" y="307340"/>
                </a:lnTo>
                <a:lnTo>
                  <a:pt x="183362" y="303530"/>
                </a:lnTo>
                <a:lnTo>
                  <a:pt x="185775" y="300990"/>
                </a:lnTo>
                <a:lnTo>
                  <a:pt x="194449" y="292100"/>
                </a:lnTo>
                <a:lnTo>
                  <a:pt x="199174" y="285750"/>
                </a:lnTo>
                <a:lnTo>
                  <a:pt x="205232" y="273050"/>
                </a:lnTo>
                <a:lnTo>
                  <a:pt x="206946" y="266700"/>
                </a:lnTo>
                <a:lnTo>
                  <a:pt x="207708" y="255270"/>
                </a:lnTo>
                <a:lnTo>
                  <a:pt x="207797" y="254000"/>
                </a:lnTo>
                <a:close/>
              </a:path>
              <a:path w="812800" h="399414">
                <a:moveTo>
                  <a:pt x="289687" y="172720"/>
                </a:moveTo>
                <a:lnTo>
                  <a:pt x="289026" y="166370"/>
                </a:lnTo>
                <a:lnTo>
                  <a:pt x="285496" y="154940"/>
                </a:lnTo>
                <a:lnTo>
                  <a:pt x="283070" y="148590"/>
                </a:lnTo>
                <a:lnTo>
                  <a:pt x="282295" y="147320"/>
                </a:lnTo>
                <a:lnTo>
                  <a:pt x="276923" y="138430"/>
                </a:lnTo>
                <a:lnTo>
                  <a:pt x="254050" y="111760"/>
                </a:lnTo>
                <a:lnTo>
                  <a:pt x="252539" y="110490"/>
                </a:lnTo>
                <a:lnTo>
                  <a:pt x="248005" y="105410"/>
                </a:lnTo>
                <a:lnTo>
                  <a:pt x="238899" y="97790"/>
                </a:lnTo>
                <a:lnTo>
                  <a:pt x="233629" y="94856"/>
                </a:lnTo>
                <a:lnTo>
                  <a:pt x="233629" y="132080"/>
                </a:lnTo>
                <a:lnTo>
                  <a:pt x="233045" y="135890"/>
                </a:lnTo>
                <a:lnTo>
                  <a:pt x="231863" y="139700"/>
                </a:lnTo>
                <a:lnTo>
                  <a:pt x="228282" y="147320"/>
                </a:lnTo>
                <a:lnTo>
                  <a:pt x="225869" y="149860"/>
                </a:lnTo>
                <a:lnTo>
                  <a:pt x="220345" y="156210"/>
                </a:lnTo>
                <a:lnTo>
                  <a:pt x="213055" y="160020"/>
                </a:lnTo>
                <a:lnTo>
                  <a:pt x="210604" y="160020"/>
                </a:lnTo>
                <a:lnTo>
                  <a:pt x="205663" y="158750"/>
                </a:lnTo>
                <a:lnTo>
                  <a:pt x="203111" y="158750"/>
                </a:lnTo>
                <a:lnTo>
                  <a:pt x="182753" y="130810"/>
                </a:lnTo>
                <a:lnTo>
                  <a:pt x="183019" y="128270"/>
                </a:lnTo>
                <a:lnTo>
                  <a:pt x="199923" y="111760"/>
                </a:lnTo>
                <a:lnTo>
                  <a:pt x="203111" y="111760"/>
                </a:lnTo>
                <a:lnTo>
                  <a:pt x="210159" y="114300"/>
                </a:lnTo>
                <a:lnTo>
                  <a:pt x="214134" y="115570"/>
                </a:lnTo>
                <a:lnTo>
                  <a:pt x="222973" y="121920"/>
                </a:lnTo>
                <a:lnTo>
                  <a:pt x="228003" y="127000"/>
                </a:lnTo>
                <a:lnTo>
                  <a:pt x="233629" y="132080"/>
                </a:lnTo>
                <a:lnTo>
                  <a:pt x="233629" y="94856"/>
                </a:lnTo>
                <a:lnTo>
                  <a:pt x="220662" y="87630"/>
                </a:lnTo>
                <a:lnTo>
                  <a:pt x="211391" y="85090"/>
                </a:lnTo>
                <a:lnTo>
                  <a:pt x="206781" y="85090"/>
                </a:lnTo>
                <a:lnTo>
                  <a:pt x="168300" y="106680"/>
                </a:lnTo>
                <a:lnTo>
                  <a:pt x="157213" y="132080"/>
                </a:lnTo>
                <a:lnTo>
                  <a:pt x="157238" y="133350"/>
                </a:lnTo>
                <a:lnTo>
                  <a:pt x="157365" y="138430"/>
                </a:lnTo>
                <a:lnTo>
                  <a:pt x="157480" y="143510"/>
                </a:lnTo>
                <a:lnTo>
                  <a:pt x="178320" y="176530"/>
                </a:lnTo>
                <a:lnTo>
                  <a:pt x="198031" y="187960"/>
                </a:lnTo>
                <a:lnTo>
                  <a:pt x="208127" y="187960"/>
                </a:lnTo>
                <a:lnTo>
                  <a:pt x="242189" y="163830"/>
                </a:lnTo>
                <a:lnTo>
                  <a:pt x="244144" y="160020"/>
                </a:lnTo>
                <a:lnTo>
                  <a:pt x="246773" y="154940"/>
                </a:lnTo>
                <a:lnTo>
                  <a:pt x="248361" y="151130"/>
                </a:lnTo>
                <a:lnTo>
                  <a:pt x="249250" y="147320"/>
                </a:lnTo>
                <a:lnTo>
                  <a:pt x="253047" y="151130"/>
                </a:lnTo>
                <a:lnTo>
                  <a:pt x="256247" y="154940"/>
                </a:lnTo>
                <a:lnTo>
                  <a:pt x="261518" y="163830"/>
                </a:lnTo>
                <a:lnTo>
                  <a:pt x="263220" y="168910"/>
                </a:lnTo>
                <a:lnTo>
                  <a:pt x="264807" y="177800"/>
                </a:lnTo>
                <a:lnTo>
                  <a:pt x="264464" y="182880"/>
                </a:lnTo>
                <a:lnTo>
                  <a:pt x="244094" y="208280"/>
                </a:lnTo>
                <a:lnTo>
                  <a:pt x="241795" y="210820"/>
                </a:lnTo>
                <a:lnTo>
                  <a:pt x="237540" y="212090"/>
                </a:lnTo>
                <a:lnTo>
                  <a:pt x="235712" y="213360"/>
                </a:lnTo>
                <a:lnTo>
                  <a:pt x="232651" y="214630"/>
                </a:lnTo>
                <a:lnTo>
                  <a:pt x="230466" y="217170"/>
                </a:lnTo>
                <a:lnTo>
                  <a:pt x="230149" y="217170"/>
                </a:lnTo>
                <a:lnTo>
                  <a:pt x="229844" y="218440"/>
                </a:lnTo>
                <a:lnTo>
                  <a:pt x="229933" y="219710"/>
                </a:lnTo>
                <a:lnTo>
                  <a:pt x="230619" y="220980"/>
                </a:lnTo>
                <a:lnTo>
                  <a:pt x="231267" y="222250"/>
                </a:lnTo>
                <a:lnTo>
                  <a:pt x="233222" y="223520"/>
                </a:lnTo>
                <a:lnTo>
                  <a:pt x="234569" y="226060"/>
                </a:lnTo>
                <a:lnTo>
                  <a:pt x="238201" y="228600"/>
                </a:lnTo>
                <a:lnTo>
                  <a:pt x="239814" y="229870"/>
                </a:lnTo>
                <a:lnTo>
                  <a:pt x="242443" y="232410"/>
                </a:lnTo>
                <a:lnTo>
                  <a:pt x="247396" y="232410"/>
                </a:lnTo>
                <a:lnTo>
                  <a:pt x="251028" y="229870"/>
                </a:lnTo>
                <a:lnTo>
                  <a:pt x="253098" y="229870"/>
                </a:lnTo>
                <a:lnTo>
                  <a:pt x="257721" y="226060"/>
                </a:lnTo>
                <a:lnTo>
                  <a:pt x="260159" y="224790"/>
                </a:lnTo>
                <a:lnTo>
                  <a:pt x="265264" y="220980"/>
                </a:lnTo>
                <a:lnTo>
                  <a:pt x="267677" y="218440"/>
                </a:lnTo>
                <a:lnTo>
                  <a:pt x="276352" y="210820"/>
                </a:lnTo>
                <a:lnTo>
                  <a:pt x="281076" y="204470"/>
                </a:lnTo>
                <a:lnTo>
                  <a:pt x="287121" y="191770"/>
                </a:lnTo>
                <a:lnTo>
                  <a:pt x="288848" y="185420"/>
                </a:lnTo>
                <a:lnTo>
                  <a:pt x="289598" y="173990"/>
                </a:lnTo>
                <a:lnTo>
                  <a:pt x="289687" y="172720"/>
                </a:lnTo>
                <a:close/>
              </a:path>
              <a:path w="812800" h="399414">
                <a:moveTo>
                  <a:pt x="381355" y="85090"/>
                </a:moveTo>
                <a:lnTo>
                  <a:pt x="380657" y="80010"/>
                </a:lnTo>
                <a:lnTo>
                  <a:pt x="379133" y="76200"/>
                </a:lnTo>
                <a:lnTo>
                  <a:pt x="376605" y="69850"/>
                </a:lnTo>
                <a:lnTo>
                  <a:pt x="359206" y="53340"/>
                </a:lnTo>
                <a:lnTo>
                  <a:pt x="355815" y="52070"/>
                </a:lnTo>
                <a:lnTo>
                  <a:pt x="355219" y="51866"/>
                </a:lnTo>
                <a:lnTo>
                  <a:pt x="355219" y="90170"/>
                </a:lnTo>
                <a:lnTo>
                  <a:pt x="354723" y="96520"/>
                </a:lnTo>
                <a:lnTo>
                  <a:pt x="354622" y="97790"/>
                </a:lnTo>
                <a:lnTo>
                  <a:pt x="354533" y="99060"/>
                </a:lnTo>
                <a:lnTo>
                  <a:pt x="351777" y="104140"/>
                </a:lnTo>
                <a:lnTo>
                  <a:pt x="341363" y="114300"/>
                </a:lnTo>
                <a:lnTo>
                  <a:pt x="336321" y="118110"/>
                </a:lnTo>
                <a:lnTo>
                  <a:pt x="326694" y="118110"/>
                </a:lnTo>
                <a:lnTo>
                  <a:pt x="322237" y="116840"/>
                </a:lnTo>
                <a:lnTo>
                  <a:pt x="316293" y="110490"/>
                </a:lnTo>
                <a:lnTo>
                  <a:pt x="314871" y="109220"/>
                </a:lnTo>
                <a:lnTo>
                  <a:pt x="312864" y="104140"/>
                </a:lnTo>
                <a:lnTo>
                  <a:pt x="312254" y="101600"/>
                </a:lnTo>
                <a:lnTo>
                  <a:pt x="312013" y="99060"/>
                </a:lnTo>
                <a:lnTo>
                  <a:pt x="311886" y="97790"/>
                </a:lnTo>
                <a:lnTo>
                  <a:pt x="319049" y="78740"/>
                </a:lnTo>
                <a:lnTo>
                  <a:pt x="322846" y="77470"/>
                </a:lnTo>
                <a:lnTo>
                  <a:pt x="329679" y="76200"/>
                </a:lnTo>
                <a:lnTo>
                  <a:pt x="340969" y="76200"/>
                </a:lnTo>
                <a:lnTo>
                  <a:pt x="355219" y="90170"/>
                </a:lnTo>
                <a:lnTo>
                  <a:pt x="355219" y="51866"/>
                </a:lnTo>
                <a:lnTo>
                  <a:pt x="352158" y="50800"/>
                </a:lnTo>
                <a:lnTo>
                  <a:pt x="344322" y="49530"/>
                </a:lnTo>
                <a:lnTo>
                  <a:pt x="340156" y="49530"/>
                </a:lnTo>
                <a:lnTo>
                  <a:pt x="331317" y="50800"/>
                </a:lnTo>
                <a:lnTo>
                  <a:pt x="326656" y="52070"/>
                </a:lnTo>
                <a:lnTo>
                  <a:pt x="321767" y="53340"/>
                </a:lnTo>
                <a:lnTo>
                  <a:pt x="322973" y="49530"/>
                </a:lnTo>
                <a:lnTo>
                  <a:pt x="323723" y="45720"/>
                </a:lnTo>
                <a:lnTo>
                  <a:pt x="324053" y="40640"/>
                </a:lnTo>
                <a:lnTo>
                  <a:pt x="324129" y="33020"/>
                </a:lnTo>
                <a:lnTo>
                  <a:pt x="323113" y="27940"/>
                </a:lnTo>
                <a:lnTo>
                  <a:pt x="322872" y="26670"/>
                </a:lnTo>
                <a:lnTo>
                  <a:pt x="302171" y="3175"/>
                </a:lnTo>
                <a:lnTo>
                  <a:pt x="302171" y="49530"/>
                </a:lnTo>
                <a:lnTo>
                  <a:pt x="301637" y="54610"/>
                </a:lnTo>
                <a:lnTo>
                  <a:pt x="300062" y="60960"/>
                </a:lnTo>
                <a:lnTo>
                  <a:pt x="296164" y="62230"/>
                </a:lnTo>
                <a:lnTo>
                  <a:pt x="292696" y="63500"/>
                </a:lnTo>
                <a:lnTo>
                  <a:pt x="286588" y="64770"/>
                </a:lnTo>
                <a:lnTo>
                  <a:pt x="279006" y="64770"/>
                </a:lnTo>
                <a:lnTo>
                  <a:pt x="276809" y="63500"/>
                </a:lnTo>
                <a:lnTo>
                  <a:pt x="272872" y="62230"/>
                </a:lnTo>
                <a:lnTo>
                  <a:pt x="271043" y="60960"/>
                </a:lnTo>
                <a:lnTo>
                  <a:pt x="265772" y="55880"/>
                </a:lnTo>
                <a:lnTo>
                  <a:pt x="264058" y="52070"/>
                </a:lnTo>
                <a:lnTo>
                  <a:pt x="264185" y="46990"/>
                </a:lnTo>
                <a:lnTo>
                  <a:pt x="264312" y="43180"/>
                </a:lnTo>
                <a:lnTo>
                  <a:pt x="266598" y="39370"/>
                </a:lnTo>
                <a:lnTo>
                  <a:pt x="273278" y="31750"/>
                </a:lnTo>
                <a:lnTo>
                  <a:pt x="279869" y="27940"/>
                </a:lnTo>
                <a:lnTo>
                  <a:pt x="288429" y="27940"/>
                </a:lnTo>
                <a:lnTo>
                  <a:pt x="292430" y="29210"/>
                </a:lnTo>
                <a:lnTo>
                  <a:pt x="294347" y="31750"/>
                </a:lnTo>
                <a:lnTo>
                  <a:pt x="296189" y="33020"/>
                </a:lnTo>
                <a:lnTo>
                  <a:pt x="299351" y="35560"/>
                </a:lnTo>
                <a:lnTo>
                  <a:pt x="301180" y="40640"/>
                </a:lnTo>
                <a:lnTo>
                  <a:pt x="302171" y="49530"/>
                </a:lnTo>
                <a:lnTo>
                  <a:pt x="302171" y="3175"/>
                </a:lnTo>
                <a:lnTo>
                  <a:pt x="297878" y="1270"/>
                </a:lnTo>
                <a:lnTo>
                  <a:pt x="293319" y="0"/>
                </a:lnTo>
                <a:lnTo>
                  <a:pt x="283743" y="1270"/>
                </a:lnTo>
                <a:lnTo>
                  <a:pt x="251510" y="24130"/>
                </a:lnTo>
                <a:lnTo>
                  <a:pt x="239090" y="50800"/>
                </a:lnTo>
                <a:lnTo>
                  <a:pt x="238988" y="52070"/>
                </a:lnTo>
                <a:lnTo>
                  <a:pt x="238899" y="53340"/>
                </a:lnTo>
                <a:lnTo>
                  <a:pt x="238798" y="54610"/>
                </a:lnTo>
                <a:lnTo>
                  <a:pt x="238709" y="55880"/>
                </a:lnTo>
                <a:lnTo>
                  <a:pt x="262534" y="87630"/>
                </a:lnTo>
                <a:lnTo>
                  <a:pt x="273024" y="90170"/>
                </a:lnTo>
                <a:lnTo>
                  <a:pt x="276733" y="90170"/>
                </a:lnTo>
                <a:lnTo>
                  <a:pt x="284467" y="88900"/>
                </a:lnTo>
                <a:lnTo>
                  <a:pt x="288480" y="88900"/>
                </a:lnTo>
                <a:lnTo>
                  <a:pt x="292633" y="87630"/>
                </a:lnTo>
                <a:lnTo>
                  <a:pt x="291058" y="92710"/>
                </a:lnTo>
                <a:lnTo>
                  <a:pt x="289953" y="97790"/>
                </a:lnTo>
                <a:lnTo>
                  <a:pt x="288696" y="106680"/>
                </a:lnTo>
                <a:lnTo>
                  <a:pt x="288607" y="110490"/>
                </a:lnTo>
                <a:lnTo>
                  <a:pt x="289560" y="118110"/>
                </a:lnTo>
                <a:lnTo>
                  <a:pt x="317487" y="146050"/>
                </a:lnTo>
                <a:lnTo>
                  <a:pt x="322465" y="146050"/>
                </a:lnTo>
                <a:lnTo>
                  <a:pt x="367893" y="118110"/>
                </a:lnTo>
                <a:lnTo>
                  <a:pt x="380085" y="96520"/>
                </a:lnTo>
                <a:lnTo>
                  <a:pt x="381355" y="85090"/>
                </a:lnTo>
                <a:close/>
              </a:path>
              <a:path w="812800" h="399414">
                <a:moveTo>
                  <a:pt x="582015" y="334492"/>
                </a:moveTo>
                <a:lnTo>
                  <a:pt x="581177" y="331952"/>
                </a:lnTo>
                <a:lnTo>
                  <a:pt x="580491" y="330682"/>
                </a:lnTo>
                <a:lnTo>
                  <a:pt x="578599" y="329412"/>
                </a:lnTo>
                <a:lnTo>
                  <a:pt x="577354" y="326872"/>
                </a:lnTo>
                <a:lnTo>
                  <a:pt x="575830" y="325602"/>
                </a:lnTo>
                <a:lnTo>
                  <a:pt x="574357" y="324332"/>
                </a:lnTo>
                <a:lnTo>
                  <a:pt x="572998" y="323062"/>
                </a:lnTo>
                <a:lnTo>
                  <a:pt x="570534" y="321792"/>
                </a:lnTo>
                <a:lnTo>
                  <a:pt x="569429" y="320522"/>
                </a:lnTo>
                <a:lnTo>
                  <a:pt x="564438" y="320522"/>
                </a:lnTo>
                <a:lnTo>
                  <a:pt x="523659" y="361162"/>
                </a:lnTo>
                <a:lnTo>
                  <a:pt x="523354" y="338302"/>
                </a:lnTo>
                <a:lnTo>
                  <a:pt x="523252" y="326872"/>
                </a:lnTo>
                <a:lnTo>
                  <a:pt x="523151" y="323062"/>
                </a:lnTo>
                <a:lnTo>
                  <a:pt x="523074" y="320522"/>
                </a:lnTo>
                <a:lnTo>
                  <a:pt x="522833" y="316712"/>
                </a:lnTo>
                <a:lnTo>
                  <a:pt x="522757" y="315442"/>
                </a:lnTo>
                <a:lnTo>
                  <a:pt x="522681" y="314172"/>
                </a:lnTo>
                <a:lnTo>
                  <a:pt x="522592" y="312902"/>
                </a:lnTo>
                <a:lnTo>
                  <a:pt x="522490" y="311632"/>
                </a:lnTo>
                <a:lnTo>
                  <a:pt x="522401" y="310362"/>
                </a:lnTo>
                <a:lnTo>
                  <a:pt x="522312" y="309092"/>
                </a:lnTo>
                <a:lnTo>
                  <a:pt x="522211" y="307822"/>
                </a:lnTo>
                <a:lnTo>
                  <a:pt x="522122" y="306552"/>
                </a:lnTo>
                <a:lnTo>
                  <a:pt x="509244" y="268452"/>
                </a:lnTo>
                <a:lnTo>
                  <a:pt x="481050" y="249402"/>
                </a:lnTo>
                <a:lnTo>
                  <a:pt x="471004" y="250672"/>
                </a:lnTo>
                <a:lnTo>
                  <a:pt x="438289" y="273532"/>
                </a:lnTo>
                <a:lnTo>
                  <a:pt x="433336" y="281152"/>
                </a:lnTo>
                <a:lnTo>
                  <a:pt x="431279" y="283692"/>
                </a:lnTo>
                <a:lnTo>
                  <a:pt x="427964" y="291312"/>
                </a:lnTo>
                <a:lnTo>
                  <a:pt x="426732" y="293852"/>
                </a:lnTo>
                <a:lnTo>
                  <a:pt x="425157" y="300202"/>
                </a:lnTo>
                <a:lnTo>
                  <a:pt x="424751" y="301472"/>
                </a:lnTo>
                <a:lnTo>
                  <a:pt x="424776" y="305282"/>
                </a:lnTo>
                <a:lnTo>
                  <a:pt x="425145" y="306552"/>
                </a:lnTo>
                <a:lnTo>
                  <a:pt x="425462" y="307822"/>
                </a:lnTo>
                <a:lnTo>
                  <a:pt x="426351" y="309092"/>
                </a:lnTo>
                <a:lnTo>
                  <a:pt x="426948" y="310362"/>
                </a:lnTo>
                <a:lnTo>
                  <a:pt x="428421" y="311632"/>
                </a:lnTo>
                <a:lnTo>
                  <a:pt x="429387" y="312902"/>
                </a:lnTo>
                <a:lnTo>
                  <a:pt x="432396" y="315442"/>
                </a:lnTo>
                <a:lnTo>
                  <a:pt x="433971" y="316712"/>
                </a:lnTo>
                <a:lnTo>
                  <a:pt x="436702" y="319252"/>
                </a:lnTo>
                <a:lnTo>
                  <a:pt x="437870" y="320522"/>
                </a:lnTo>
                <a:lnTo>
                  <a:pt x="439762" y="321792"/>
                </a:lnTo>
                <a:lnTo>
                  <a:pt x="442442" y="321792"/>
                </a:lnTo>
                <a:lnTo>
                  <a:pt x="443598" y="320522"/>
                </a:lnTo>
                <a:lnTo>
                  <a:pt x="444144" y="319252"/>
                </a:lnTo>
                <a:lnTo>
                  <a:pt x="444931" y="314172"/>
                </a:lnTo>
                <a:lnTo>
                  <a:pt x="445541" y="311632"/>
                </a:lnTo>
                <a:lnTo>
                  <a:pt x="466166" y="284962"/>
                </a:lnTo>
                <a:lnTo>
                  <a:pt x="475068" y="284962"/>
                </a:lnTo>
                <a:lnTo>
                  <a:pt x="496785" y="325602"/>
                </a:lnTo>
                <a:lnTo>
                  <a:pt x="496887" y="326872"/>
                </a:lnTo>
                <a:lnTo>
                  <a:pt x="496989" y="328142"/>
                </a:lnTo>
                <a:lnTo>
                  <a:pt x="497090" y="329412"/>
                </a:lnTo>
                <a:lnTo>
                  <a:pt x="497192" y="330682"/>
                </a:lnTo>
                <a:lnTo>
                  <a:pt x="497293" y="331952"/>
                </a:lnTo>
                <a:lnTo>
                  <a:pt x="497357" y="334492"/>
                </a:lnTo>
                <a:lnTo>
                  <a:pt x="497459" y="338302"/>
                </a:lnTo>
                <a:lnTo>
                  <a:pt x="498716" y="375132"/>
                </a:lnTo>
                <a:lnTo>
                  <a:pt x="498767" y="377672"/>
                </a:lnTo>
                <a:lnTo>
                  <a:pt x="503936" y="390372"/>
                </a:lnTo>
                <a:lnTo>
                  <a:pt x="505345" y="392912"/>
                </a:lnTo>
                <a:lnTo>
                  <a:pt x="508927" y="395452"/>
                </a:lnTo>
                <a:lnTo>
                  <a:pt x="510540" y="397992"/>
                </a:lnTo>
                <a:lnTo>
                  <a:pt x="513334" y="399262"/>
                </a:lnTo>
                <a:lnTo>
                  <a:pt x="517944" y="399262"/>
                </a:lnTo>
                <a:lnTo>
                  <a:pt x="520052" y="397992"/>
                </a:lnTo>
                <a:lnTo>
                  <a:pt x="521157" y="397992"/>
                </a:lnTo>
                <a:lnTo>
                  <a:pt x="557657" y="361162"/>
                </a:lnTo>
                <a:lnTo>
                  <a:pt x="581571" y="337032"/>
                </a:lnTo>
                <a:lnTo>
                  <a:pt x="581901" y="337032"/>
                </a:lnTo>
                <a:lnTo>
                  <a:pt x="582015" y="334492"/>
                </a:lnTo>
                <a:close/>
              </a:path>
              <a:path w="812800" h="399414">
                <a:moveTo>
                  <a:pt x="648931" y="254482"/>
                </a:moveTo>
                <a:lnTo>
                  <a:pt x="647268" y="246862"/>
                </a:lnTo>
                <a:lnTo>
                  <a:pt x="645693" y="240512"/>
                </a:lnTo>
                <a:lnTo>
                  <a:pt x="643432" y="234162"/>
                </a:lnTo>
                <a:lnTo>
                  <a:pt x="640499" y="229082"/>
                </a:lnTo>
                <a:lnTo>
                  <a:pt x="636892" y="222732"/>
                </a:lnTo>
                <a:lnTo>
                  <a:pt x="632675" y="217652"/>
                </a:lnTo>
                <a:lnTo>
                  <a:pt x="627913" y="211302"/>
                </a:lnTo>
                <a:lnTo>
                  <a:pt x="622617" y="204952"/>
                </a:lnTo>
                <a:lnTo>
                  <a:pt x="622617" y="260832"/>
                </a:lnTo>
                <a:lnTo>
                  <a:pt x="622223" y="263372"/>
                </a:lnTo>
                <a:lnTo>
                  <a:pt x="620382" y="268452"/>
                </a:lnTo>
                <a:lnTo>
                  <a:pt x="618896" y="270992"/>
                </a:lnTo>
                <a:lnTo>
                  <a:pt x="614108" y="274802"/>
                </a:lnTo>
                <a:lnTo>
                  <a:pt x="611200" y="277342"/>
                </a:lnTo>
                <a:lnTo>
                  <a:pt x="605040" y="278612"/>
                </a:lnTo>
                <a:lnTo>
                  <a:pt x="601484" y="278612"/>
                </a:lnTo>
                <a:lnTo>
                  <a:pt x="593382" y="274802"/>
                </a:lnTo>
                <a:lnTo>
                  <a:pt x="588683" y="272262"/>
                </a:lnTo>
                <a:lnTo>
                  <a:pt x="583336" y="268452"/>
                </a:lnTo>
                <a:lnTo>
                  <a:pt x="579158" y="264642"/>
                </a:lnTo>
                <a:lnTo>
                  <a:pt x="574611" y="260832"/>
                </a:lnTo>
                <a:lnTo>
                  <a:pt x="569709" y="255752"/>
                </a:lnTo>
                <a:lnTo>
                  <a:pt x="564438" y="250672"/>
                </a:lnTo>
                <a:lnTo>
                  <a:pt x="558495" y="244322"/>
                </a:lnTo>
                <a:lnTo>
                  <a:pt x="538340" y="212572"/>
                </a:lnTo>
                <a:lnTo>
                  <a:pt x="539394" y="206222"/>
                </a:lnTo>
                <a:lnTo>
                  <a:pt x="541210" y="202412"/>
                </a:lnTo>
                <a:lnTo>
                  <a:pt x="546100" y="197332"/>
                </a:lnTo>
                <a:lnTo>
                  <a:pt x="547966" y="196062"/>
                </a:lnTo>
                <a:lnTo>
                  <a:pt x="551865" y="193522"/>
                </a:lnTo>
                <a:lnTo>
                  <a:pt x="561060" y="193522"/>
                </a:lnTo>
                <a:lnTo>
                  <a:pt x="566470" y="196062"/>
                </a:lnTo>
                <a:lnTo>
                  <a:pt x="569480" y="197332"/>
                </a:lnTo>
                <a:lnTo>
                  <a:pt x="576059" y="202412"/>
                </a:lnTo>
                <a:lnTo>
                  <a:pt x="579678" y="204952"/>
                </a:lnTo>
                <a:lnTo>
                  <a:pt x="587629" y="211302"/>
                </a:lnTo>
                <a:lnTo>
                  <a:pt x="592035" y="216382"/>
                </a:lnTo>
                <a:lnTo>
                  <a:pt x="596874" y="221462"/>
                </a:lnTo>
                <a:lnTo>
                  <a:pt x="600875" y="225272"/>
                </a:lnTo>
                <a:lnTo>
                  <a:pt x="604443" y="229082"/>
                </a:lnTo>
                <a:lnTo>
                  <a:pt x="622617" y="260832"/>
                </a:lnTo>
                <a:lnTo>
                  <a:pt x="622617" y="204952"/>
                </a:lnTo>
                <a:lnTo>
                  <a:pt x="616762" y="198602"/>
                </a:lnTo>
                <a:lnTo>
                  <a:pt x="610666" y="193522"/>
                </a:lnTo>
                <a:lnTo>
                  <a:pt x="604697" y="187172"/>
                </a:lnTo>
                <a:lnTo>
                  <a:pt x="598855" y="183362"/>
                </a:lnTo>
                <a:lnTo>
                  <a:pt x="593128" y="178282"/>
                </a:lnTo>
                <a:lnTo>
                  <a:pt x="585571" y="173202"/>
                </a:lnTo>
                <a:lnTo>
                  <a:pt x="578205" y="169392"/>
                </a:lnTo>
                <a:lnTo>
                  <a:pt x="563841" y="165582"/>
                </a:lnTo>
                <a:lnTo>
                  <a:pt x="556755" y="165582"/>
                </a:lnTo>
                <a:lnTo>
                  <a:pt x="521919" y="188442"/>
                </a:lnTo>
                <a:lnTo>
                  <a:pt x="512673" y="212572"/>
                </a:lnTo>
                <a:lnTo>
                  <a:pt x="512559" y="215112"/>
                </a:lnTo>
                <a:lnTo>
                  <a:pt x="524497" y="248132"/>
                </a:lnTo>
                <a:lnTo>
                  <a:pt x="528713" y="254482"/>
                </a:lnTo>
                <a:lnTo>
                  <a:pt x="533463" y="260832"/>
                </a:lnTo>
                <a:lnTo>
                  <a:pt x="538734" y="267182"/>
                </a:lnTo>
                <a:lnTo>
                  <a:pt x="544550" y="272262"/>
                </a:lnTo>
                <a:lnTo>
                  <a:pt x="550646" y="278612"/>
                </a:lnTo>
                <a:lnTo>
                  <a:pt x="556628" y="283692"/>
                </a:lnTo>
                <a:lnTo>
                  <a:pt x="562483" y="288772"/>
                </a:lnTo>
                <a:lnTo>
                  <a:pt x="568223" y="292582"/>
                </a:lnTo>
                <a:lnTo>
                  <a:pt x="575805" y="298932"/>
                </a:lnTo>
                <a:lnTo>
                  <a:pt x="583184" y="302742"/>
                </a:lnTo>
                <a:lnTo>
                  <a:pt x="597547" y="305282"/>
                </a:lnTo>
                <a:lnTo>
                  <a:pt x="604621" y="305282"/>
                </a:lnTo>
                <a:lnTo>
                  <a:pt x="618566" y="301472"/>
                </a:lnTo>
                <a:lnTo>
                  <a:pt x="625551" y="296392"/>
                </a:lnTo>
                <a:lnTo>
                  <a:pt x="639445" y="282422"/>
                </a:lnTo>
                <a:lnTo>
                  <a:pt x="642200" y="278612"/>
                </a:lnTo>
                <a:lnTo>
                  <a:pt x="644042" y="276072"/>
                </a:lnTo>
                <a:lnTo>
                  <a:pt x="648614" y="260832"/>
                </a:lnTo>
                <a:lnTo>
                  <a:pt x="648741" y="258292"/>
                </a:lnTo>
                <a:lnTo>
                  <a:pt x="648804" y="257022"/>
                </a:lnTo>
                <a:lnTo>
                  <a:pt x="648931" y="254482"/>
                </a:lnTo>
                <a:close/>
              </a:path>
              <a:path w="812800" h="399414">
                <a:moveTo>
                  <a:pt x="730834" y="171932"/>
                </a:moveTo>
                <a:lnTo>
                  <a:pt x="718794" y="141452"/>
                </a:lnTo>
                <a:lnTo>
                  <a:pt x="714578" y="135102"/>
                </a:lnTo>
                <a:lnTo>
                  <a:pt x="709815" y="128752"/>
                </a:lnTo>
                <a:lnTo>
                  <a:pt x="704519" y="123685"/>
                </a:lnTo>
                <a:lnTo>
                  <a:pt x="704519" y="179552"/>
                </a:lnTo>
                <a:lnTo>
                  <a:pt x="704126" y="182092"/>
                </a:lnTo>
                <a:lnTo>
                  <a:pt x="686943" y="196062"/>
                </a:lnTo>
                <a:lnTo>
                  <a:pt x="683387" y="196062"/>
                </a:lnTo>
                <a:lnTo>
                  <a:pt x="675284" y="193522"/>
                </a:lnTo>
                <a:lnTo>
                  <a:pt x="670585" y="189712"/>
                </a:lnTo>
                <a:lnTo>
                  <a:pt x="665238" y="185902"/>
                </a:lnTo>
                <a:lnTo>
                  <a:pt x="661060" y="182092"/>
                </a:lnTo>
                <a:lnTo>
                  <a:pt x="656513" y="178282"/>
                </a:lnTo>
                <a:lnTo>
                  <a:pt x="651611" y="174472"/>
                </a:lnTo>
                <a:lnTo>
                  <a:pt x="646341" y="169392"/>
                </a:lnTo>
                <a:lnTo>
                  <a:pt x="640397" y="163042"/>
                </a:lnTo>
                <a:lnTo>
                  <a:pt x="635419" y="157962"/>
                </a:lnTo>
                <a:lnTo>
                  <a:pt x="627418" y="147802"/>
                </a:lnTo>
                <a:lnTo>
                  <a:pt x="624509" y="142722"/>
                </a:lnTo>
                <a:lnTo>
                  <a:pt x="620877" y="135102"/>
                </a:lnTo>
                <a:lnTo>
                  <a:pt x="620242" y="131292"/>
                </a:lnTo>
                <a:lnTo>
                  <a:pt x="621296" y="123672"/>
                </a:lnTo>
                <a:lnTo>
                  <a:pt x="623112" y="119862"/>
                </a:lnTo>
                <a:lnTo>
                  <a:pt x="628002" y="116052"/>
                </a:lnTo>
                <a:lnTo>
                  <a:pt x="629869" y="114782"/>
                </a:lnTo>
                <a:lnTo>
                  <a:pt x="633755" y="112242"/>
                </a:lnTo>
                <a:lnTo>
                  <a:pt x="635876" y="112242"/>
                </a:lnTo>
                <a:lnTo>
                  <a:pt x="640461" y="110972"/>
                </a:lnTo>
                <a:lnTo>
                  <a:pt x="642962" y="112242"/>
                </a:lnTo>
                <a:lnTo>
                  <a:pt x="648373" y="114782"/>
                </a:lnTo>
                <a:lnTo>
                  <a:pt x="651370" y="116052"/>
                </a:lnTo>
                <a:lnTo>
                  <a:pt x="657948" y="119862"/>
                </a:lnTo>
                <a:lnTo>
                  <a:pt x="661581" y="123672"/>
                </a:lnTo>
                <a:lnTo>
                  <a:pt x="669531" y="130022"/>
                </a:lnTo>
                <a:lnTo>
                  <a:pt x="673938" y="133832"/>
                </a:lnTo>
                <a:lnTo>
                  <a:pt x="678776" y="138912"/>
                </a:lnTo>
                <a:lnTo>
                  <a:pt x="682777" y="142722"/>
                </a:lnTo>
                <a:lnTo>
                  <a:pt x="686346" y="146532"/>
                </a:lnTo>
                <a:lnTo>
                  <a:pt x="692607" y="154152"/>
                </a:lnTo>
                <a:lnTo>
                  <a:pt x="695236" y="156692"/>
                </a:lnTo>
                <a:lnTo>
                  <a:pt x="699490" y="163042"/>
                </a:lnTo>
                <a:lnTo>
                  <a:pt x="701167" y="166852"/>
                </a:lnTo>
                <a:lnTo>
                  <a:pt x="703592" y="171932"/>
                </a:lnTo>
                <a:lnTo>
                  <a:pt x="704253" y="174472"/>
                </a:lnTo>
                <a:lnTo>
                  <a:pt x="704456" y="178282"/>
                </a:lnTo>
                <a:lnTo>
                  <a:pt x="704519" y="179552"/>
                </a:lnTo>
                <a:lnTo>
                  <a:pt x="704519" y="123685"/>
                </a:lnTo>
                <a:lnTo>
                  <a:pt x="698665" y="117322"/>
                </a:lnTo>
                <a:lnTo>
                  <a:pt x="692569" y="110972"/>
                </a:lnTo>
                <a:lnTo>
                  <a:pt x="686600" y="105892"/>
                </a:lnTo>
                <a:lnTo>
                  <a:pt x="680745" y="100812"/>
                </a:lnTo>
                <a:lnTo>
                  <a:pt x="675030" y="97002"/>
                </a:lnTo>
                <a:lnTo>
                  <a:pt x="667473" y="90652"/>
                </a:lnTo>
                <a:lnTo>
                  <a:pt x="660107" y="86842"/>
                </a:lnTo>
                <a:lnTo>
                  <a:pt x="645744" y="84302"/>
                </a:lnTo>
                <a:lnTo>
                  <a:pt x="638657" y="84302"/>
                </a:lnTo>
                <a:lnTo>
                  <a:pt x="603821" y="107162"/>
                </a:lnTo>
                <a:lnTo>
                  <a:pt x="594575" y="131292"/>
                </a:lnTo>
                <a:lnTo>
                  <a:pt x="594461" y="133832"/>
                </a:lnTo>
                <a:lnTo>
                  <a:pt x="602792" y="160502"/>
                </a:lnTo>
                <a:lnTo>
                  <a:pt x="606399" y="166852"/>
                </a:lnTo>
                <a:lnTo>
                  <a:pt x="610616" y="173202"/>
                </a:lnTo>
                <a:lnTo>
                  <a:pt x="615353" y="178282"/>
                </a:lnTo>
                <a:lnTo>
                  <a:pt x="620636" y="184632"/>
                </a:lnTo>
                <a:lnTo>
                  <a:pt x="626452" y="190982"/>
                </a:lnTo>
                <a:lnTo>
                  <a:pt x="632548" y="197332"/>
                </a:lnTo>
                <a:lnTo>
                  <a:pt x="638517" y="202412"/>
                </a:lnTo>
                <a:lnTo>
                  <a:pt x="644385" y="207492"/>
                </a:lnTo>
                <a:lnTo>
                  <a:pt x="657707" y="216382"/>
                </a:lnTo>
                <a:lnTo>
                  <a:pt x="665086" y="220192"/>
                </a:lnTo>
                <a:lnTo>
                  <a:pt x="679450" y="224002"/>
                </a:lnTo>
                <a:lnTo>
                  <a:pt x="686523" y="224002"/>
                </a:lnTo>
                <a:lnTo>
                  <a:pt x="721347" y="201142"/>
                </a:lnTo>
                <a:lnTo>
                  <a:pt x="730732" y="174472"/>
                </a:lnTo>
                <a:lnTo>
                  <a:pt x="730834" y="171932"/>
                </a:lnTo>
                <a:close/>
              </a:path>
              <a:path w="812800" h="399414">
                <a:moveTo>
                  <a:pt x="812736" y="90652"/>
                </a:moveTo>
                <a:lnTo>
                  <a:pt x="811072" y="83032"/>
                </a:lnTo>
                <a:lnTo>
                  <a:pt x="809485" y="76682"/>
                </a:lnTo>
                <a:lnTo>
                  <a:pt x="807237" y="70332"/>
                </a:lnTo>
                <a:lnTo>
                  <a:pt x="804303" y="65252"/>
                </a:lnTo>
                <a:lnTo>
                  <a:pt x="800696" y="58902"/>
                </a:lnTo>
                <a:lnTo>
                  <a:pt x="796467" y="53822"/>
                </a:lnTo>
                <a:lnTo>
                  <a:pt x="791718" y="47472"/>
                </a:lnTo>
                <a:lnTo>
                  <a:pt x="786422" y="41148"/>
                </a:lnTo>
                <a:lnTo>
                  <a:pt x="786422" y="97002"/>
                </a:lnTo>
                <a:lnTo>
                  <a:pt x="786028" y="99542"/>
                </a:lnTo>
                <a:lnTo>
                  <a:pt x="784186" y="104622"/>
                </a:lnTo>
                <a:lnTo>
                  <a:pt x="782701" y="107162"/>
                </a:lnTo>
                <a:lnTo>
                  <a:pt x="777913" y="110972"/>
                </a:lnTo>
                <a:lnTo>
                  <a:pt x="775004" y="113512"/>
                </a:lnTo>
                <a:lnTo>
                  <a:pt x="768845" y="114782"/>
                </a:lnTo>
                <a:lnTo>
                  <a:pt x="765276" y="114782"/>
                </a:lnTo>
                <a:lnTo>
                  <a:pt x="757174" y="110972"/>
                </a:lnTo>
                <a:lnTo>
                  <a:pt x="752487" y="108432"/>
                </a:lnTo>
                <a:lnTo>
                  <a:pt x="747141" y="104622"/>
                </a:lnTo>
                <a:lnTo>
                  <a:pt x="742950" y="100812"/>
                </a:lnTo>
                <a:lnTo>
                  <a:pt x="738403" y="97002"/>
                </a:lnTo>
                <a:lnTo>
                  <a:pt x="733501" y="91922"/>
                </a:lnTo>
                <a:lnTo>
                  <a:pt x="728243" y="86842"/>
                </a:lnTo>
                <a:lnTo>
                  <a:pt x="722287" y="80492"/>
                </a:lnTo>
                <a:lnTo>
                  <a:pt x="702144" y="48742"/>
                </a:lnTo>
                <a:lnTo>
                  <a:pt x="703186" y="42392"/>
                </a:lnTo>
                <a:lnTo>
                  <a:pt x="705002" y="38582"/>
                </a:lnTo>
                <a:lnTo>
                  <a:pt x="709904" y="33502"/>
                </a:lnTo>
                <a:lnTo>
                  <a:pt x="711771" y="32232"/>
                </a:lnTo>
                <a:lnTo>
                  <a:pt x="715657" y="29692"/>
                </a:lnTo>
                <a:lnTo>
                  <a:pt x="724852" y="29692"/>
                </a:lnTo>
                <a:lnTo>
                  <a:pt x="730275" y="32232"/>
                </a:lnTo>
                <a:lnTo>
                  <a:pt x="733272" y="33502"/>
                </a:lnTo>
                <a:lnTo>
                  <a:pt x="739851" y="38582"/>
                </a:lnTo>
                <a:lnTo>
                  <a:pt x="743483" y="41122"/>
                </a:lnTo>
                <a:lnTo>
                  <a:pt x="751433" y="47472"/>
                </a:lnTo>
                <a:lnTo>
                  <a:pt x="755840" y="52552"/>
                </a:lnTo>
                <a:lnTo>
                  <a:pt x="760679" y="57632"/>
                </a:lnTo>
                <a:lnTo>
                  <a:pt x="764679" y="61442"/>
                </a:lnTo>
                <a:lnTo>
                  <a:pt x="768235" y="65252"/>
                </a:lnTo>
                <a:lnTo>
                  <a:pt x="786422" y="97002"/>
                </a:lnTo>
                <a:lnTo>
                  <a:pt x="786422" y="41148"/>
                </a:lnTo>
                <a:lnTo>
                  <a:pt x="780567" y="34772"/>
                </a:lnTo>
                <a:lnTo>
                  <a:pt x="774471" y="29692"/>
                </a:lnTo>
                <a:lnTo>
                  <a:pt x="768502" y="23342"/>
                </a:lnTo>
                <a:lnTo>
                  <a:pt x="762647" y="19532"/>
                </a:lnTo>
                <a:lnTo>
                  <a:pt x="756932" y="14452"/>
                </a:lnTo>
                <a:lnTo>
                  <a:pt x="749376" y="9372"/>
                </a:lnTo>
                <a:lnTo>
                  <a:pt x="742010" y="5562"/>
                </a:lnTo>
                <a:lnTo>
                  <a:pt x="727646" y="1752"/>
                </a:lnTo>
                <a:lnTo>
                  <a:pt x="720559" y="1752"/>
                </a:lnTo>
                <a:lnTo>
                  <a:pt x="685723" y="24612"/>
                </a:lnTo>
                <a:lnTo>
                  <a:pt x="676262" y="53822"/>
                </a:lnTo>
                <a:lnTo>
                  <a:pt x="677926" y="61442"/>
                </a:lnTo>
                <a:lnTo>
                  <a:pt x="679500" y="67792"/>
                </a:lnTo>
                <a:lnTo>
                  <a:pt x="681761" y="72872"/>
                </a:lnTo>
                <a:lnTo>
                  <a:pt x="684695" y="79222"/>
                </a:lnTo>
                <a:lnTo>
                  <a:pt x="688301" y="84302"/>
                </a:lnTo>
                <a:lnTo>
                  <a:pt x="692505" y="90652"/>
                </a:lnTo>
                <a:lnTo>
                  <a:pt x="697255" y="97002"/>
                </a:lnTo>
                <a:lnTo>
                  <a:pt x="702525" y="103352"/>
                </a:lnTo>
                <a:lnTo>
                  <a:pt x="708342" y="108432"/>
                </a:lnTo>
                <a:lnTo>
                  <a:pt x="714438" y="114782"/>
                </a:lnTo>
                <a:lnTo>
                  <a:pt x="720420" y="119862"/>
                </a:lnTo>
                <a:lnTo>
                  <a:pt x="726287" y="124942"/>
                </a:lnTo>
                <a:lnTo>
                  <a:pt x="732028" y="128752"/>
                </a:lnTo>
                <a:lnTo>
                  <a:pt x="739597" y="135102"/>
                </a:lnTo>
                <a:lnTo>
                  <a:pt x="746988" y="138912"/>
                </a:lnTo>
                <a:lnTo>
                  <a:pt x="761352" y="141452"/>
                </a:lnTo>
                <a:lnTo>
                  <a:pt x="768426" y="141452"/>
                </a:lnTo>
                <a:lnTo>
                  <a:pt x="803249" y="118592"/>
                </a:lnTo>
                <a:lnTo>
                  <a:pt x="812609" y="93192"/>
                </a:lnTo>
                <a:lnTo>
                  <a:pt x="812736" y="9065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50691" y="5104079"/>
            <a:ext cx="1260475" cy="403860"/>
          </a:xfrm>
          <a:custGeom>
            <a:avLst/>
            <a:gdLst/>
            <a:ahLst/>
            <a:cxnLst/>
            <a:rect l="l" t="t" r="r" b="b"/>
            <a:pathLst>
              <a:path w="1260475" h="403860">
                <a:moveTo>
                  <a:pt x="157264" y="339090"/>
                </a:moveTo>
                <a:lnTo>
                  <a:pt x="156425" y="336550"/>
                </a:lnTo>
                <a:lnTo>
                  <a:pt x="155740" y="335280"/>
                </a:lnTo>
                <a:lnTo>
                  <a:pt x="153847" y="334010"/>
                </a:lnTo>
                <a:lnTo>
                  <a:pt x="152603" y="331470"/>
                </a:lnTo>
                <a:lnTo>
                  <a:pt x="151079" y="330200"/>
                </a:lnTo>
                <a:lnTo>
                  <a:pt x="149606" y="328930"/>
                </a:lnTo>
                <a:lnTo>
                  <a:pt x="148247" y="327660"/>
                </a:lnTo>
                <a:lnTo>
                  <a:pt x="145783" y="326390"/>
                </a:lnTo>
                <a:lnTo>
                  <a:pt x="144678" y="325120"/>
                </a:lnTo>
                <a:lnTo>
                  <a:pt x="139687" y="325120"/>
                </a:lnTo>
                <a:lnTo>
                  <a:pt x="98907" y="365760"/>
                </a:lnTo>
                <a:lnTo>
                  <a:pt x="98615" y="342900"/>
                </a:lnTo>
                <a:lnTo>
                  <a:pt x="98513" y="331470"/>
                </a:lnTo>
                <a:lnTo>
                  <a:pt x="98399" y="327660"/>
                </a:lnTo>
                <a:lnTo>
                  <a:pt x="98323" y="325120"/>
                </a:lnTo>
                <a:lnTo>
                  <a:pt x="98094" y="321310"/>
                </a:lnTo>
                <a:lnTo>
                  <a:pt x="98018" y="320040"/>
                </a:lnTo>
                <a:lnTo>
                  <a:pt x="97942" y="318770"/>
                </a:lnTo>
                <a:lnTo>
                  <a:pt x="97840" y="317500"/>
                </a:lnTo>
                <a:lnTo>
                  <a:pt x="97751" y="316230"/>
                </a:lnTo>
                <a:lnTo>
                  <a:pt x="97663" y="314960"/>
                </a:lnTo>
                <a:lnTo>
                  <a:pt x="97561" y="313690"/>
                </a:lnTo>
                <a:lnTo>
                  <a:pt x="84493" y="273050"/>
                </a:lnTo>
                <a:lnTo>
                  <a:pt x="56299" y="254000"/>
                </a:lnTo>
                <a:lnTo>
                  <a:pt x="46253" y="255270"/>
                </a:lnTo>
                <a:lnTo>
                  <a:pt x="13538" y="278130"/>
                </a:lnTo>
                <a:lnTo>
                  <a:pt x="8585" y="285750"/>
                </a:lnTo>
                <a:lnTo>
                  <a:pt x="6527" y="288290"/>
                </a:lnTo>
                <a:lnTo>
                  <a:pt x="3213" y="295910"/>
                </a:lnTo>
                <a:lnTo>
                  <a:pt x="1981" y="298450"/>
                </a:lnTo>
                <a:lnTo>
                  <a:pt x="406" y="304800"/>
                </a:lnTo>
                <a:lnTo>
                  <a:pt x="0" y="306070"/>
                </a:lnTo>
                <a:lnTo>
                  <a:pt x="25" y="309880"/>
                </a:lnTo>
                <a:lnTo>
                  <a:pt x="393" y="311150"/>
                </a:lnTo>
                <a:lnTo>
                  <a:pt x="711" y="312420"/>
                </a:lnTo>
                <a:lnTo>
                  <a:pt x="1600" y="313690"/>
                </a:lnTo>
                <a:lnTo>
                  <a:pt x="2197" y="314960"/>
                </a:lnTo>
                <a:lnTo>
                  <a:pt x="3670" y="316230"/>
                </a:lnTo>
                <a:lnTo>
                  <a:pt x="4635" y="317500"/>
                </a:lnTo>
                <a:lnTo>
                  <a:pt x="7645" y="320040"/>
                </a:lnTo>
                <a:lnTo>
                  <a:pt x="9220" y="321310"/>
                </a:lnTo>
                <a:lnTo>
                  <a:pt x="11950" y="323850"/>
                </a:lnTo>
                <a:lnTo>
                  <a:pt x="13119" y="325120"/>
                </a:lnTo>
                <a:lnTo>
                  <a:pt x="15011" y="326390"/>
                </a:lnTo>
                <a:lnTo>
                  <a:pt x="17691" y="326390"/>
                </a:lnTo>
                <a:lnTo>
                  <a:pt x="18846" y="325120"/>
                </a:lnTo>
                <a:lnTo>
                  <a:pt x="19392" y="323850"/>
                </a:lnTo>
                <a:lnTo>
                  <a:pt x="20180" y="318770"/>
                </a:lnTo>
                <a:lnTo>
                  <a:pt x="20789" y="316230"/>
                </a:lnTo>
                <a:lnTo>
                  <a:pt x="41414" y="289560"/>
                </a:lnTo>
                <a:lnTo>
                  <a:pt x="50317" y="289560"/>
                </a:lnTo>
                <a:lnTo>
                  <a:pt x="72034" y="330200"/>
                </a:lnTo>
                <a:lnTo>
                  <a:pt x="72136" y="331470"/>
                </a:lnTo>
                <a:lnTo>
                  <a:pt x="72237" y="332740"/>
                </a:lnTo>
                <a:lnTo>
                  <a:pt x="72339" y="334010"/>
                </a:lnTo>
                <a:lnTo>
                  <a:pt x="72440" y="335280"/>
                </a:lnTo>
                <a:lnTo>
                  <a:pt x="72542" y="336550"/>
                </a:lnTo>
                <a:lnTo>
                  <a:pt x="72618" y="339090"/>
                </a:lnTo>
                <a:lnTo>
                  <a:pt x="72707" y="342900"/>
                </a:lnTo>
                <a:lnTo>
                  <a:pt x="73964" y="379730"/>
                </a:lnTo>
                <a:lnTo>
                  <a:pt x="74015" y="382270"/>
                </a:lnTo>
                <a:lnTo>
                  <a:pt x="79184" y="394970"/>
                </a:lnTo>
                <a:lnTo>
                  <a:pt x="80594" y="397510"/>
                </a:lnTo>
                <a:lnTo>
                  <a:pt x="84175" y="400050"/>
                </a:lnTo>
                <a:lnTo>
                  <a:pt x="85788" y="402590"/>
                </a:lnTo>
                <a:lnTo>
                  <a:pt x="88582" y="403860"/>
                </a:lnTo>
                <a:lnTo>
                  <a:pt x="93192" y="403860"/>
                </a:lnTo>
                <a:lnTo>
                  <a:pt x="95300" y="402590"/>
                </a:lnTo>
                <a:lnTo>
                  <a:pt x="96405" y="402590"/>
                </a:lnTo>
                <a:lnTo>
                  <a:pt x="132905" y="365760"/>
                </a:lnTo>
                <a:lnTo>
                  <a:pt x="156819" y="341630"/>
                </a:lnTo>
                <a:lnTo>
                  <a:pt x="157149" y="341630"/>
                </a:lnTo>
                <a:lnTo>
                  <a:pt x="157264" y="339090"/>
                </a:lnTo>
                <a:close/>
              </a:path>
              <a:path w="1260475" h="403860">
                <a:moveTo>
                  <a:pt x="224180" y="259080"/>
                </a:moveTo>
                <a:lnTo>
                  <a:pt x="222516" y="251460"/>
                </a:lnTo>
                <a:lnTo>
                  <a:pt x="220941" y="245110"/>
                </a:lnTo>
                <a:lnTo>
                  <a:pt x="218681" y="238760"/>
                </a:lnTo>
                <a:lnTo>
                  <a:pt x="215747" y="233680"/>
                </a:lnTo>
                <a:lnTo>
                  <a:pt x="212140" y="227330"/>
                </a:lnTo>
                <a:lnTo>
                  <a:pt x="207937" y="222250"/>
                </a:lnTo>
                <a:lnTo>
                  <a:pt x="203174" y="215900"/>
                </a:lnTo>
                <a:lnTo>
                  <a:pt x="197866" y="209550"/>
                </a:lnTo>
                <a:lnTo>
                  <a:pt x="197866" y="265430"/>
                </a:lnTo>
                <a:lnTo>
                  <a:pt x="197472" y="267970"/>
                </a:lnTo>
                <a:lnTo>
                  <a:pt x="195630" y="273050"/>
                </a:lnTo>
                <a:lnTo>
                  <a:pt x="194144" y="275590"/>
                </a:lnTo>
                <a:lnTo>
                  <a:pt x="189357" y="279400"/>
                </a:lnTo>
                <a:lnTo>
                  <a:pt x="186448" y="281940"/>
                </a:lnTo>
                <a:lnTo>
                  <a:pt x="180289" y="283210"/>
                </a:lnTo>
                <a:lnTo>
                  <a:pt x="176733" y="283210"/>
                </a:lnTo>
                <a:lnTo>
                  <a:pt x="168630" y="279400"/>
                </a:lnTo>
                <a:lnTo>
                  <a:pt x="163931" y="276860"/>
                </a:lnTo>
                <a:lnTo>
                  <a:pt x="158584" y="273050"/>
                </a:lnTo>
                <a:lnTo>
                  <a:pt x="154406" y="269240"/>
                </a:lnTo>
                <a:lnTo>
                  <a:pt x="149860" y="265430"/>
                </a:lnTo>
                <a:lnTo>
                  <a:pt x="144957" y="260350"/>
                </a:lnTo>
                <a:lnTo>
                  <a:pt x="139687" y="255270"/>
                </a:lnTo>
                <a:lnTo>
                  <a:pt x="133743" y="248920"/>
                </a:lnTo>
                <a:lnTo>
                  <a:pt x="113588" y="217170"/>
                </a:lnTo>
                <a:lnTo>
                  <a:pt x="114642" y="210820"/>
                </a:lnTo>
                <a:lnTo>
                  <a:pt x="116459" y="207010"/>
                </a:lnTo>
                <a:lnTo>
                  <a:pt x="121348" y="201930"/>
                </a:lnTo>
                <a:lnTo>
                  <a:pt x="123215" y="200660"/>
                </a:lnTo>
                <a:lnTo>
                  <a:pt x="127114" y="198120"/>
                </a:lnTo>
                <a:lnTo>
                  <a:pt x="136309" y="198120"/>
                </a:lnTo>
                <a:lnTo>
                  <a:pt x="141719" y="200660"/>
                </a:lnTo>
                <a:lnTo>
                  <a:pt x="144729" y="201930"/>
                </a:lnTo>
                <a:lnTo>
                  <a:pt x="151307" y="207010"/>
                </a:lnTo>
                <a:lnTo>
                  <a:pt x="154927" y="209550"/>
                </a:lnTo>
                <a:lnTo>
                  <a:pt x="162877" y="215900"/>
                </a:lnTo>
                <a:lnTo>
                  <a:pt x="167284" y="220980"/>
                </a:lnTo>
                <a:lnTo>
                  <a:pt x="172123" y="226060"/>
                </a:lnTo>
                <a:lnTo>
                  <a:pt x="176123" y="229870"/>
                </a:lnTo>
                <a:lnTo>
                  <a:pt x="179692" y="233680"/>
                </a:lnTo>
                <a:lnTo>
                  <a:pt x="197866" y="265430"/>
                </a:lnTo>
                <a:lnTo>
                  <a:pt x="197866" y="209550"/>
                </a:lnTo>
                <a:lnTo>
                  <a:pt x="192011" y="203200"/>
                </a:lnTo>
                <a:lnTo>
                  <a:pt x="185928" y="198120"/>
                </a:lnTo>
                <a:lnTo>
                  <a:pt x="179959" y="191770"/>
                </a:lnTo>
                <a:lnTo>
                  <a:pt x="174104" y="187960"/>
                </a:lnTo>
                <a:lnTo>
                  <a:pt x="168376" y="182880"/>
                </a:lnTo>
                <a:lnTo>
                  <a:pt x="160820" y="177800"/>
                </a:lnTo>
                <a:lnTo>
                  <a:pt x="153454" y="173990"/>
                </a:lnTo>
                <a:lnTo>
                  <a:pt x="139090" y="170180"/>
                </a:lnTo>
                <a:lnTo>
                  <a:pt x="132003" y="170180"/>
                </a:lnTo>
                <a:lnTo>
                  <a:pt x="97167" y="193040"/>
                </a:lnTo>
                <a:lnTo>
                  <a:pt x="87922" y="217170"/>
                </a:lnTo>
                <a:lnTo>
                  <a:pt x="87820" y="219710"/>
                </a:lnTo>
                <a:lnTo>
                  <a:pt x="99745" y="252730"/>
                </a:lnTo>
                <a:lnTo>
                  <a:pt x="103962" y="259080"/>
                </a:lnTo>
                <a:lnTo>
                  <a:pt x="108712" y="265430"/>
                </a:lnTo>
                <a:lnTo>
                  <a:pt x="113995" y="271780"/>
                </a:lnTo>
                <a:lnTo>
                  <a:pt x="119799" y="276860"/>
                </a:lnTo>
                <a:lnTo>
                  <a:pt x="125895" y="283210"/>
                </a:lnTo>
                <a:lnTo>
                  <a:pt x="131876" y="288290"/>
                </a:lnTo>
                <a:lnTo>
                  <a:pt x="137744" y="293370"/>
                </a:lnTo>
                <a:lnTo>
                  <a:pt x="143471" y="297180"/>
                </a:lnTo>
                <a:lnTo>
                  <a:pt x="151053" y="303530"/>
                </a:lnTo>
                <a:lnTo>
                  <a:pt x="158432" y="307340"/>
                </a:lnTo>
                <a:lnTo>
                  <a:pt x="172796" y="309880"/>
                </a:lnTo>
                <a:lnTo>
                  <a:pt x="179870" y="309880"/>
                </a:lnTo>
                <a:lnTo>
                  <a:pt x="214693" y="287020"/>
                </a:lnTo>
                <a:lnTo>
                  <a:pt x="223989" y="262890"/>
                </a:lnTo>
                <a:lnTo>
                  <a:pt x="224053" y="261620"/>
                </a:lnTo>
                <a:lnTo>
                  <a:pt x="224180" y="259080"/>
                </a:lnTo>
                <a:close/>
              </a:path>
              <a:path w="1260475" h="403860">
                <a:moveTo>
                  <a:pt x="306082" y="176530"/>
                </a:moveTo>
                <a:lnTo>
                  <a:pt x="294043" y="146050"/>
                </a:lnTo>
                <a:lnTo>
                  <a:pt x="289826" y="139700"/>
                </a:lnTo>
                <a:lnTo>
                  <a:pt x="285064" y="133350"/>
                </a:lnTo>
                <a:lnTo>
                  <a:pt x="279768" y="128270"/>
                </a:lnTo>
                <a:lnTo>
                  <a:pt x="279768" y="184150"/>
                </a:lnTo>
                <a:lnTo>
                  <a:pt x="279374" y="186690"/>
                </a:lnTo>
                <a:lnTo>
                  <a:pt x="262191" y="200660"/>
                </a:lnTo>
                <a:lnTo>
                  <a:pt x="258635" y="200660"/>
                </a:lnTo>
                <a:lnTo>
                  <a:pt x="250532" y="198120"/>
                </a:lnTo>
                <a:lnTo>
                  <a:pt x="245833" y="194310"/>
                </a:lnTo>
                <a:lnTo>
                  <a:pt x="240487" y="190500"/>
                </a:lnTo>
                <a:lnTo>
                  <a:pt x="236308" y="186690"/>
                </a:lnTo>
                <a:lnTo>
                  <a:pt x="231762" y="182880"/>
                </a:lnTo>
                <a:lnTo>
                  <a:pt x="226860" y="179070"/>
                </a:lnTo>
                <a:lnTo>
                  <a:pt x="221589" y="173990"/>
                </a:lnTo>
                <a:lnTo>
                  <a:pt x="215646" y="167640"/>
                </a:lnTo>
                <a:lnTo>
                  <a:pt x="210667" y="162560"/>
                </a:lnTo>
                <a:lnTo>
                  <a:pt x="202666" y="152400"/>
                </a:lnTo>
                <a:lnTo>
                  <a:pt x="199758" y="147320"/>
                </a:lnTo>
                <a:lnTo>
                  <a:pt x="196126" y="139700"/>
                </a:lnTo>
                <a:lnTo>
                  <a:pt x="195491" y="135890"/>
                </a:lnTo>
                <a:lnTo>
                  <a:pt x="196545" y="128270"/>
                </a:lnTo>
                <a:lnTo>
                  <a:pt x="198361" y="124460"/>
                </a:lnTo>
                <a:lnTo>
                  <a:pt x="203250" y="120650"/>
                </a:lnTo>
                <a:lnTo>
                  <a:pt x="205117" y="119380"/>
                </a:lnTo>
                <a:lnTo>
                  <a:pt x="209003" y="116840"/>
                </a:lnTo>
                <a:lnTo>
                  <a:pt x="211124" y="116840"/>
                </a:lnTo>
                <a:lnTo>
                  <a:pt x="215709" y="115570"/>
                </a:lnTo>
                <a:lnTo>
                  <a:pt x="218211" y="116840"/>
                </a:lnTo>
                <a:lnTo>
                  <a:pt x="223621" y="119380"/>
                </a:lnTo>
                <a:lnTo>
                  <a:pt x="226618" y="120650"/>
                </a:lnTo>
                <a:lnTo>
                  <a:pt x="233197" y="124460"/>
                </a:lnTo>
                <a:lnTo>
                  <a:pt x="236829" y="128270"/>
                </a:lnTo>
                <a:lnTo>
                  <a:pt x="244779" y="134620"/>
                </a:lnTo>
                <a:lnTo>
                  <a:pt x="249186" y="138430"/>
                </a:lnTo>
                <a:lnTo>
                  <a:pt x="254025" y="143510"/>
                </a:lnTo>
                <a:lnTo>
                  <a:pt x="258025" y="147320"/>
                </a:lnTo>
                <a:lnTo>
                  <a:pt x="261594" y="151130"/>
                </a:lnTo>
                <a:lnTo>
                  <a:pt x="267855" y="158750"/>
                </a:lnTo>
                <a:lnTo>
                  <a:pt x="270484" y="161290"/>
                </a:lnTo>
                <a:lnTo>
                  <a:pt x="274739" y="167640"/>
                </a:lnTo>
                <a:lnTo>
                  <a:pt x="276415" y="171450"/>
                </a:lnTo>
                <a:lnTo>
                  <a:pt x="278841" y="176530"/>
                </a:lnTo>
                <a:lnTo>
                  <a:pt x="279501" y="179070"/>
                </a:lnTo>
                <a:lnTo>
                  <a:pt x="279704" y="182880"/>
                </a:lnTo>
                <a:lnTo>
                  <a:pt x="279768" y="184150"/>
                </a:lnTo>
                <a:lnTo>
                  <a:pt x="279768" y="128270"/>
                </a:lnTo>
                <a:lnTo>
                  <a:pt x="273913" y="121920"/>
                </a:lnTo>
                <a:lnTo>
                  <a:pt x="267830" y="115570"/>
                </a:lnTo>
                <a:lnTo>
                  <a:pt x="261848" y="110490"/>
                </a:lnTo>
                <a:lnTo>
                  <a:pt x="256006" y="105410"/>
                </a:lnTo>
                <a:lnTo>
                  <a:pt x="250278" y="101600"/>
                </a:lnTo>
                <a:lnTo>
                  <a:pt x="242722" y="95250"/>
                </a:lnTo>
                <a:lnTo>
                  <a:pt x="235356" y="91440"/>
                </a:lnTo>
                <a:lnTo>
                  <a:pt x="220992" y="88900"/>
                </a:lnTo>
                <a:lnTo>
                  <a:pt x="213906" y="88900"/>
                </a:lnTo>
                <a:lnTo>
                  <a:pt x="179070" y="111760"/>
                </a:lnTo>
                <a:lnTo>
                  <a:pt x="169824" y="135890"/>
                </a:lnTo>
                <a:lnTo>
                  <a:pt x="169722" y="138430"/>
                </a:lnTo>
                <a:lnTo>
                  <a:pt x="178041" y="165100"/>
                </a:lnTo>
                <a:lnTo>
                  <a:pt x="181648" y="171450"/>
                </a:lnTo>
                <a:lnTo>
                  <a:pt x="185864" y="177800"/>
                </a:lnTo>
                <a:lnTo>
                  <a:pt x="190614" y="182880"/>
                </a:lnTo>
                <a:lnTo>
                  <a:pt x="195897" y="189230"/>
                </a:lnTo>
                <a:lnTo>
                  <a:pt x="201701" y="195580"/>
                </a:lnTo>
                <a:lnTo>
                  <a:pt x="207797" y="201930"/>
                </a:lnTo>
                <a:lnTo>
                  <a:pt x="213779" y="207010"/>
                </a:lnTo>
                <a:lnTo>
                  <a:pt x="219633" y="212090"/>
                </a:lnTo>
                <a:lnTo>
                  <a:pt x="232956" y="220980"/>
                </a:lnTo>
                <a:lnTo>
                  <a:pt x="240334" y="224790"/>
                </a:lnTo>
                <a:lnTo>
                  <a:pt x="254698" y="228600"/>
                </a:lnTo>
                <a:lnTo>
                  <a:pt x="261772" y="228600"/>
                </a:lnTo>
                <a:lnTo>
                  <a:pt x="296595" y="205740"/>
                </a:lnTo>
                <a:lnTo>
                  <a:pt x="305981" y="179070"/>
                </a:lnTo>
                <a:lnTo>
                  <a:pt x="306082" y="176530"/>
                </a:lnTo>
                <a:close/>
              </a:path>
              <a:path w="1260475" h="403860">
                <a:moveTo>
                  <a:pt x="403110" y="93980"/>
                </a:moveTo>
                <a:lnTo>
                  <a:pt x="402958" y="92710"/>
                </a:lnTo>
                <a:lnTo>
                  <a:pt x="402120" y="91440"/>
                </a:lnTo>
                <a:lnTo>
                  <a:pt x="401434" y="90170"/>
                </a:lnTo>
                <a:lnTo>
                  <a:pt x="399542" y="87630"/>
                </a:lnTo>
                <a:lnTo>
                  <a:pt x="398310" y="86360"/>
                </a:lnTo>
                <a:lnTo>
                  <a:pt x="396773" y="85090"/>
                </a:lnTo>
                <a:lnTo>
                  <a:pt x="395300" y="83820"/>
                </a:lnTo>
                <a:lnTo>
                  <a:pt x="393954" y="82550"/>
                </a:lnTo>
                <a:lnTo>
                  <a:pt x="391477" y="80010"/>
                </a:lnTo>
                <a:lnTo>
                  <a:pt x="390372" y="80010"/>
                </a:lnTo>
                <a:lnTo>
                  <a:pt x="388429" y="78740"/>
                </a:lnTo>
                <a:lnTo>
                  <a:pt x="386029" y="78740"/>
                </a:lnTo>
                <a:lnTo>
                  <a:pt x="385381" y="80010"/>
                </a:lnTo>
                <a:lnTo>
                  <a:pt x="344601" y="120650"/>
                </a:lnTo>
                <a:lnTo>
                  <a:pt x="344500" y="111760"/>
                </a:lnTo>
                <a:lnTo>
                  <a:pt x="344411" y="105410"/>
                </a:lnTo>
                <a:lnTo>
                  <a:pt x="344284" y="93980"/>
                </a:lnTo>
                <a:lnTo>
                  <a:pt x="344182" y="85090"/>
                </a:lnTo>
                <a:lnTo>
                  <a:pt x="344106" y="82550"/>
                </a:lnTo>
                <a:lnTo>
                  <a:pt x="344030" y="80010"/>
                </a:lnTo>
                <a:lnTo>
                  <a:pt x="343966" y="78740"/>
                </a:lnTo>
                <a:lnTo>
                  <a:pt x="343903" y="77470"/>
                </a:lnTo>
                <a:lnTo>
                  <a:pt x="343839" y="76200"/>
                </a:lnTo>
                <a:lnTo>
                  <a:pt x="343776" y="74930"/>
                </a:lnTo>
                <a:lnTo>
                  <a:pt x="343700" y="73660"/>
                </a:lnTo>
                <a:lnTo>
                  <a:pt x="343636" y="72390"/>
                </a:lnTo>
                <a:lnTo>
                  <a:pt x="343522" y="71120"/>
                </a:lnTo>
                <a:lnTo>
                  <a:pt x="343408" y="69850"/>
                </a:lnTo>
                <a:lnTo>
                  <a:pt x="343293" y="68580"/>
                </a:lnTo>
                <a:lnTo>
                  <a:pt x="343179" y="67310"/>
                </a:lnTo>
                <a:lnTo>
                  <a:pt x="343065" y="66040"/>
                </a:lnTo>
                <a:lnTo>
                  <a:pt x="342201" y="58420"/>
                </a:lnTo>
                <a:lnTo>
                  <a:pt x="327240" y="22860"/>
                </a:lnTo>
                <a:lnTo>
                  <a:pt x="306806" y="8890"/>
                </a:lnTo>
                <a:lnTo>
                  <a:pt x="291947" y="8890"/>
                </a:lnTo>
                <a:lnTo>
                  <a:pt x="286778" y="10160"/>
                </a:lnTo>
                <a:lnTo>
                  <a:pt x="276148" y="15240"/>
                </a:lnTo>
                <a:lnTo>
                  <a:pt x="270840" y="20320"/>
                </a:lnTo>
                <a:lnTo>
                  <a:pt x="262153" y="27940"/>
                </a:lnTo>
                <a:lnTo>
                  <a:pt x="245694" y="60960"/>
                </a:lnTo>
                <a:lnTo>
                  <a:pt x="245719" y="64770"/>
                </a:lnTo>
                <a:lnTo>
                  <a:pt x="246087" y="66040"/>
                </a:lnTo>
                <a:lnTo>
                  <a:pt x="246405" y="66040"/>
                </a:lnTo>
                <a:lnTo>
                  <a:pt x="247307" y="67310"/>
                </a:lnTo>
                <a:lnTo>
                  <a:pt x="247891" y="68580"/>
                </a:lnTo>
                <a:lnTo>
                  <a:pt x="249364" y="71120"/>
                </a:lnTo>
                <a:lnTo>
                  <a:pt x="250342" y="71120"/>
                </a:lnTo>
                <a:lnTo>
                  <a:pt x="253339" y="74930"/>
                </a:lnTo>
                <a:lnTo>
                  <a:pt x="254914" y="76200"/>
                </a:lnTo>
                <a:lnTo>
                  <a:pt x="257657" y="78740"/>
                </a:lnTo>
                <a:lnTo>
                  <a:pt x="258813" y="78740"/>
                </a:lnTo>
                <a:lnTo>
                  <a:pt x="260705" y="80010"/>
                </a:lnTo>
                <a:lnTo>
                  <a:pt x="263385" y="80010"/>
                </a:lnTo>
                <a:lnTo>
                  <a:pt x="264553" y="78740"/>
                </a:lnTo>
                <a:lnTo>
                  <a:pt x="265087" y="77470"/>
                </a:lnTo>
                <a:lnTo>
                  <a:pt x="265874" y="73660"/>
                </a:lnTo>
                <a:lnTo>
                  <a:pt x="266496" y="71120"/>
                </a:lnTo>
                <a:lnTo>
                  <a:pt x="268173" y="66040"/>
                </a:lnTo>
                <a:lnTo>
                  <a:pt x="269405" y="62230"/>
                </a:lnTo>
                <a:lnTo>
                  <a:pt x="272618" y="55880"/>
                </a:lnTo>
                <a:lnTo>
                  <a:pt x="274967" y="53340"/>
                </a:lnTo>
                <a:lnTo>
                  <a:pt x="280276" y="48260"/>
                </a:lnTo>
                <a:lnTo>
                  <a:pt x="282536" y="45720"/>
                </a:lnTo>
                <a:lnTo>
                  <a:pt x="287108" y="44450"/>
                </a:lnTo>
                <a:lnTo>
                  <a:pt x="289369" y="43180"/>
                </a:lnTo>
                <a:lnTo>
                  <a:pt x="291604" y="43180"/>
                </a:lnTo>
                <a:lnTo>
                  <a:pt x="293839" y="44450"/>
                </a:lnTo>
                <a:lnTo>
                  <a:pt x="296011" y="44450"/>
                </a:lnTo>
                <a:lnTo>
                  <a:pt x="300228" y="46990"/>
                </a:lnTo>
                <a:lnTo>
                  <a:pt x="317728" y="83820"/>
                </a:lnTo>
                <a:lnTo>
                  <a:pt x="317944" y="86360"/>
                </a:lnTo>
                <a:lnTo>
                  <a:pt x="318046" y="87630"/>
                </a:lnTo>
                <a:lnTo>
                  <a:pt x="318147" y="88900"/>
                </a:lnTo>
                <a:lnTo>
                  <a:pt x="318249" y="90170"/>
                </a:lnTo>
                <a:lnTo>
                  <a:pt x="318274" y="91440"/>
                </a:lnTo>
                <a:lnTo>
                  <a:pt x="319633" y="133350"/>
                </a:lnTo>
                <a:lnTo>
                  <a:pt x="320814" y="142240"/>
                </a:lnTo>
                <a:lnTo>
                  <a:pt x="321919" y="146050"/>
                </a:lnTo>
                <a:lnTo>
                  <a:pt x="322732" y="147320"/>
                </a:lnTo>
                <a:lnTo>
                  <a:pt x="324891" y="149860"/>
                </a:lnTo>
                <a:lnTo>
                  <a:pt x="326301" y="151130"/>
                </a:lnTo>
                <a:lnTo>
                  <a:pt x="329869" y="154940"/>
                </a:lnTo>
                <a:lnTo>
                  <a:pt x="331495" y="156210"/>
                </a:lnTo>
                <a:lnTo>
                  <a:pt x="334276" y="158750"/>
                </a:lnTo>
                <a:lnTo>
                  <a:pt x="338899" y="158750"/>
                </a:lnTo>
                <a:lnTo>
                  <a:pt x="341007" y="157480"/>
                </a:lnTo>
                <a:lnTo>
                  <a:pt x="342112" y="156210"/>
                </a:lnTo>
                <a:lnTo>
                  <a:pt x="378104" y="120650"/>
                </a:lnTo>
                <a:lnTo>
                  <a:pt x="402513" y="96520"/>
                </a:lnTo>
                <a:lnTo>
                  <a:pt x="402844" y="95250"/>
                </a:lnTo>
                <a:lnTo>
                  <a:pt x="403110" y="93980"/>
                </a:lnTo>
                <a:close/>
              </a:path>
              <a:path w="1260475" h="403860">
                <a:moveTo>
                  <a:pt x="592797" y="339090"/>
                </a:moveTo>
                <a:lnTo>
                  <a:pt x="591959" y="336550"/>
                </a:lnTo>
                <a:lnTo>
                  <a:pt x="591273" y="335280"/>
                </a:lnTo>
                <a:lnTo>
                  <a:pt x="589381" y="334010"/>
                </a:lnTo>
                <a:lnTo>
                  <a:pt x="588137" y="331470"/>
                </a:lnTo>
                <a:lnTo>
                  <a:pt x="586613" y="330200"/>
                </a:lnTo>
                <a:lnTo>
                  <a:pt x="585139" y="328930"/>
                </a:lnTo>
                <a:lnTo>
                  <a:pt x="583780" y="327660"/>
                </a:lnTo>
                <a:lnTo>
                  <a:pt x="581317" y="326390"/>
                </a:lnTo>
                <a:lnTo>
                  <a:pt x="580212" y="325120"/>
                </a:lnTo>
                <a:lnTo>
                  <a:pt x="575221" y="325120"/>
                </a:lnTo>
                <a:lnTo>
                  <a:pt x="534441" y="365760"/>
                </a:lnTo>
                <a:lnTo>
                  <a:pt x="534136" y="342900"/>
                </a:lnTo>
                <a:lnTo>
                  <a:pt x="534035" y="331470"/>
                </a:lnTo>
                <a:lnTo>
                  <a:pt x="533933" y="327660"/>
                </a:lnTo>
                <a:lnTo>
                  <a:pt x="533857" y="325120"/>
                </a:lnTo>
                <a:lnTo>
                  <a:pt x="533615" y="321310"/>
                </a:lnTo>
                <a:lnTo>
                  <a:pt x="533539" y="320040"/>
                </a:lnTo>
                <a:lnTo>
                  <a:pt x="533463" y="318770"/>
                </a:lnTo>
                <a:lnTo>
                  <a:pt x="533374" y="317500"/>
                </a:lnTo>
                <a:lnTo>
                  <a:pt x="533273" y="316230"/>
                </a:lnTo>
                <a:lnTo>
                  <a:pt x="533184" y="314960"/>
                </a:lnTo>
                <a:lnTo>
                  <a:pt x="533095" y="313690"/>
                </a:lnTo>
                <a:lnTo>
                  <a:pt x="532993" y="312420"/>
                </a:lnTo>
                <a:lnTo>
                  <a:pt x="532904" y="311150"/>
                </a:lnTo>
                <a:lnTo>
                  <a:pt x="532028" y="303530"/>
                </a:lnTo>
                <a:lnTo>
                  <a:pt x="530745" y="297180"/>
                </a:lnTo>
                <a:lnTo>
                  <a:pt x="528459" y="289560"/>
                </a:lnTo>
                <a:lnTo>
                  <a:pt x="527329" y="285750"/>
                </a:lnTo>
                <a:lnTo>
                  <a:pt x="496633" y="255270"/>
                </a:lnTo>
                <a:lnTo>
                  <a:pt x="491832" y="254000"/>
                </a:lnTo>
                <a:lnTo>
                  <a:pt x="481787" y="255270"/>
                </a:lnTo>
                <a:lnTo>
                  <a:pt x="449072" y="278130"/>
                </a:lnTo>
                <a:lnTo>
                  <a:pt x="444119" y="285750"/>
                </a:lnTo>
                <a:lnTo>
                  <a:pt x="442061" y="288290"/>
                </a:lnTo>
                <a:lnTo>
                  <a:pt x="438746" y="295910"/>
                </a:lnTo>
                <a:lnTo>
                  <a:pt x="437515" y="298450"/>
                </a:lnTo>
                <a:lnTo>
                  <a:pt x="435940" y="304800"/>
                </a:lnTo>
                <a:lnTo>
                  <a:pt x="435533" y="306070"/>
                </a:lnTo>
                <a:lnTo>
                  <a:pt x="435559" y="309880"/>
                </a:lnTo>
                <a:lnTo>
                  <a:pt x="435927" y="311150"/>
                </a:lnTo>
                <a:lnTo>
                  <a:pt x="436245" y="312420"/>
                </a:lnTo>
                <a:lnTo>
                  <a:pt x="437134" y="313690"/>
                </a:lnTo>
                <a:lnTo>
                  <a:pt x="437730" y="314960"/>
                </a:lnTo>
                <a:lnTo>
                  <a:pt x="439204" y="316230"/>
                </a:lnTo>
                <a:lnTo>
                  <a:pt x="440169" y="317500"/>
                </a:lnTo>
                <a:lnTo>
                  <a:pt x="443179" y="320040"/>
                </a:lnTo>
                <a:lnTo>
                  <a:pt x="444754" y="321310"/>
                </a:lnTo>
                <a:lnTo>
                  <a:pt x="447484" y="323850"/>
                </a:lnTo>
                <a:lnTo>
                  <a:pt x="448652" y="325120"/>
                </a:lnTo>
                <a:lnTo>
                  <a:pt x="450545" y="326390"/>
                </a:lnTo>
                <a:lnTo>
                  <a:pt x="453224" y="326390"/>
                </a:lnTo>
                <a:lnTo>
                  <a:pt x="454380" y="325120"/>
                </a:lnTo>
                <a:lnTo>
                  <a:pt x="454926" y="323850"/>
                </a:lnTo>
                <a:lnTo>
                  <a:pt x="455714" y="318770"/>
                </a:lnTo>
                <a:lnTo>
                  <a:pt x="456323" y="316230"/>
                </a:lnTo>
                <a:lnTo>
                  <a:pt x="476948" y="289560"/>
                </a:lnTo>
                <a:lnTo>
                  <a:pt x="485851" y="289560"/>
                </a:lnTo>
                <a:lnTo>
                  <a:pt x="507568" y="330200"/>
                </a:lnTo>
                <a:lnTo>
                  <a:pt x="507669" y="331470"/>
                </a:lnTo>
                <a:lnTo>
                  <a:pt x="507771" y="332740"/>
                </a:lnTo>
                <a:lnTo>
                  <a:pt x="507873" y="334010"/>
                </a:lnTo>
                <a:lnTo>
                  <a:pt x="507974" y="335280"/>
                </a:lnTo>
                <a:lnTo>
                  <a:pt x="508076" y="336550"/>
                </a:lnTo>
                <a:lnTo>
                  <a:pt x="508139" y="339090"/>
                </a:lnTo>
                <a:lnTo>
                  <a:pt x="508241" y="342900"/>
                </a:lnTo>
                <a:lnTo>
                  <a:pt x="509498" y="379730"/>
                </a:lnTo>
                <a:lnTo>
                  <a:pt x="509549" y="382270"/>
                </a:lnTo>
                <a:lnTo>
                  <a:pt x="514718" y="394970"/>
                </a:lnTo>
                <a:lnTo>
                  <a:pt x="516128" y="397510"/>
                </a:lnTo>
                <a:lnTo>
                  <a:pt x="519709" y="400050"/>
                </a:lnTo>
                <a:lnTo>
                  <a:pt x="521322" y="402590"/>
                </a:lnTo>
                <a:lnTo>
                  <a:pt x="524116" y="403860"/>
                </a:lnTo>
                <a:lnTo>
                  <a:pt x="528726" y="403860"/>
                </a:lnTo>
                <a:lnTo>
                  <a:pt x="530834" y="402590"/>
                </a:lnTo>
                <a:lnTo>
                  <a:pt x="531939" y="402590"/>
                </a:lnTo>
                <a:lnTo>
                  <a:pt x="568439" y="365760"/>
                </a:lnTo>
                <a:lnTo>
                  <a:pt x="592353" y="341630"/>
                </a:lnTo>
                <a:lnTo>
                  <a:pt x="592683" y="341630"/>
                </a:lnTo>
                <a:lnTo>
                  <a:pt x="592797" y="339090"/>
                </a:lnTo>
                <a:close/>
              </a:path>
              <a:path w="1260475" h="403860">
                <a:moveTo>
                  <a:pt x="659714" y="259080"/>
                </a:moveTo>
                <a:lnTo>
                  <a:pt x="658050" y="251460"/>
                </a:lnTo>
                <a:lnTo>
                  <a:pt x="656475" y="245110"/>
                </a:lnTo>
                <a:lnTo>
                  <a:pt x="654215" y="238760"/>
                </a:lnTo>
                <a:lnTo>
                  <a:pt x="651281" y="233680"/>
                </a:lnTo>
                <a:lnTo>
                  <a:pt x="647674" y="227330"/>
                </a:lnTo>
                <a:lnTo>
                  <a:pt x="643458" y="222250"/>
                </a:lnTo>
                <a:lnTo>
                  <a:pt x="638695" y="215900"/>
                </a:lnTo>
                <a:lnTo>
                  <a:pt x="633399" y="209550"/>
                </a:lnTo>
                <a:lnTo>
                  <a:pt x="633399" y="265430"/>
                </a:lnTo>
                <a:lnTo>
                  <a:pt x="633006" y="267970"/>
                </a:lnTo>
                <a:lnTo>
                  <a:pt x="631164" y="273050"/>
                </a:lnTo>
                <a:lnTo>
                  <a:pt x="629678" y="275590"/>
                </a:lnTo>
                <a:lnTo>
                  <a:pt x="624890" y="279400"/>
                </a:lnTo>
                <a:lnTo>
                  <a:pt x="621982" y="281940"/>
                </a:lnTo>
                <a:lnTo>
                  <a:pt x="615823" y="283210"/>
                </a:lnTo>
                <a:lnTo>
                  <a:pt x="612267" y="283210"/>
                </a:lnTo>
                <a:lnTo>
                  <a:pt x="604164" y="279400"/>
                </a:lnTo>
                <a:lnTo>
                  <a:pt x="599465" y="276860"/>
                </a:lnTo>
                <a:lnTo>
                  <a:pt x="594118" y="273050"/>
                </a:lnTo>
                <a:lnTo>
                  <a:pt x="589940" y="269240"/>
                </a:lnTo>
                <a:lnTo>
                  <a:pt x="585393" y="265430"/>
                </a:lnTo>
                <a:lnTo>
                  <a:pt x="580491" y="260350"/>
                </a:lnTo>
                <a:lnTo>
                  <a:pt x="575221" y="255270"/>
                </a:lnTo>
                <a:lnTo>
                  <a:pt x="569277" y="248920"/>
                </a:lnTo>
                <a:lnTo>
                  <a:pt x="549122" y="217170"/>
                </a:lnTo>
                <a:lnTo>
                  <a:pt x="550176" y="210820"/>
                </a:lnTo>
                <a:lnTo>
                  <a:pt x="551992" y="207010"/>
                </a:lnTo>
                <a:lnTo>
                  <a:pt x="556882" y="201930"/>
                </a:lnTo>
                <a:lnTo>
                  <a:pt x="558749" y="200660"/>
                </a:lnTo>
                <a:lnTo>
                  <a:pt x="562648" y="198120"/>
                </a:lnTo>
                <a:lnTo>
                  <a:pt x="571842" y="198120"/>
                </a:lnTo>
                <a:lnTo>
                  <a:pt x="577253" y="200660"/>
                </a:lnTo>
                <a:lnTo>
                  <a:pt x="580263" y="201930"/>
                </a:lnTo>
                <a:lnTo>
                  <a:pt x="586841" y="207010"/>
                </a:lnTo>
                <a:lnTo>
                  <a:pt x="590461" y="209550"/>
                </a:lnTo>
                <a:lnTo>
                  <a:pt x="598411" y="215900"/>
                </a:lnTo>
                <a:lnTo>
                  <a:pt x="602818" y="220980"/>
                </a:lnTo>
                <a:lnTo>
                  <a:pt x="607656" y="226060"/>
                </a:lnTo>
                <a:lnTo>
                  <a:pt x="611657" y="229870"/>
                </a:lnTo>
                <a:lnTo>
                  <a:pt x="615226" y="233680"/>
                </a:lnTo>
                <a:lnTo>
                  <a:pt x="633399" y="265430"/>
                </a:lnTo>
                <a:lnTo>
                  <a:pt x="633399" y="209550"/>
                </a:lnTo>
                <a:lnTo>
                  <a:pt x="627545" y="203200"/>
                </a:lnTo>
                <a:lnTo>
                  <a:pt x="621449" y="198120"/>
                </a:lnTo>
                <a:lnTo>
                  <a:pt x="615480" y="191770"/>
                </a:lnTo>
                <a:lnTo>
                  <a:pt x="609638" y="187960"/>
                </a:lnTo>
                <a:lnTo>
                  <a:pt x="603910" y="182880"/>
                </a:lnTo>
                <a:lnTo>
                  <a:pt x="596353" y="177800"/>
                </a:lnTo>
                <a:lnTo>
                  <a:pt x="588987" y="173990"/>
                </a:lnTo>
                <a:lnTo>
                  <a:pt x="574624" y="170180"/>
                </a:lnTo>
                <a:lnTo>
                  <a:pt x="567537" y="170180"/>
                </a:lnTo>
                <a:lnTo>
                  <a:pt x="532701" y="193040"/>
                </a:lnTo>
                <a:lnTo>
                  <a:pt x="523341" y="219710"/>
                </a:lnTo>
                <a:lnTo>
                  <a:pt x="523240" y="222250"/>
                </a:lnTo>
                <a:lnTo>
                  <a:pt x="535279" y="252730"/>
                </a:lnTo>
                <a:lnTo>
                  <a:pt x="539496" y="259080"/>
                </a:lnTo>
                <a:lnTo>
                  <a:pt x="544245" y="265430"/>
                </a:lnTo>
                <a:lnTo>
                  <a:pt x="549516" y="271780"/>
                </a:lnTo>
                <a:lnTo>
                  <a:pt x="555332" y="276860"/>
                </a:lnTo>
                <a:lnTo>
                  <a:pt x="561428" y="283210"/>
                </a:lnTo>
                <a:lnTo>
                  <a:pt x="567410" y="288290"/>
                </a:lnTo>
                <a:lnTo>
                  <a:pt x="573265" y="293370"/>
                </a:lnTo>
                <a:lnTo>
                  <a:pt x="579005" y="297180"/>
                </a:lnTo>
                <a:lnTo>
                  <a:pt x="586587" y="303530"/>
                </a:lnTo>
                <a:lnTo>
                  <a:pt x="593966" y="307340"/>
                </a:lnTo>
                <a:lnTo>
                  <a:pt x="608330" y="309880"/>
                </a:lnTo>
                <a:lnTo>
                  <a:pt x="615403" y="309880"/>
                </a:lnTo>
                <a:lnTo>
                  <a:pt x="629348" y="306070"/>
                </a:lnTo>
                <a:lnTo>
                  <a:pt x="636333" y="300990"/>
                </a:lnTo>
                <a:lnTo>
                  <a:pt x="650227" y="287020"/>
                </a:lnTo>
                <a:lnTo>
                  <a:pt x="652983" y="283210"/>
                </a:lnTo>
                <a:lnTo>
                  <a:pt x="654824" y="280670"/>
                </a:lnTo>
                <a:lnTo>
                  <a:pt x="659396" y="265430"/>
                </a:lnTo>
                <a:lnTo>
                  <a:pt x="659523" y="262890"/>
                </a:lnTo>
                <a:lnTo>
                  <a:pt x="659587" y="261620"/>
                </a:lnTo>
                <a:lnTo>
                  <a:pt x="659714" y="259080"/>
                </a:lnTo>
                <a:close/>
              </a:path>
              <a:path w="1260475" h="403860">
                <a:moveTo>
                  <a:pt x="741616" y="176530"/>
                </a:moveTo>
                <a:lnTo>
                  <a:pt x="729576" y="146050"/>
                </a:lnTo>
                <a:lnTo>
                  <a:pt x="725360" y="139700"/>
                </a:lnTo>
                <a:lnTo>
                  <a:pt x="720598" y="133350"/>
                </a:lnTo>
                <a:lnTo>
                  <a:pt x="715302" y="128282"/>
                </a:lnTo>
                <a:lnTo>
                  <a:pt x="715302" y="184150"/>
                </a:lnTo>
                <a:lnTo>
                  <a:pt x="714908" y="186690"/>
                </a:lnTo>
                <a:lnTo>
                  <a:pt x="697725" y="200660"/>
                </a:lnTo>
                <a:lnTo>
                  <a:pt x="694169" y="200660"/>
                </a:lnTo>
                <a:lnTo>
                  <a:pt x="686066" y="198120"/>
                </a:lnTo>
                <a:lnTo>
                  <a:pt x="681367" y="194310"/>
                </a:lnTo>
                <a:lnTo>
                  <a:pt x="676021" y="190500"/>
                </a:lnTo>
                <a:lnTo>
                  <a:pt x="671842" y="186690"/>
                </a:lnTo>
                <a:lnTo>
                  <a:pt x="667296" y="182880"/>
                </a:lnTo>
                <a:lnTo>
                  <a:pt x="662393" y="179070"/>
                </a:lnTo>
                <a:lnTo>
                  <a:pt x="657123" y="173990"/>
                </a:lnTo>
                <a:lnTo>
                  <a:pt x="651179" y="167640"/>
                </a:lnTo>
                <a:lnTo>
                  <a:pt x="646201" y="162560"/>
                </a:lnTo>
                <a:lnTo>
                  <a:pt x="638200" y="152400"/>
                </a:lnTo>
                <a:lnTo>
                  <a:pt x="635292" y="147320"/>
                </a:lnTo>
                <a:lnTo>
                  <a:pt x="631659" y="139700"/>
                </a:lnTo>
                <a:lnTo>
                  <a:pt x="631024" y="135890"/>
                </a:lnTo>
                <a:lnTo>
                  <a:pt x="632079" y="128270"/>
                </a:lnTo>
                <a:lnTo>
                  <a:pt x="633895" y="124460"/>
                </a:lnTo>
                <a:lnTo>
                  <a:pt x="638784" y="120650"/>
                </a:lnTo>
                <a:lnTo>
                  <a:pt x="640651" y="119380"/>
                </a:lnTo>
                <a:lnTo>
                  <a:pt x="644537" y="116840"/>
                </a:lnTo>
                <a:lnTo>
                  <a:pt x="646658" y="116840"/>
                </a:lnTo>
                <a:lnTo>
                  <a:pt x="651243" y="115570"/>
                </a:lnTo>
                <a:lnTo>
                  <a:pt x="653745" y="116840"/>
                </a:lnTo>
                <a:lnTo>
                  <a:pt x="659155" y="119380"/>
                </a:lnTo>
                <a:lnTo>
                  <a:pt x="662152" y="120650"/>
                </a:lnTo>
                <a:lnTo>
                  <a:pt x="668731" y="124460"/>
                </a:lnTo>
                <a:lnTo>
                  <a:pt x="672363" y="128270"/>
                </a:lnTo>
                <a:lnTo>
                  <a:pt x="680313" y="134620"/>
                </a:lnTo>
                <a:lnTo>
                  <a:pt x="684720" y="138430"/>
                </a:lnTo>
                <a:lnTo>
                  <a:pt x="689559" y="143510"/>
                </a:lnTo>
                <a:lnTo>
                  <a:pt x="693559" y="147320"/>
                </a:lnTo>
                <a:lnTo>
                  <a:pt x="697128" y="151130"/>
                </a:lnTo>
                <a:lnTo>
                  <a:pt x="703389" y="158750"/>
                </a:lnTo>
                <a:lnTo>
                  <a:pt x="706018" y="161290"/>
                </a:lnTo>
                <a:lnTo>
                  <a:pt x="710272" y="167640"/>
                </a:lnTo>
                <a:lnTo>
                  <a:pt x="711949" y="171450"/>
                </a:lnTo>
                <a:lnTo>
                  <a:pt x="714375" y="176530"/>
                </a:lnTo>
                <a:lnTo>
                  <a:pt x="715035" y="179070"/>
                </a:lnTo>
                <a:lnTo>
                  <a:pt x="715238" y="182880"/>
                </a:lnTo>
                <a:lnTo>
                  <a:pt x="715302" y="184150"/>
                </a:lnTo>
                <a:lnTo>
                  <a:pt x="715302" y="128282"/>
                </a:lnTo>
                <a:lnTo>
                  <a:pt x="709447" y="121920"/>
                </a:lnTo>
                <a:lnTo>
                  <a:pt x="703351" y="115570"/>
                </a:lnTo>
                <a:lnTo>
                  <a:pt x="697382" y="110490"/>
                </a:lnTo>
                <a:lnTo>
                  <a:pt x="691527" y="105410"/>
                </a:lnTo>
                <a:lnTo>
                  <a:pt x="685812" y="101600"/>
                </a:lnTo>
                <a:lnTo>
                  <a:pt x="678256" y="95250"/>
                </a:lnTo>
                <a:lnTo>
                  <a:pt x="670890" y="91440"/>
                </a:lnTo>
                <a:lnTo>
                  <a:pt x="656526" y="88900"/>
                </a:lnTo>
                <a:lnTo>
                  <a:pt x="649439" y="88900"/>
                </a:lnTo>
                <a:lnTo>
                  <a:pt x="614603" y="111760"/>
                </a:lnTo>
                <a:lnTo>
                  <a:pt x="605243" y="138430"/>
                </a:lnTo>
                <a:lnTo>
                  <a:pt x="605142" y="140970"/>
                </a:lnTo>
                <a:lnTo>
                  <a:pt x="606806" y="148590"/>
                </a:lnTo>
                <a:lnTo>
                  <a:pt x="608380" y="153670"/>
                </a:lnTo>
                <a:lnTo>
                  <a:pt x="610641" y="160020"/>
                </a:lnTo>
                <a:lnTo>
                  <a:pt x="613575" y="165100"/>
                </a:lnTo>
                <a:lnTo>
                  <a:pt x="617181" y="171450"/>
                </a:lnTo>
                <a:lnTo>
                  <a:pt x="621385" y="177800"/>
                </a:lnTo>
                <a:lnTo>
                  <a:pt x="626135" y="182880"/>
                </a:lnTo>
                <a:lnTo>
                  <a:pt x="631418" y="189230"/>
                </a:lnTo>
                <a:lnTo>
                  <a:pt x="637235" y="195580"/>
                </a:lnTo>
                <a:lnTo>
                  <a:pt x="643331" y="201930"/>
                </a:lnTo>
                <a:lnTo>
                  <a:pt x="649300" y="207010"/>
                </a:lnTo>
                <a:lnTo>
                  <a:pt x="655167" y="212090"/>
                </a:lnTo>
                <a:lnTo>
                  <a:pt x="668489" y="220980"/>
                </a:lnTo>
                <a:lnTo>
                  <a:pt x="675868" y="224790"/>
                </a:lnTo>
                <a:lnTo>
                  <a:pt x="690232" y="228600"/>
                </a:lnTo>
                <a:lnTo>
                  <a:pt x="697306" y="228600"/>
                </a:lnTo>
                <a:lnTo>
                  <a:pt x="711250" y="223520"/>
                </a:lnTo>
                <a:lnTo>
                  <a:pt x="718235" y="219710"/>
                </a:lnTo>
                <a:lnTo>
                  <a:pt x="732129" y="205740"/>
                </a:lnTo>
                <a:lnTo>
                  <a:pt x="735177" y="200660"/>
                </a:lnTo>
                <a:lnTo>
                  <a:pt x="736714" y="198120"/>
                </a:lnTo>
                <a:lnTo>
                  <a:pt x="741299" y="184150"/>
                </a:lnTo>
                <a:lnTo>
                  <a:pt x="741502" y="179070"/>
                </a:lnTo>
                <a:lnTo>
                  <a:pt x="741616" y="176530"/>
                </a:lnTo>
                <a:close/>
              </a:path>
              <a:path w="1260475" h="403860">
                <a:moveTo>
                  <a:pt x="830059" y="101600"/>
                </a:moveTo>
                <a:lnTo>
                  <a:pt x="829906" y="100330"/>
                </a:lnTo>
                <a:lnTo>
                  <a:pt x="829602" y="100330"/>
                </a:lnTo>
                <a:lnTo>
                  <a:pt x="810602" y="81280"/>
                </a:lnTo>
                <a:lnTo>
                  <a:pt x="820635" y="71120"/>
                </a:lnTo>
                <a:lnTo>
                  <a:pt x="820686" y="69850"/>
                </a:lnTo>
                <a:lnTo>
                  <a:pt x="818997" y="66040"/>
                </a:lnTo>
                <a:lnTo>
                  <a:pt x="818108" y="64770"/>
                </a:lnTo>
                <a:lnTo>
                  <a:pt x="817232" y="63500"/>
                </a:lnTo>
                <a:lnTo>
                  <a:pt x="814552" y="60960"/>
                </a:lnTo>
                <a:lnTo>
                  <a:pt x="811555" y="57150"/>
                </a:lnTo>
                <a:lnTo>
                  <a:pt x="809104" y="55880"/>
                </a:lnTo>
                <a:lnTo>
                  <a:pt x="805319" y="54610"/>
                </a:lnTo>
                <a:lnTo>
                  <a:pt x="803948" y="54610"/>
                </a:lnTo>
                <a:lnTo>
                  <a:pt x="794029" y="64770"/>
                </a:lnTo>
                <a:lnTo>
                  <a:pt x="774065" y="44767"/>
                </a:lnTo>
                <a:lnTo>
                  <a:pt x="774065" y="85090"/>
                </a:lnTo>
                <a:lnTo>
                  <a:pt x="746988" y="111760"/>
                </a:lnTo>
                <a:lnTo>
                  <a:pt x="726948" y="38100"/>
                </a:lnTo>
                <a:lnTo>
                  <a:pt x="726884" y="37896"/>
                </a:lnTo>
                <a:lnTo>
                  <a:pt x="774065" y="85090"/>
                </a:lnTo>
                <a:lnTo>
                  <a:pt x="774065" y="44767"/>
                </a:lnTo>
                <a:lnTo>
                  <a:pt x="767219" y="37896"/>
                </a:lnTo>
                <a:lnTo>
                  <a:pt x="731964" y="2540"/>
                </a:lnTo>
                <a:lnTo>
                  <a:pt x="728129" y="2540"/>
                </a:lnTo>
                <a:lnTo>
                  <a:pt x="725284" y="5080"/>
                </a:lnTo>
                <a:lnTo>
                  <a:pt x="723557" y="6350"/>
                </a:lnTo>
                <a:lnTo>
                  <a:pt x="719505" y="8890"/>
                </a:lnTo>
                <a:lnTo>
                  <a:pt x="717156" y="11430"/>
                </a:lnTo>
                <a:lnTo>
                  <a:pt x="712000" y="16510"/>
                </a:lnTo>
                <a:lnTo>
                  <a:pt x="709942" y="19050"/>
                </a:lnTo>
                <a:lnTo>
                  <a:pt x="706691" y="22860"/>
                </a:lnTo>
                <a:lnTo>
                  <a:pt x="705421" y="24130"/>
                </a:lnTo>
                <a:lnTo>
                  <a:pt x="703630" y="26670"/>
                </a:lnTo>
                <a:lnTo>
                  <a:pt x="703046" y="27940"/>
                </a:lnTo>
                <a:lnTo>
                  <a:pt x="702462" y="30480"/>
                </a:lnTo>
                <a:lnTo>
                  <a:pt x="726859" y="119380"/>
                </a:lnTo>
                <a:lnTo>
                  <a:pt x="735990" y="133350"/>
                </a:lnTo>
                <a:lnTo>
                  <a:pt x="739724" y="137160"/>
                </a:lnTo>
                <a:lnTo>
                  <a:pt x="741464" y="138430"/>
                </a:lnTo>
                <a:lnTo>
                  <a:pt x="744308" y="140970"/>
                </a:lnTo>
                <a:lnTo>
                  <a:pt x="745540" y="142240"/>
                </a:lnTo>
                <a:lnTo>
                  <a:pt x="748550" y="142240"/>
                </a:lnTo>
                <a:lnTo>
                  <a:pt x="750087" y="140970"/>
                </a:lnTo>
                <a:lnTo>
                  <a:pt x="750836" y="140970"/>
                </a:lnTo>
                <a:lnTo>
                  <a:pt x="780364" y="111760"/>
                </a:lnTo>
                <a:lnTo>
                  <a:pt x="790638" y="101600"/>
                </a:lnTo>
                <a:lnTo>
                  <a:pt x="809637" y="120650"/>
                </a:lnTo>
                <a:lnTo>
                  <a:pt x="812457" y="120650"/>
                </a:lnTo>
                <a:lnTo>
                  <a:pt x="814514" y="119380"/>
                </a:lnTo>
                <a:lnTo>
                  <a:pt x="815733" y="118110"/>
                </a:lnTo>
                <a:lnTo>
                  <a:pt x="818578" y="116840"/>
                </a:lnTo>
                <a:lnTo>
                  <a:pt x="820242" y="114300"/>
                </a:lnTo>
                <a:lnTo>
                  <a:pt x="824128" y="110490"/>
                </a:lnTo>
                <a:lnTo>
                  <a:pt x="825690" y="109220"/>
                </a:lnTo>
                <a:lnTo>
                  <a:pt x="827963" y="106680"/>
                </a:lnTo>
                <a:lnTo>
                  <a:pt x="828789" y="105410"/>
                </a:lnTo>
                <a:lnTo>
                  <a:pt x="829843" y="102870"/>
                </a:lnTo>
                <a:lnTo>
                  <a:pt x="830059" y="101600"/>
                </a:lnTo>
                <a:close/>
              </a:path>
              <a:path w="1260475" h="403860">
                <a:moveTo>
                  <a:pt x="1028319" y="339090"/>
                </a:moveTo>
                <a:lnTo>
                  <a:pt x="1027480" y="336550"/>
                </a:lnTo>
                <a:lnTo>
                  <a:pt x="1026795" y="335280"/>
                </a:lnTo>
                <a:lnTo>
                  <a:pt x="1024902" y="334010"/>
                </a:lnTo>
                <a:lnTo>
                  <a:pt x="1023658" y="331470"/>
                </a:lnTo>
                <a:lnTo>
                  <a:pt x="1022134" y="330200"/>
                </a:lnTo>
                <a:lnTo>
                  <a:pt x="1020660" y="328930"/>
                </a:lnTo>
                <a:lnTo>
                  <a:pt x="1019302" y="327660"/>
                </a:lnTo>
                <a:lnTo>
                  <a:pt x="1016838" y="326390"/>
                </a:lnTo>
                <a:lnTo>
                  <a:pt x="1015733" y="325120"/>
                </a:lnTo>
                <a:lnTo>
                  <a:pt x="1010742" y="325120"/>
                </a:lnTo>
                <a:lnTo>
                  <a:pt x="969962" y="365760"/>
                </a:lnTo>
                <a:lnTo>
                  <a:pt x="969657" y="342900"/>
                </a:lnTo>
                <a:lnTo>
                  <a:pt x="969556" y="331470"/>
                </a:lnTo>
                <a:lnTo>
                  <a:pt x="969454" y="327660"/>
                </a:lnTo>
                <a:lnTo>
                  <a:pt x="969378" y="325120"/>
                </a:lnTo>
                <a:lnTo>
                  <a:pt x="969149" y="321310"/>
                </a:lnTo>
                <a:lnTo>
                  <a:pt x="969073" y="320040"/>
                </a:lnTo>
                <a:lnTo>
                  <a:pt x="968984" y="318770"/>
                </a:lnTo>
                <a:lnTo>
                  <a:pt x="968895" y="317500"/>
                </a:lnTo>
                <a:lnTo>
                  <a:pt x="968806" y="316230"/>
                </a:lnTo>
                <a:lnTo>
                  <a:pt x="968705" y="314960"/>
                </a:lnTo>
                <a:lnTo>
                  <a:pt x="968616" y="313690"/>
                </a:lnTo>
                <a:lnTo>
                  <a:pt x="968514" y="312420"/>
                </a:lnTo>
                <a:lnTo>
                  <a:pt x="968425" y="311150"/>
                </a:lnTo>
                <a:lnTo>
                  <a:pt x="955548" y="273050"/>
                </a:lnTo>
                <a:lnTo>
                  <a:pt x="927354" y="254000"/>
                </a:lnTo>
                <a:lnTo>
                  <a:pt x="917308" y="255270"/>
                </a:lnTo>
                <a:lnTo>
                  <a:pt x="884593" y="278130"/>
                </a:lnTo>
                <a:lnTo>
                  <a:pt x="879640" y="285750"/>
                </a:lnTo>
                <a:lnTo>
                  <a:pt x="877582" y="288290"/>
                </a:lnTo>
                <a:lnTo>
                  <a:pt x="874268" y="295910"/>
                </a:lnTo>
                <a:lnTo>
                  <a:pt x="873036" y="298450"/>
                </a:lnTo>
                <a:lnTo>
                  <a:pt x="871461" y="304800"/>
                </a:lnTo>
                <a:lnTo>
                  <a:pt x="871054" y="306070"/>
                </a:lnTo>
                <a:lnTo>
                  <a:pt x="871080" y="309880"/>
                </a:lnTo>
                <a:lnTo>
                  <a:pt x="871448" y="311150"/>
                </a:lnTo>
                <a:lnTo>
                  <a:pt x="871766" y="312420"/>
                </a:lnTo>
                <a:lnTo>
                  <a:pt x="872655" y="313690"/>
                </a:lnTo>
                <a:lnTo>
                  <a:pt x="873252" y="314960"/>
                </a:lnTo>
                <a:lnTo>
                  <a:pt x="874725" y="316230"/>
                </a:lnTo>
                <a:lnTo>
                  <a:pt x="875690" y="317500"/>
                </a:lnTo>
                <a:lnTo>
                  <a:pt x="878700" y="320040"/>
                </a:lnTo>
                <a:lnTo>
                  <a:pt x="880275" y="321310"/>
                </a:lnTo>
                <a:lnTo>
                  <a:pt x="883005" y="323850"/>
                </a:lnTo>
                <a:lnTo>
                  <a:pt x="884174" y="325120"/>
                </a:lnTo>
                <a:lnTo>
                  <a:pt x="886066" y="326390"/>
                </a:lnTo>
                <a:lnTo>
                  <a:pt x="888746" y="326390"/>
                </a:lnTo>
                <a:lnTo>
                  <a:pt x="889901" y="325120"/>
                </a:lnTo>
                <a:lnTo>
                  <a:pt x="890447" y="323850"/>
                </a:lnTo>
                <a:lnTo>
                  <a:pt x="891235" y="318770"/>
                </a:lnTo>
                <a:lnTo>
                  <a:pt x="891844" y="316230"/>
                </a:lnTo>
                <a:lnTo>
                  <a:pt x="912469" y="289560"/>
                </a:lnTo>
                <a:lnTo>
                  <a:pt x="921372" y="289560"/>
                </a:lnTo>
                <a:lnTo>
                  <a:pt x="943089" y="330200"/>
                </a:lnTo>
                <a:lnTo>
                  <a:pt x="943190" y="331470"/>
                </a:lnTo>
                <a:lnTo>
                  <a:pt x="943292" y="332740"/>
                </a:lnTo>
                <a:lnTo>
                  <a:pt x="943394" y="334010"/>
                </a:lnTo>
                <a:lnTo>
                  <a:pt x="943495" y="335280"/>
                </a:lnTo>
                <a:lnTo>
                  <a:pt x="943597" y="336550"/>
                </a:lnTo>
                <a:lnTo>
                  <a:pt x="943660" y="339090"/>
                </a:lnTo>
                <a:lnTo>
                  <a:pt x="943762" y="342900"/>
                </a:lnTo>
                <a:lnTo>
                  <a:pt x="945019" y="379730"/>
                </a:lnTo>
                <a:lnTo>
                  <a:pt x="945070" y="382270"/>
                </a:lnTo>
                <a:lnTo>
                  <a:pt x="950239" y="394970"/>
                </a:lnTo>
                <a:lnTo>
                  <a:pt x="951649" y="397510"/>
                </a:lnTo>
                <a:lnTo>
                  <a:pt x="955230" y="400050"/>
                </a:lnTo>
                <a:lnTo>
                  <a:pt x="956843" y="402590"/>
                </a:lnTo>
                <a:lnTo>
                  <a:pt x="959637" y="403860"/>
                </a:lnTo>
                <a:lnTo>
                  <a:pt x="964247" y="403860"/>
                </a:lnTo>
                <a:lnTo>
                  <a:pt x="966355" y="402590"/>
                </a:lnTo>
                <a:lnTo>
                  <a:pt x="967460" y="402590"/>
                </a:lnTo>
                <a:lnTo>
                  <a:pt x="1003960" y="365760"/>
                </a:lnTo>
                <a:lnTo>
                  <a:pt x="1027874" y="341630"/>
                </a:lnTo>
                <a:lnTo>
                  <a:pt x="1028204" y="341630"/>
                </a:lnTo>
                <a:lnTo>
                  <a:pt x="1028319" y="339090"/>
                </a:lnTo>
                <a:close/>
              </a:path>
              <a:path w="1260475" h="403860">
                <a:moveTo>
                  <a:pt x="1095235" y="259080"/>
                </a:moveTo>
                <a:lnTo>
                  <a:pt x="1093571" y="251460"/>
                </a:lnTo>
                <a:lnTo>
                  <a:pt x="1091996" y="245110"/>
                </a:lnTo>
                <a:lnTo>
                  <a:pt x="1089736" y="238760"/>
                </a:lnTo>
                <a:lnTo>
                  <a:pt x="1086802" y="233680"/>
                </a:lnTo>
                <a:lnTo>
                  <a:pt x="1083195" y="227330"/>
                </a:lnTo>
                <a:lnTo>
                  <a:pt x="1078979" y="222250"/>
                </a:lnTo>
                <a:lnTo>
                  <a:pt x="1074216" y="215900"/>
                </a:lnTo>
                <a:lnTo>
                  <a:pt x="1068920" y="209550"/>
                </a:lnTo>
                <a:lnTo>
                  <a:pt x="1068920" y="265430"/>
                </a:lnTo>
                <a:lnTo>
                  <a:pt x="1068527" y="267970"/>
                </a:lnTo>
                <a:lnTo>
                  <a:pt x="1066685" y="273050"/>
                </a:lnTo>
                <a:lnTo>
                  <a:pt x="1065199" y="275590"/>
                </a:lnTo>
                <a:lnTo>
                  <a:pt x="1060411" y="279400"/>
                </a:lnTo>
                <a:lnTo>
                  <a:pt x="1057503" y="281940"/>
                </a:lnTo>
                <a:lnTo>
                  <a:pt x="1051344" y="283210"/>
                </a:lnTo>
                <a:lnTo>
                  <a:pt x="1047788" y="283210"/>
                </a:lnTo>
                <a:lnTo>
                  <a:pt x="1039685" y="279400"/>
                </a:lnTo>
                <a:lnTo>
                  <a:pt x="1034986" y="276860"/>
                </a:lnTo>
                <a:lnTo>
                  <a:pt x="1029639" y="273050"/>
                </a:lnTo>
                <a:lnTo>
                  <a:pt x="1025461" y="269240"/>
                </a:lnTo>
                <a:lnTo>
                  <a:pt x="1020914" y="265430"/>
                </a:lnTo>
                <a:lnTo>
                  <a:pt x="1016012" y="260350"/>
                </a:lnTo>
                <a:lnTo>
                  <a:pt x="1010742" y="255270"/>
                </a:lnTo>
                <a:lnTo>
                  <a:pt x="1004798" y="248920"/>
                </a:lnTo>
                <a:lnTo>
                  <a:pt x="984643" y="217170"/>
                </a:lnTo>
                <a:lnTo>
                  <a:pt x="985697" y="210820"/>
                </a:lnTo>
                <a:lnTo>
                  <a:pt x="987513" y="207010"/>
                </a:lnTo>
                <a:lnTo>
                  <a:pt x="992403" y="201930"/>
                </a:lnTo>
                <a:lnTo>
                  <a:pt x="994270" y="200660"/>
                </a:lnTo>
                <a:lnTo>
                  <a:pt x="998169" y="198120"/>
                </a:lnTo>
                <a:lnTo>
                  <a:pt x="1007364" y="198120"/>
                </a:lnTo>
                <a:lnTo>
                  <a:pt x="1012774" y="200660"/>
                </a:lnTo>
                <a:lnTo>
                  <a:pt x="1015784" y="201930"/>
                </a:lnTo>
                <a:lnTo>
                  <a:pt x="1022362" y="207010"/>
                </a:lnTo>
                <a:lnTo>
                  <a:pt x="1025982" y="209550"/>
                </a:lnTo>
                <a:lnTo>
                  <a:pt x="1033932" y="215900"/>
                </a:lnTo>
                <a:lnTo>
                  <a:pt x="1038339" y="220980"/>
                </a:lnTo>
                <a:lnTo>
                  <a:pt x="1043178" y="226060"/>
                </a:lnTo>
                <a:lnTo>
                  <a:pt x="1047178" y="229870"/>
                </a:lnTo>
                <a:lnTo>
                  <a:pt x="1050747" y="233680"/>
                </a:lnTo>
                <a:lnTo>
                  <a:pt x="1068920" y="265430"/>
                </a:lnTo>
                <a:lnTo>
                  <a:pt x="1068920" y="209550"/>
                </a:lnTo>
                <a:lnTo>
                  <a:pt x="1063066" y="203200"/>
                </a:lnTo>
                <a:lnTo>
                  <a:pt x="1056970" y="198120"/>
                </a:lnTo>
                <a:lnTo>
                  <a:pt x="1051001" y="191770"/>
                </a:lnTo>
                <a:lnTo>
                  <a:pt x="1045159" y="187960"/>
                </a:lnTo>
                <a:lnTo>
                  <a:pt x="1039431" y="182880"/>
                </a:lnTo>
                <a:lnTo>
                  <a:pt x="1031875" y="177800"/>
                </a:lnTo>
                <a:lnTo>
                  <a:pt x="1024509" y="173990"/>
                </a:lnTo>
                <a:lnTo>
                  <a:pt x="1010145" y="170180"/>
                </a:lnTo>
                <a:lnTo>
                  <a:pt x="1003058" y="170180"/>
                </a:lnTo>
                <a:lnTo>
                  <a:pt x="968222" y="193040"/>
                </a:lnTo>
                <a:lnTo>
                  <a:pt x="958977" y="217170"/>
                </a:lnTo>
                <a:lnTo>
                  <a:pt x="958862" y="219710"/>
                </a:lnTo>
                <a:lnTo>
                  <a:pt x="970800" y="252730"/>
                </a:lnTo>
                <a:lnTo>
                  <a:pt x="975017" y="259080"/>
                </a:lnTo>
                <a:lnTo>
                  <a:pt x="979766" y="265430"/>
                </a:lnTo>
                <a:lnTo>
                  <a:pt x="985050" y="271780"/>
                </a:lnTo>
                <a:lnTo>
                  <a:pt x="990854" y="276860"/>
                </a:lnTo>
                <a:lnTo>
                  <a:pt x="996950" y="283210"/>
                </a:lnTo>
                <a:lnTo>
                  <a:pt x="1002931" y="288290"/>
                </a:lnTo>
                <a:lnTo>
                  <a:pt x="1008786" y="293370"/>
                </a:lnTo>
                <a:lnTo>
                  <a:pt x="1014526" y="297180"/>
                </a:lnTo>
                <a:lnTo>
                  <a:pt x="1022108" y="303530"/>
                </a:lnTo>
                <a:lnTo>
                  <a:pt x="1029487" y="307340"/>
                </a:lnTo>
                <a:lnTo>
                  <a:pt x="1043851" y="309880"/>
                </a:lnTo>
                <a:lnTo>
                  <a:pt x="1050925" y="309880"/>
                </a:lnTo>
                <a:lnTo>
                  <a:pt x="1064869" y="306070"/>
                </a:lnTo>
                <a:lnTo>
                  <a:pt x="1071854" y="300990"/>
                </a:lnTo>
                <a:lnTo>
                  <a:pt x="1085748" y="287020"/>
                </a:lnTo>
                <a:lnTo>
                  <a:pt x="1088504" y="283210"/>
                </a:lnTo>
                <a:lnTo>
                  <a:pt x="1090345" y="280670"/>
                </a:lnTo>
                <a:lnTo>
                  <a:pt x="1094917" y="265430"/>
                </a:lnTo>
                <a:lnTo>
                  <a:pt x="1095044" y="262890"/>
                </a:lnTo>
                <a:lnTo>
                  <a:pt x="1095108" y="261620"/>
                </a:lnTo>
                <a:lnTo>
                  <a:pt x="1095235" y="259080"/>
                </a:lnTo>
                <a:close/>
              </a:path>
              <a:path w="1260475" h="403860">
                <a:moveTo>
                  <a:pt x="1177137" y="176530"/>
                </a:moveTo>
                <a:lnTo>
                  <a:pt x="1165098" y="146050"/>
                </a:lnTo>
                <a:lnTo>
                  <a:pt x="1160881" y="139700"/>
                </a:lnTo>
                <a:lnTo>
                  <a:pt x="1156119" y="133350"/>
                </a:lnTo>
                <a:lnTo>
                  <a:pt x="1150823" y="128282"/>
                </a:lnTo>
                <a:lnTo>
                  <a:pt x="1150823" y="184150"/>
                </a:lnTo>
                <a:lnTo>
                  <a:pt x="1150429" y="186690"/>
                </a:lnTo>
                <a:lnTo>
                  <a:pt x="1133246" y="200660"/>
                </a:lnTo>
                <a:lnTo>
                  <a:pt x="1129690" y="200660"/>
                </a:lnTo>
                <a:lnTo>
                  <a:pt x="1121575" y="198120"/>
                </a:lnTo>
                <a:lnTo>
                  <a:pt x="1116888" y="194310"/>
                </a:lnTo>
                <a:lnTo>
                  <a:pt x="1111542" y="190500"/>
                </a:lnTo>
                <a:lnTo>
                  <a:pt x="1107363" y="186690"/>
                </a:lnTo>
                <a:lnTo>
                  <a:pt x="1102817" y="182880"/>
                </a:lnTo>
                <a:lnTo>
                  <a:pt x="1097915" y="179070"/>
                </a:lnTo>
                <a:lnTo>
                  <a:pt x="1092644" y="173990"/>
                </a:lnTo>
                <a:lnTo>
                  <a:pt x="1086700" y="167640"/>
                </a:lnTo>
                <a:lnTo>
                  <a:pt x="1081722" y="162560"/>
                </a:lnTo>
                <a:lnTo>
                  <a:pt x="1073721" y="152400"/>
                </a:lnTo>
                <a:lnTo>
                  <a:pt x="1070813" y="147320"/>
                </a:lnTo>
                <a:lnTo>
                  <a:pt x="1067181" y="139700"/>
                </a:lnTo>
                <a:lnTo>
                  <a:pt x="1066546" y="135890"/>
                </a:lnTo>
                <a:lnTo>
                  <a:pt x="1067600" y="128270"/>
                </a:lnTo>
                <a:lnTo>
                  <a:pt x="1069416" y="124460"/>
                </a:lnTo>
                <a:lnTo>
                  <a:pt x="1074305" y="120650"/>
                </a:lnTo>
                <a:lnTo>
                  <a:pt x="1076172" y="119380"/>
                </a:lnTo>
                <a:lnTo>
                  <a:pt x="1080058" y="116840"/>
                </a:lnTo>
                <a:lnTo>
                  <a:pt x="1082179" y="116840"/>
                </a:lnTo>
                <a:lnTo>
                  <a:pt x="1086764" y="115570"/>
                </a:lnTo>
                <a:lnTo>
                  <a:pt x="1089266" y="116840"/>
                </a:lnTo>
                <a:lnTo>
                  <a:pt x="1094676" y="119380"/>
                </a:lnTo>
                <a:lnTo>
                  <a:pt x="1097673" y="120650"/>
                </a:lnTo>
                <a:lnTo>
                  <a:pt x="1104252" y="124460"/>
                </a:lnTo>
                <a:lnTo>
                  <a:pt x="1107884" y="128270"/>
                </a:lnTo>
                <a:lnTo>
                  <a:pt x="1115834" y="134620"/>
                </a:lnTo>
                <a:lnTo>
                  <a:pt x="1120241" y="138430"/>
                </a:lnTo>
                <a:lnTo>
                  <a:pt x="1125080" y="143510"/>
                </a:lnTo>
                <a:lnTo>
                  <a:pt x="1129080" y="147320"/>
                </a:lnTo>
                <a:lnTo>
                  <a:pt x="1132649" y="151130"/>
                </a:lnTo>
                <a:lnTo>
                  <a:pt x="1138910" y="158750"/>
                </a:lnTo>
                <a:lnTo>
                  <a:pt x="1141539" y="161290"/>
                </a:lnTo>
                <a:lnTo>
                  <a:pt x="1145794" y="167640"/>
                </a:lnTo>
                <a:lnTo>
                  <a:pt x="1147470" y="171450"/>
                </a:lnTo>
                <a:lnTo>
                  <a:pt x="1149896" y="176530"/>
                </a:lnTo>
                <a:lnTo>
                  <a:pt x="1150556" y="179070"/>
                </a:lnTo>
                <a:lnTo>
                  <a:pt x="1150759" y="182880"/>
                </a:lnTo>
                <a:lnTo>
                  <a:pt x="1150823" y="184150"/>
                </a:lnTo>
                <a:lnTo>
                  <a:pt x="1150823" y="128282"/>
                </a:lnTo>
                <a:lnTo>
                  <a:pt x="1144968" y="121920"/>
                </a:lnTo>
                <a:lnTo>
                  <a:pt x="1138872" y="115570"/>
                </a:lnTo>
                <a:lnTo>
                  <a:pt x="1132903" y="110490"/>
                </a:lnTo>
                <a:lnTo>
                  <a:pt x="1127061" y="105410"/>
                </a:lnTo>
                <a:lnTo>
                  <a:pt x="1121333" y="101600"/>
                </a:lnTo>
                <a:lnTo>
                  <a:pt x="1113777" y="95250"/>
                </a:lnTo>
                <a:lnTo>
                  <a:pt x="1106411" y="91440"/>
                </a:lnTo>
                <a:lnTo>
                  <a:pt x="1092047" y="88900"/>
                </a:lnTo>
                <a:lnTo>
                  <a:pt x="1084961" y="88900"/>
                </a:lnTo>
                <a:lnTo>
                  <a:pt x="1050124" y="111760"/>
                </a:lnTo>
                <a:lnTo>
                  <a:pt x="1040879" y="135890"/>
                </a:lnTo>
                <a:lnTo>
                  <a:pt x="1040765" y="138430"/>
                </a:lnTo>
                <a:lnTo>
                  <a:pt x="1049096" y="165100"/>
                </a:lnTo>
                <a:lnTo>
                  <a:pt x="1052703" y="171450"/>
                </a:lnTo>
                <a:lnTo>
                  <a:pt x="1056919" y="177800"/>
                </a:lnTo>
                <a:lnTo>
                  <a:pt x="1061669" y="182880"/>
                </a:lnTo>
                <a:lnTo>
                  <a:pt x="1066939" y="189230"/>
                </a:lnTo>
                <a:lnTo>
                  <a:pt x="1072756" y="195580"/>
                </a:lnTo>
                <a:lnTo>
                  <a:pt x="1078852" y="201930"/>
                </a:lnTo>
                <a:lnTo>
                  <a:pt x="1084821" y="207010"/>
                </a:lnTo>
                <a:lnTo>
                  <a:pt x="1090688" y="212090"/>
                </a:lnTo>
                <a:lnTo>
                  <a:pt x="1104011" y="220980"/>
                </a:lnTo>
                <a:lnTo>
                  <a:pt x="1111389" y="224790"/>
                </a:lnTo>
                <a:lnTo>
                  <a:pt x="1125753" y="228600"/>
                </a:lnTo>
                <a:lnTo>
                  <a:pt x="1132827" y="228600"/>
                </a:lnTo>
                <a:lnTo>
                  <a:pt x="1167650" y="205740"/>
                </a:lnTo>
                <a:lnTo>
                  <a:pt x="1177036" y="179070"/>
                </a:lnTo>
                <a:lnTo>
                  <a:pt x="1177137" y="176530"/>
                </a:lnTo>
                <a:close/>
              </a:path>
              <a:path w="1260475" h="403860">
                <a:moveTo>
                  <a:pt x="1260271" y="99060"/>
                </a:moveTo>
                <a:lnTo>
                  <a:pt x="1260170" y="93980"/>
                </a:lnTo>
                <a:lnTo>
                  <a:pt x="1260055" y="88900"/>
                </a:lnTo>
                <a:lnTo>
                  <a:pt x="1260005" y="86360"/>
                </a:lnTo>
                <a:lnTo>
                  <a:pt x="1258531" y="80010"/>
                </a:lnTo>
                <a:lnTo>
                  <a:pt x="1253528" y="69850"/>
                </a:lnTo>
                <a:lnTo>
                  <a:pt x="1252905" y="68580"/>
                </a:lnTo>
                <a:lnTo>
                  <a:pt x="1248918" y="62230"/>
                </a:lnTo>
                <a:lnTo>
                  <a:pt x="1243761" y="57150"/>
                </a:lnTo>
                <a:lnTo>
                  <a:pt x="1239177" y="53340"/>
                </a:lnTo>
                <a:lnTo>
                  <a:pt x="1234948" y="49911"/>
                </a:lnTo>
                <a:lnTo>
                  <a:pt x="1234948" y="99060"/>
                </a:lnTo>
                <a:lnTo>
                  <a:pt x="1234694" y="101600"/>
                </a:lnTo>
                <a:lnTo>
                  <a:pt x="1218082" y="118110"/>
                </a:lnTo>
                <a:lnTo>
                  <a:pt x="1214970" y="118110"/>
                </a:lnTo>
                <a:lnTo>
                  <a:pt x="1184719" y="97790"/>
                </a:lnTo>
                <a:lnTo>
                  <a:pt x="1185087" y="96520"/>
                </a:lnTo>
                <a:lnTo>
                  <a:pt x="1185583" y="93980"/>
                </a:lnTo>
                <a:lnTo>
                  <a:pt x="1186789" y="90170"/>
                </a:lnTo>
                <a:lnTo>
                  <a:pt x="1187538" y="88900"/>
                </a:lnTo>
                <a:lnTo>
                  <a:pt x="1189329" y="85090"/>
                </a:lnTo>
                <a:lnTo>
                  <a:pt x="1190358" y="83820"/>
                </a:lnTo>
                <a:lnTo>
                  <a:pt x="1192669" y="80010"/>
                </a:lnTo>
                <a:lnTo>
                  <a:pt x="1197927" y="74930"/>
                </a:lnTo>
                <a:lnTo>
                  <a:pt x="1200391" y="72390"/>
                </a:lnTo>
                <a:lnTo>
                  <a:pt x="1205280" y="71120"/>
                </a:lnTo>
                <a:lnTo>
                  <a:pt x="1207731" y="69850"/>
                </a:lnTo>
                <a:lnTo>
                  <a:pt x="1212621" y="71120"/>
                </a:lnTo>
                <a:lnTo>
                  <a:pt x="1220101" y="74930"/>
                </a:lnTo>
                <a:lnTo>
                  <a:pt x="1222692" y="77470"/>
                </a:lnTo>
                <a:lnTo>
                  <a:pt x="1225372" y="80010"/>
                </a:lnTo>
                <a:lnTo>
                  <a:pt x="1234948" y="99060"/>
                </a:lnTo>
                <a:lnTo>
                  <a:pt x="1234948" y="49911"/>
                </a:lnTo>
                <a:lnTo>
                  <a:pt x="1234478" y="49530"/>
                </a:lnTo>
                <a:lnTo>
                  <a:pt x="1224788" y="44450"/>
                </a:lnTo>
                <a:lnTo>
                  <a:pt x="1219885" y="43180"/>
                </a:lnTo>
                <a:lnTo>
                  <a:pt x="1209941" y="41910"/>
                </a:lnTo>
                <a:lnTo>
                  <a:pt x="1204899" y="43180"/>
                </a:lnTo>
                <a:lnTo>
                  <a:pt x="1175181" y="68580"/>
                </a:lnTo>
                <a:lnTo>
                  <a:pt x="1172718" y="72390"/>
                </a:lnTo>
                <a:lnTo>
                  <a:pt x="1171714" y="74930"/>
                </a:lnTo>
                <a:lnTo>
                  <a:pt x="1170190" y="80010"/>
                </a:lnTo>
                <a:lnTo>
                  <a:pt x="1169593" y="81280"/>
                </a:lnTo>
                <a:lnTo>
                  <a:pt x="1152880" y="53340"/>
                </a:lnTo>
                <a:lnTo>
                  <a:pt x="1153007" y="50800"/>
                </a:lnTo>
                <a:lnTo>
                  <a:pt x="1153121" y="48260"/>
                </a:lnTo>
                <a:lnTo>
                  <a:pt x="1155865" y="39370"/>
                </a:lnTo>
                <a:lnTo>
                  <a:pt x="1158671" y="34290"/>
                </a:lnTo>
                <a:lnTo>
                  <a:pt x="1165466" y="27940"/>
                </a:lnTo>
                <a:lnTo>
                  <a:pt x="1167841" y="25400"/>
                </a:lnTo>
                <a:lnTo>
                  <a:pt x="1172324" y="22860"/>
                </a:lnTo>
                <a:lnTo>
                  <a:pt x="1174356" y="21590"/>
                </a:lnTo>
                <a:lnTo>
                  <a:pt x="1178039" y="19050"/>
                </a:lnTo>
                <a:lnTo>
                  <a:pt x="1179626" y="19050"/>
                </a:lnTo>
                <a:lnTo>
                  <a:pt x="1182319" y="17780"/>
                </a:lnTo>
                <a:lnTo>
                  <a:pt x="1183297" y="16510"/>
                </a:lnTo>
                <a:lnTo>
                  <a:pt x="1184465" y="15240"/>
                </a:lnTo>
                <a:lnTo>
                  <a:pt x="1184770" y="15240"/>
                </a:lnTo>
                <a:lnTo>
                  <a:pt x="1184846" y="12700"/>
                </a:lnTo>
                <a:lnTo>
                  <a:pt x="1184046" y="11430"/>
                </a:lnTo>
                <a:lnTo>
                  <a:pt x="1183360" y="10160"/>
                </a:lnTo>
                <a:lnTo>
                  <a:pt x="1181354" y="7620"/>
                </a:lnTo>
                <a:lnTo>
                  <a:pt x="1180045" y="6350"/>
                </a:lnTo>
                <a:lnTo>
                  <a:pt x="1178407" y="5080"/>
                </a:lnTo>
                <a:lnTo>
                  <a:pt x="1176439" y="2540"/>
                </a:lnTo>
                <a:lnTo>
                  <a:pt x="1174851" y="1270"/>
                </a:lnTo>
                <a:lnTo>
                  <a:pt x="1174140" y="1270"/>
                </a:lnTo>
                <a:lnTo>
                  <a:pt x="1172883" y="0"/>
                </a:lnTo>
                <a:lnTo>
                  <a:pt x="1167625" y="0"/>
                </a:lnTo>
                <a:lnTo>
                  <a:pt x="1164259" y="1270"/>
                </a:lnTo>
                <a:lnTo>
                  <a:pt x="1162354" y="2540"/>
                </a:lnTo>
                <a:lnTo>
                  <a:pt x="1158151" y="5080"/>
                </a:lnTo>
                <a:lnTo>
                  <a:pt x="1155966" y="7620"/>
                </a:lnTo>
                <a:lnTo>
                  <a:pt x="1151445" y="10160"/>
                </a:lnTo>
                <a:lnTo>
                  <a:pt x="1149311" y="12700"/>
                </a:lnTo>
                <a:lnTo>
                  <a:pt x="1128890" y="45720"/>
                </a:lnTo>
                <a:lnTo>
                  <a:pt x="1128229" y="57150"/>
                </a:lnTo>
                <a:lnTo>
                  <a:pt x="1128153" y="58420"/>
                </a:lnTo>
                <a:lnTo>
                  <a:pt x="1144485" y="96520"/>
                </a:lnTo>
                <a:lnTo>
                  <a:pt x="1156411" y="110490"/>
                </a:lnTo>
                <a:lnTo>
                  <a:pt x="1165199" y="119380"/>
                </a:lnTo>
                <a:lnTo>
                  <a:pt x="1169911" y="124460"/>
                </a:lnTo>
                <a:lnTo>
                  <a:pt x="1179169" y="132080"/>
                </a:lnTo>
                <a:lnTo>
                  <a:pt x="1183792" y="134620"/>
                </a:lnTo>
                <a:lnTo>
                  <a:pt x="1192999" y="140970"/>
                </a:lnTo>
                <a:lnTo>
                  <a:pt x="1206614" y="144780"/>
                </a:lnTo>
                <a:lnTo>
                  <a:pt x="1220381" y="144780"/>
                </a:lnTo>
                <a:lnTo>
                  <a:pt x="1224991" y="142240"/>
                </a:lnTo>
                <a:lnTo>
                  <a:pt x="1234198" y="138430"/>
                </a:lnTo>
                <a:lnTo>
                  <a:pt x="1238872" y="134620"/>
                </a:lnTo>
                <a:lnTo>
                  <a:pt x="1249438" y="123190"/>
                </a:lnTo>
                <a:lnTo>
                  <a:pt x="1253693" y="118110"/>
                </a:lnTo>
                <a:lnTo>
                  <a:pt x="1259001" y="105410"/>
                </a:lnTo>
                <a:lnTo>
                  <a:pt x="1260271" y="9906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7280" y="5109159"/>
            <a:ext cx="823594" cy="398780"/>
          </a:xfrm>
          <a:custGeom>
            <a:avLst/>
            <a:gdLst/>
            <a:ahLst/>
            <a:cxnLst/>
            <a:rect l="l" t="t" r="r" b="b"/>
            <a:pathLst>
              <a:path w="823595" h="398779">
                <a:moveTo>
                  <a:pt x="157264" y="334010"/>
                </a:moveTo>
                <a:lnTo>
                  <a:pt x="156425" y="331470"/>
                </a:lnTo>
                <a:lnTo>
                  <a:pt x="155740" y="330200"/>
                </a:lnTo>
                <a:lnTo>
                  <a:pt x="153847" y="328930"/>
                </a:lnTo>
                <a:lnTo>
                  <a:pt x="152603" y="326390"/>
                </a:lnTo>
                <a:lnTo>
                  <a:pt x="151079" y="325120"/>
                </a:lnTo>
                <a:lnTo>
                  <a:pt x="149606" y="323850"/>
                </a:lnTo>
                <a:lnTo>
                  <a:pt x="148247" y="322580"/>
                </a:lnTo>
                <a:lnTo>
                  <a:pt x="145783" y="321310"/>
                </a:lnTo>
                <a:lnTo>
                  <a:pt x="144678" y="320040"/>
                </a:lnTo>
                <a:lnTo>
                  <a:pt x="139687" y="320040"/>
                </a:lnTo>
                <a:lnTo>
                  <a:pt x="98907" y="360680"/>
                </a:lnTo>
                <a:lnTo>
                  <a:pt x="98602" y="337820"/>
                </a:lnTo>
                <a:lnTo>
                  <a:pt x="98501" y="326390"/>
                </a:lnTo>
                <a:lnTo>
                  <a:pt x="98386" y="322580"/>
                </a:lnTo>
                <a:lnTo>
                  <a:pt x="98323" y="320040"/>
                </a:lnTo>
                <a:lnTo>
                  <a:pt x="98082" y="316230"/>
                </a:lnTo>
                <a:lnTo>
                  <a:pt x="98005" y="314960"/>
                </a:lnTo>
                <a:lnTo>
                  <a:pt x="97929" y="313690"/>
                </a:lnTo>
                <a:lnTo>
                  <a:pt x="97828" y="312420"/>
                </a:lnTo>
                <a:lnTo>
                  <a:pt x="97739" y="311150"/>
                </a:lnTo>
                <a:lnTo>
                  <a:pt x="97650" y="309880"/>
                </a:lnTo>
                <a:lnTo>
                  <a:pt x="97548" y="308610"/>
                </a:lnTo>
                <a:lnTo>
                  <a:pt x="97459" y="307340"/>
                </a:lnTo>
                <a:lnTo>
                  <a:pt x="97370" y="306070"/>
                </a:lnTo>
                <a:lnTo>
                  <a:pt x="96494" y="298450"/>
                </a:lnTo>
                <a:lnTo>
                  <a:pt x="95211" y="292100"/>
                </a:lnTo>
                <a:lnTo>
                  <a:pt x="92925" y="284480"/>
                </a:lnTo>
                <a:lnTo>
                  <a:pt x="91795" y="280670"/>
                </a:lnTo>
                <a:lnTo>
                  <a:pt x="61099" y="250190"/>
                </a:lnTo>
                <a:lnTo>
                  <a:pt x="56299" y="248920"/>
                </a:lnTo>
                <a:lnTo>
                  <a:pt x="46253" y="250190"/>
                </a:lnTo>
                <a:lnTo>
                  <a:pt x="13538" y="273050"/>
                </a:lnTo>
                <a:lnTo>
                  <a:pt x="8585" y="280670"/>
                </a:lnTo>
                <a:lnTo>
                  <a:pt x="6527" y="283210"/>
                </a:lnTo>
                <a:lnTo>
                  <a:pt x="3213" y="290830"/>
                </a:lnTo>
                <a:lnTo>
                  <a:pt x="1981" y="293370"/>
                </a:lnTo>
                <a:lnTo>
                  <a:pt x="406" y="299720"/>
                </a:lnTo>
                <a:lnTo>
                  <a:pt x="0" y="300990"/>
                </a:lnTo>
                <a:lnTo>
                  <a:pt x="25" y="304800"/>
                </a:lnTo>
                <a:lnTo>
                  <a:pt x="393" y="306070"/>
                </a:lnTo>
                <a:lnTo>
                  <a:pt x="711" y="307340"/>
                </a:lnTo>
                <a:lnTo>
                  <a:pt x="1600" y="308610"/>
                </a:lnTo>
                <a:lnTo>
                  <a:pt x="2197" y="309880"/>
                </a:lnTo>
                <a:lnTo>
                  <a:pt x="3670" y="311150"/>
                </a:lnTo>
                <a:lnTo>
                  <a:pt x="4635" y="312420"/>
                </a:lnTo>
                <a:lnTo>
                  <a:pt x="7645" y="314960"/>
                </a:lnTo>
                <a:lnTo>
                  <a:pt x="9220" y="316230"/>
                </a:lnTo>
                <a:lnTo>
                  <a:pt x="11950" y="318770"/>
                </a:lnTo>
                <a:lnTo>
                  <a:pt x="13119" y="320040"/>
                </a:lnTo>
                <a:lnTo>
                  <a:pt x="15011" y="321310"/>
                </a:lnTo>
                <a:lnTo>
                  <a:pt x="17691" y="321310"/>
                </a:lnTo>
                <a:lnTo>
                  <a:pt x="18846" y="320040"/>
                </a:lnTo>
                <a:lnTo>
                  <a:pt x="19392" y="318770"/>
                </a:lnTo>
                <a:lnTo>
                  <a:pt x="20180" y="313690"/>
                </a:lnTo>
                <a:lnTo>
                  <a:pt x="20789" y="311150"/>
                </a:lnTo>
                <a:lnTo>
                  <a:pt x="41414" y="284480"/>
                </a:lnTo>
                <a:lnTo>
                  <a:pt x="50317" y="284480"/>
                </a:lnTo>
                <a:lnTo>
                  <a:pt x="72034" y="325120"/>
                </a:lnTo>
                <a:lnTo>
                  <a:pt x="72136" y="326390"/>
                </a:lnTo>
                <a:lnTo>
                  <a:pt x="72237" y="327660"/>
                </a:lnTo>
                <a:lnTo>
                  <a:pt x="72339" y="328930"/>
                </a:lnTo>
                <a:lnTo>
                  <a:pt x="72440" y="330200"/>
                </a:lnTo>
                <a:lnTo>
                  <a:pt x="72542" y="331470"/>
                </a:lnTo>
                <a:lnTo>
                  <a:pt x="72605" y="334010"/>
                </a:lnTo>
                <a:lnTo>
                  <a:pt x="72707" y="337820"/>
                </a:lnTo>
                <a:lnTo>
                  <a:pt x="73964" y="374650"/>
                </a:lnTo>
                <a:lnTo>
                  <a:pt x="74015" y="377190"/>
                </a:lnTo>
                <a:lnTo>
                  <a:pt x="79184" y="389890"/>
                </a:lnTo>
                <a:lnTo>
                  <a:pt x="80594" y="392430"/>
                </a:lnTo>
                <a:lnTo>
                  <a:pt x="84175" y="394970"/>
                </a:lnTo>
                <a:lnTo>
                  <a:pt x="85788" y="397510"/>
                </a:lnTo>
                <a:lnTo>
                  <a:pt x="88582" y="398780"/>
                </a:lnTo>
                <a:lnTo>
                  <a:pt x="93192" y="398780"/>
                </a:lnTo>
                <a:lnTo>
                  <a:pt x="95300" y="397510"/>
                </a:lnTo>
                <a:lnTo>
                  <a:pt x="96405" y="397510"/>
                </a:lnTo>
                <a:lnTo>
                  <a:pt x="132905" y="360680"/>
                </a:lnTo>
                <a:lnTo>
                  <a:pt x="156819" y="336550"/>
                </a:lnTo>
                <a:lnTo>
                  <a:pt x="157149" y="336550"/>
                </a:lnTo>
                <a:lnTo>
                  <a:pt x="157264" y="334010"/>
                </a:lnTo>
                <a:close/>
              </a:path>
              <a:path w="823595" h="398779">
                <a:moveTo>
                  <a:pt x="224180" y="254000"/>
                </a:moveTo>
                <a:lnTo>
                  <a:pt x="222516" y="246380"/>
                </a:lnTo>
                <a:lnTo>
                  <a:pt x="220929" y="240030"/>
                </a:lnTo>
                <a:lnTo>
                  <a:pt x="218681" y="233680"/>
                </a:lnTo>
                <a:lnTo>
                  <a:pt x="215747" y="228600"/>
                </a:lnTo>
                <a:lnTo>
                  <a:pt x="212140" y="222250"/>
                </a:lnTo>
                <a:lnTo>
                  <a:pt x="207924" y="217170"/>
                </a:lnTo>
                <a:lnTo>
                  <a:pt x="203161" y="210820"/>
                </a:lnTo>
                <a:lnTo>
                  <a:pt x="197866" y="204495"/>
                </a:lnTo>
                <a:lnTo>
                  <a:pt x="197866" y="260350"/>
                </a:lnTo>
                <a:lnTo>
                  <a:pt x="197472" y="262890"/>
                </a:lnTo>
                <a:lnTo>
                  <a:pt x="195630" y="267970"/>
                </a:lnTo>
                <a:lnTo>
                  <a:pt x="194144" y="270510"/>
                </a:lnTo>
                <a:lnTo>
                  <a:pt x="189357" y="274320"/>
                </a:lnTo>
                <a:lnTo>
                  <a:pt x="186448" y="276860"/>
                </a:lnTo>
                <a:lnTo>
                  <a:pt x="180289" y="278130"/>
                </a:lnTo>
                <a:lnTo>
                  <a:pt x="176733" y="278130"/>
                </a:lnTo>
                <a:lnTo>
                  <a:pt x="168630" y="274320"/>
                </a:lnTo>
                <a:lnTo>
                  <a:pt x="163931" y="271780"/>
                </a:lnTo>
                <a:lnTo>
                  <a:pt x="158584" y="267970"/>
                </a:lnTo>
                <a:lnTo>
                  <a:pt x="154393" y="264160"/>
                </a:lnTo>
                <a:lnTo>
                  <a:pt x="149860" y="260350"/>
                </a:lnTo>
                <a:lnTo>
                  <a:pt x="144945" y="255270"/>
                </a:lnTo>
                <a:lnTo>
                  <a:pt x="139687" y="250190"/>
                </a:lnTo>
                <a:lnTo>
                  <a:pt x="133743" y="243840"/>
                </a:lnTo>
                <a:lnTo>
                  <a:pt x="113588" y="212090"/>
                </a:lnTo>
                <a:lnTo>
                  <a:pt x="114642" y="205740"/>
                </a:lnTo>
                <a:lnTo>
                  <a:pt x="116459" y="201930"/>
                </a:lnTo>
                <a:lnTo>
                  <a:pt x="121348" y="196850"/>
                </a:lnTo>
                <a:lnTo>
                  <a:pt x="123215" y="195580"/>
                </a:lnTo>
                <a:lnTo>
                  <a:pt x="127114" y="193040"/>
                </a:lnTo>
                <a:lnTo>
                  <a:pt x="136309" y="193040"/>
                </a:lnTo>
                <a:lnTo>
                  <a:pt x="141719" y="195580"/>
                </a:lnTo>
                <a:lnTo>
                  <a:pt x="144729" y="196850"/>
                </a:lnTo>
                <a:lnTo>
                  <a:pt x="151307" y="201930"/>
                </a:lnTo>
                <a:lnTo>
                  <a:pt x="154927" y="204470"/>
                </a:lnTo>
                <a:lnTo>
                  <a:pt x="162877" y="210820"/>
                </a:lnTo>
                <a:lnTo>
                  <a:pt x="167284" y="215900"/>
                </a:lnTo>
                <a:lnTo>
                  <a:pt x="172123" y="220980"/>
                </a:lnTo>
                <a:lnTo>
                  <a:pt x="176123" y="224790"/>
                </a:lnTo>
                <a:lnTo>
                  <a:pt x="179692" y="228600"/>
                </a:lnTo>
                <a:lnTo>
                  <a:pt x="197866" y="260350"/>
                </a:lnTo>
                <a:lnTo>
                  <a:pt x="197866" y="204495"/>
                </a:lnTo>
                <a:lnTo>
                  <a:pt x="192011" y="198120"/>
                </a:lnTo>
                <a:lnTo>
                  <a:pt x="185915" y="193040"/>
                </a:lnTo>
                <a:lnTo>
                  <a:pt x="179946" y="186690"/>
                </a:lnTo>
                <a:lnTo>
                  <a:pt x="174104" y="182880"/>
                </a:lnTo>
                <a:lnTo>
                  <a:pt x="168376" y="177800"/>
                </a:lnTo>
                <a:lnTo>
                  <a:pt x="160820" y="172720"/>
                </a:lnTo>
                <a:lnTo>
                  <a:pt x="153454" y="168910"/>
                </a:lnTo>
                <a:lnTo>
                  <a:pt x="139090" y="165100"/>
                </a:lnTo>
                <a:lnTo>
                  <a:pt x="132003" y="165100"/>
                </a:lnTo>
                <a:lnTo>
                  <a:pt x="97167" y="187960"/>
                </a:lnTo>
                <a:lnTo>
                  <a:pt x="87807" y="214630"/>
                </a:lnTo>
                <a:lnTo>
                  <a:pt x="87706" y="217170"/>
                </a:lnTo>
                <a:lnTo>
                  <a:pt x="99745" y="247650"/>
                </a:lnTo>
                <a:lnTo>
                  <a:pt x="103962" y="254000"/>
                </a:lnTo>
                <a:lnTo>
                  <a:pt x="108699" y="260350"/>
                </a:lnTo>
                <a:lnTo>
                  <a:pt x="113982" y="266700"/>
                </a:lnTo>
                <a:lnTo>
                  <a:pt x="119799" y="271780"/>
                </a:lnTo>
                <a:lnTo>
                  <a:pt x="125895" y="278130"/>
                </a:lnTo>
                <a:lnTo>
                  <a:pt x="131864" y="283210"/>
                </a:lnTo>
                <a:lnTo>
                  <a:pt x="137731" y="288290"/>
                </a:lnTo>
                <a:lnTo>
                  <a:pt x="143471" y="292100"/>
                </a:lnTo>
                <a:lnTo>
                  <a:pt x="151053" y="298450"/>
                </a:lnTo>
                <a:lnTo>
                  <a:pt x="158432" y="302260"/>
                </a:lnTo>
                <a:lnTo>
                  <a:pt x="172796" y="304800"/>
                </a:lnTo>
                <a:lnTo>
                  <a:pt x="179870" y="304800"/>
                </a:lnTo>
                <a:lnTo>
                  <a:pt x="193814" y="300990"/>
                </a:lnTo>
                <a:lnTo>
                  <a:pt x="200799" y="295910"/>
                </a:lnTo>
                <a:lnTo>
                  <a:pt x="214693" y="281940"/>
                </a:lnTo>
                <a:lnTo>
                  <a:pt x="217449" y="278130"/>
                </a:lnTo>
                <a:lnTo>
                  <a:pt x="219290" y="275590"/>
                </a:lnTo>
                <a:lnTo>
                  <a:pt x="223862" y="260350"/>
                </a:lnTo>
                <a:lnTo>
                  <a:pt x="223989" y="257810"/>
                </a:lnTo>
                <a:lnTo>
                  <a:pt x="224053" y="256540"/>
                </a:lnTo>
                <a:lnTo>
                  <a:pt x="224180" y="254000"/>
                </a:lnTo>
                <a:close/>
              </a:path>
              <a:path w="823595" h="398779">
                <a:moveTo>
                  <a:pt x="306082" y="171450"/>
                </a:moveTo>
                <a:lnTo>
                  <a:pt x="294043" y="140970"/>
                </a:lnTo>
                <a:lnTo>
                  <a:pt x="289826" y="134620"/>
                </a:lnTo>
                <a:lnTo>
                  <a:pt x="285064" y="128270"/>
                </a:lnTo>
                <a:lnTo>
                  <a:pt x="279768" y="123202"/>
                </a:lnTo>
                <a:lnTo>
                  <a:pt x="279768" y="179070"/>
                </a:lnTo>
                <a:lnTo>
                  <a:pt x="279374" y="181610"/>
                </a:lnTo>
                <a:lnTo>
                  <a:pt x="262191" y="195580"/>
                </a:lnTo>
                <a:lnTo>
                  <a:pt x="258635" y="195580"/>
                </a:lnTo>
                <a:lnTo>
                  <a:pt x="250520" y="193040"/>
                </a:lnTo>
                <a:lnTo>
                  <a:pt x="245833" y="189230"/>
                </a:lnTo>
                <a:lnTo>
                  <a:pt x="240487" y="185420"/>
                </a:lnTo>
                <a:lnTo>
                  <a:pt x="236296" y="181610"/>
                </a:lnTo>
                <a:lnTo>
                  <a:pt x="231762" y="177800"/>
                </a:lnTo>
                <a:lnTo>
                  <a:pt x="226847" y="173990"/>
                </a:lnTo>
                <a:lnTo>
                  <a:pt x="221589" y="168910"/>
                </a:lnTo>
                <a:lnTo>
                  <a:pt x="215646" y="162560"/>
                </a:lnTo>
                <a:lnTo>
                  <a:pt x="210667" y="157480"/>
                </a:lnTo>
                <a:lnTo>
                  <a:pt x="202666" y="147320"/>
                </a:lnTo>
                <a:lnTo>
                  <a:pt x="199758" y="142240"/>
                </a:lnTo>
                <a:lnTo>
                  <a:pt x="196126" y="134620"/>
                </a:lnTo>
                <a:lnTo>
                  <a:pt x="195491" y="130810"/>
                </a:lnTo>
                <a:lnTo>
                  <a:pt x="196545" y="123190"/>
                </a:lnTo>
                <a:lnTo>
                  <a:pt x="198361" y="119380"/>
                </a:lnTo>
                <a:lnTo>
                  <a:pt x="203250" y="115570"/>
                </a:lnTo>
                <a:lnTo>
                  <a:pt x="205117" y="114300"/>
                </a:lnTo>
                <a:lnTo>
                  <a:pt x="209003" y="111760"/>
                </a:lnTo>
                <a:lnTo>
                  <a:pt x="211124" y="111760"/>
                </a:lnTo>
                <a:lnTo>
                  <a:pt x="215709" y="110490"/>
                </a:lnTo>
                <a:lnTo>
                  <a:pt x="218211" y="111760"/>
                </a:lnTo>
                <a:lnTo>
                  <a:pt x="223621" y="114300"/>
                </a:lnTo>
                <a:lnTo>
                  <a:pt x="226618" y="115570"/>
                </a:lnTo>
                <a:lnTo>
                  <a:pt x="233197" y="119380"/>
                </a:lnTo>
                <a:lnTo>
                  <a:pt x="236829" y="123190"/>
                </a:lnTo>
                <a:lnTo>
                  <a:pt x="244779" y="129540"/>
                </a:lnTo>
                <a:lnTo>
                  <a:pt x="249186" y="133350"/>
                </a:lnTo>
                <a:lnTo>
                  <a:pt x="254025" y="138430"/>
                </a:lnTo>
                <a:lnTo>
                  <a:pt x="258025" y="142240"/>
                </a:lnTo>
                <a:lnTo>
                  <a:pt x="261594" y="146050"/>
                </a:lnTo>
                <a:lnTo>
                  <a:pt x="267855" y="153670"/>
                </a:lnTo>
                <a:lnTo>
                  <a:pt x="270484" y="156210"/>
                </a:lnTo>
                <a:lnTo>
                  <a:pt x="274739" y="162560"/>
                </a:lnTo>
                <a:lnTo>
                  <a:pt x="276415" y="166370"/>
                </a:lnTo>
                <a:lnTo>
                  <a:pt x="278841" y="171450"/>
                </a:lnTo>
                <a:lnTo>
                  <a:pt x="279501" y="173990"/>
                </a:lnTo>
                <a:lnTo>
                  <a:pt x="279692" y="177800"/>
                </a:lnTo>
                <a:lnTo>
                  <a:pt x="279768" y="179070"/>
                </a:lnTo>
                <a:lnTo>
                  <a:pt x="279768" y="123202"/>
                </a:lnTo>
                <a:lnTo>
                  <a:pt x="273913" y="116840"/>
                </a:lnTo>
                <a:lnTo>
                  <a:pt x="267817" y="110490"/>
                </a:lnTo>
                <a:lnTo>
                  <a:pt x="261848" y="105410"/>
                </a:lnTo>
                <a:lnTo>
                  <a:pt x="255993" y="100330"/>
                </a:lnTo>
                <a:lnTo>
                  <a:pt x="250278" y="96520"/>
                </a:lnTo>
                <a:lnTo>
                  <a:pt x="242722" y="90170"/>
                </a:lnTo>
                <a:lnTo>
                  <a:pt x="235356" y="86360"/>
                </a:lnTo>
                <a:lnTo>
                  <a:pt x="220992" y="83820"/>
                </a:lnTo>
                <a:lnTo>
                  <a:pt x="213906" y="83820"/>
                </a:lnTo>
                <a:lnTo>
                  <a:pt x="179070" y="106680"/>
                </a:lnTo>
                <a:lnTo>
                  <a:pt x="169710" y="133350"/>
                </a:lnTo>
                <a:lnTo>
                  <a:pt x="169608" y="135890"/>
                </a:lnTo>
                <a:lnTo>
                  <a:pt x="171272" y="143510"/>
                </a:lnTo>
                <a:lnTo>
                  <a:pt x="172847" y="148590"/>
                </a:lnTo>
                <a:lnTo>
                  <a:pt x="175107" y="154940"/>
                </a:lnTo>
                <a:lnTo>
                  <a:pt x="178041" y="160020"/>
                </a:lnTo>
                <a:lnTo>
                  <a:pt x="181648" y="166370"/>
                </a:lnTo>
                <a:lnTo>
                  <a:pt x="185851" y="172720"/>
                </a:lnTo>
                <a:lnTo>
                  <a:pt x="190601" y="177800"/>
                </a:lnTo>
                <a:lnTo>
                  <a:pt x="195884" y="184150"/>
                </a:lnTo>
                <a:lnTo>
                  <a:pt x="201701" y="190500"/>
                </a:lnTo>
                <a:lnTo>
                  <a:pt x="207784" y="196850"/>
                </a:lnTo>
                <a:lnTo>
                  <a:pt x="213766" y="201930"/>
                </a:lnTo>
                <a:lnTo>
                  <a:pt x="219621" y="207010"/>
                </a:lnTo>
                <a:lnTo>
                  <a:pt x="232956" y="215900"/>
                </a:lnTo>
                <a:lnTo>
                  <a:pt x="240334" y="219710"/>
                </a:lnTo>
                <a:lnTo>
                  <a:pt x="254698" y="223520"/>
                </a:lnTo>
                <a:lnTo>
                  <a:pt x="261772" y="223520"/>
                </a:lnTo>
                <a:lnTo>
                  <a:pt x="275717" y="218440"/>
                </a:lnTo>
                <a:lnTo>
                  <a:pt x="282702" y="214630"/>
                </a:lnTo>
                <a:lnTo>
                  <a:pt x="296595" y="200660"/>
                </a:lnTo>
                <a:lnTo>
                  <a:pt x="299643" y="195580"/>
                </a:lnTo>
                <a:lnTo>
                  <a:pt x="301180" y="193040"/>
                </a:lnTo>
                <a:lnTo>
                  <a:pt x="305765" y="179070"/>
                </a:lnTo>
                <a:lnTo>
                  <a:pt x="305968" y="173990"/>
                </a:lnTo>
                <a:lnTo>
                  <a:pt x="306082" y="171450"/>
                </a:lnTo>
                <a:close/>
              </a:path>
              <a:path w="823595" h="398779">
                <a:moveTo>
                  <a:pt x="392125" y="85090"/>
                </a:moveTo>
                <a:lnTo>
                  <a:pt x="391426" y="78740"/>
                </a:lnTo>
                <a:lnTo>
                  <a:pt x="389902" y="74930"/>
                </a:lnTo>
                <a:lnTo>
                  <a:pt x="387375" y="68580"/>
                </a:lnTo>
                <a:lnTo>
                  <a:pt x="384048" y="63500"/>
                </a:lnTo>
                <a:lnTo>
                  <a:pt x="379412" y="59690"/>
                </a:lnTo>
                <a:lnTo>
                  <a:pt x="376516" y="55880"/>
                </a:lnTo>
                <a:lnTo>
                  <a:pt x="373380" y="54610"/>
                </a:lnTo>
                <a:lnTo>
                  <a:pt x="371106" y="53340"/>
                </a:lnTo>
                <a:lnTo>
                  <a:pt x="366585" y="50800"/>
                </a:lnTo>
                <a:lnTo>
                  <a:pt x="365988" y="50596"/>
                </a:lnTo>
                <a:lnTo>
                  <a:pt x="365988" y="88900"/>
                </a:lnTo>
                <a:lnTo>
                  <a:pt x="365302" y="99060"/>
                </a:lnTo>
                <a:lnTo>
                  <a:pt x="362546" y="104140"/>
                </a:lnTo>
                <a:lnTo>
                  <a:pt x="352132" y="114300"/>
                </a:lnTo>
                <a:lnTo>
                  <a:pt x="347091" y="116840"/>
                </a:lnTo>
                <a:lnTo>
                  <a:pt x="337464" y="118110"/>
                </a:lnTo>
                <a:lnTo>
                  <a:pt x="333006" y="116840"/>
                </a:lnTo>
                <a:lnTo>
                  <a:pt x="322541" y="96520"/>
                </a:lnTo>
                <a:lnTo>
                  <a:pt x="322694" y="92710"/>
                </a:lnTo>
                <a:lnTo>
                  <a:pt x="323748" y="86360"/>
                </a:lnTo>
                <a:lnTo>
                  <a:pt x="324561" y="83820"/>
                </a:lnTo>
                <a:lnTo>
                  <a:pt x="325666" y="80010"/>
                </a:lnTo>
                <a:lnTo>
                  <a:pt x="329819" y="78740"/>
                </a:lnTo>
                <a:lnTo>
                  <a:pt x="333616" y="77470"/>
                </a:lnTo>
                <a:lnTo>
                  <a:pt x="340448" y="76200"/>
                </a:lnTo>
                <a:lnTo>
                  <a:pt x="343573" y="74930"/>
                </a:lnTo>
                <a:lnTo>
                  <a:pt x="349199" y="74930"/>
                </a:lnTo>
                <a:lnTo>
                  <a:pt x="351739" y="76200"/>
                </a:lnTo>
                <a:lnTo>
                  <a:pt x="356260" y="77470"/>
                </a:lnTo>
                <a:lnTo>
                  <a:pt x="358368" y="78740"/>
                </a:lnTo>
                <a:lnTo>
                  <a:pt x="360311" y="81280"/>
                </a:lnTo>
                <a:lnTo>
                  <a:pt x="364210" y="85090"/>
                </a:lnTo>
                <a:lnTo>
                  <a:pt x="365988" y="88900"/>
                </a:lnTo>
                <a:lnTo>
                  <a:pt x="365988" y="50596"/>
                </a:lnTo>
                <a:lnTo>
                  <a:pt x="362927" y="49530"/>
                </a:lnTo>
                <a:lnTo>
                  <a:pt x="350926" y="49530"/>
                </a:lnTo>
                <a:lnTo>
                  <a:pt x="342087" y="50800"/>
                </a:lnTo>
                <a:lnTo>
                  <a:pt x="337426" y="52070"/>
                </a:lnTo>
                <a:lnTo>
                  <a:pt x="332536" y="53340"/>
                </a:lnTo>
                <a:lnTo>
                  <a:pt x="333743" y="48260"/>
                </a:lnTo>
                <a:lnTo>
                  <a:pt x="334492" y="44450"/>
                </a:lnTo>
                <a:lnTo>
                  <a:pt x="334772" y="40640"/>
                </a:lnTo>
                <a:lnTo>
                  <a:pt x="334899" y="33020"/>
                </a:lnTo>
                <a:lnTo>
                  <a:pt x="333844" y="26670"/>
                </a:lnTo>
                <a:lnTo>
                  <a:pt x="333641" y="25400"/>
                </a:lnTo>
                <a:lnTo>
                  <a:pt x="312940" y="1905"/>
                </a:lnTo>
                <a:lnTo>
                  <a:pt x="312940" y="49530"/>
                </a:lnTo>
                <a:lnTo>
                  <a:pt x="312407" y="54610"/>
                </a:lnTo>
                <a:lnTo>
                  <a:pt x="310832" y="60960"/>
                </a:lnTo>
                <a:lnTo>
                  <a:pt x="306933" y="60960"/>
                </a:lnTo>
                <a:lnTo>
                  <a:pt x="303453" y="62230"/>
                </a:lnTo>
                <a:lnTo>
                  <a:pt x="297357" y="63500"/>
                </a:lnTo>
                <a:lnTo>
                  <a:pt x="287578" y="63500"/>
                </a:lnTo>
                <a:lnTo>
                  <a:pt x="283641" y="60960"/>
                </a:lnTo>
                <a:lnTo>
                  <a:pt x="281813" y="59690"/>
                </a:lnTo>
                <a:lnTo>
                  <a:pt x="276542" y="54610"/>
                </a:lnTo>
                <a:lnTo>
                  <a:pt x="274828" y="50800"/>
                </a:lnTo>
                <a:lnTo>
                  <a:pt x="274955" y="46990"/>
                </a:lnTo>
                <a:lnTo>
                  <a:pt x="275082" y="43180"/>
                </a:lnTo>
                <a:lnTo>
                  <a:pt x="277355" y="38100"/>
                </a:lnTo>
                <a:lnTo>
                  <a:pt x="284048" y="31750"/>
                </a:lnTo>
                <a:lnTo>
                  <a:pt x="286270" y="30480"/>
                </a:lnTo>
                <a:lnTo>
                  <a:pt x="292798" y="26670"/>
                </a:lnTo>
                <a:lnTo>
                  <a:pt x="297116" y="26670"/>
                </a:lnTo>
                <a:lnTo>
                  <a:pt x="299199" y="27940"/>
                </a:lnTo>
                <a:lnTo>
                  <a:pt x="303199" y="29210"/>
                </a:lnTo>
                <a:lnTo>
                  <a:pt x="305117" y="30480"/>
                </a:lnTo>
                <a:lnTo>
                  <a:pt x="306959" y="33020"/>
                </a:lnTo>
                <a:lnTo>
                  <a:pt x="310121" y="35560"/>
                </a:lnTo>
                <a:lnTo>
                  <a:pt x="311950" y="39370"/>
                </a:lnTo>
                <a:lnTo>
                  <a:pt x="312318" y="43180"/>
                </a:lnTo>
                <a:lnTo>
                  <a:pt x="312445" y="44450"/>
                </a:lnTo>
                <a:lnTo>
                  <a:pt x="312559" y="45720"/>
                </a:lnTo>
                <a:lnTo>
                  <a:pt x="312686" y="46990"/>
                </a:lnTo>
                <a:lnTo>
                  <a:pt x="312813" y="48260"/>
                </a:lnTo>
                <a:lnTo>
                  <a:pt x="312940" y="49530"/>
                </a:lnTo>
                <a:lnTo>
                  <a:pt x="312940" y="1905"/>
                </a:lnTo>
                <a:lnTo>
                  <a:pt x="308648" y="0"/>
                </a:lnTo>
                <a:lnTo>
                  <a:pt x="294513" y="0"/>
                </a:lnTo>
                <a:lnTo>
                  <a:pt x="289496" y="2540"/>
                </a:lnTo>
                <a:lnTo>
                  <a:pt x="279031" y="7620"/>
                </a:lnTo>
                <a:lnTo>
                  <a:pt x="251942" y="40640"/>
                </a:lnTo>
                <a:lnTo>
                  <a:pt x="250024" y="48260"/>
                </a:lnTo>
                <a:lnTo>
                  <a:pt x="249910" y="49530"/>
                </a:lnTo>
                <a:lnTo>
                  <a:pt x="249809" y="50800"/>
                </a:lnTo>
                <a:lnTo>
                  <a:pt x="249707" y="52070"/>
                </a:lnTo>
                <a:lnTo>
                  <a:pt x="249593" y="53340"/>
                </a:lnTo>
                <a:lnTo>
                  <a:pt x="249491" y="54610"/>
                </a:lnTo>
                <a:lnTo>
                  <a:pt x="249389" y="55880"/>
                </a:lnTo>
                <a:lnTo>
                  <a:pt x="250126" y="60960"/>
                </a:lnTo>
                <a:lnTo>
                  <a:pt x="276694" y="88900"/>
                </a:lnTo>
                <a:lnTo>
                  <a:pt x="283794" y="90170"/>
                </a:lnTo>
                <a:lnTo>
                  <a:pt x="287502" y="90170"/>
                </a:lnTo>
                <a:lnTo>
                  <a:pt x="295236" y="88900"/>
                </a:lnTo>
                <a:lnTo>
                  <a:pt x="299250" y="87630"/>
                </a:lnTo>
                <a:lnTo>
                  <a:pt x="303403" y="86360"/>
                </a:lnTo>
                <a:lnTo>
                  <a:pt x="301828" y="91440"/>
                </a:lnTo>
                <a:lnTo>
                  <a:pt x="300723" y="96520"/>
                </a:lnTo>
                <a:lnTo>
                  <a:pt x="299466" y="105410"/>
                </a:lnTo>
                <a:lnTo>
                  <a:pt x="299377" y="109220"/>
                </a:lnTo>
                <a:lnTo>
                  <a:pt x="300329" y="118110"/>
                </a:lnTo>
                <a:lnTo>
                  <a:pt x="328256" y="144780"/>
                </a:lnTo>
                <a:lnTo>
                  <a:pt x="333222" y="146050"/>
                </a:lnTo>
                <a:lnTo>
                  <a:pt x="343598" y="144780"/>
                </a:lnTo>
                <a:lnTo>
                  <a:pt x="377494" y="119380"/>
                </a:lnTo>
                <a:lnTo>
                  <a:pt x="378434" y="118110"/>
                </a:lnTo>
                <a:lnTo>
                  <a:pt x="382193" y="113030"/>
                </a:lnTo>
                <a:lnTo>
                  <a:pt x="388874" y="101600"/>
                </a:lnTo>
                <a:lnTo>
                  <a:pt x="390855" y="96520"/>
                </a:lnTo>
                <a:lnTo>
                  <a:pt x="392125" y="85090"/>
                </a:lnTo>
                <a:close/>
              </a:path>
              <a:path w="823595" h="398779">
                <a:moveTo>
                  <a:pt x="592785" y="334010"/>
                </a:moveTo>
                <a:lnTo>
                  <a:pt x="591947" y="331470"/>
                </a:lnTo>
                <a:lnTo>
                  <a:pt x="591261" y="330200"/>
                </a:lnTo>
                <a:lnTo>
                  <a:pt x="589368" y="328930"/>
                </a:lnTo>
                <a:lnTo>
                  <a:pt x="588124" y="326390"/>
                </a:lnTo>
                <a:lnTo>
                  <a:pt x="586600" y="325120"/>
                </a:lnTo>
                <a:lnTo>
                  <a:pt x="585127" y="323850"/>
                </a:lnTo>
                <a:lnTo>
                  <a:pt x="583768" y="322580"/>
                </a:lnTo>
                <a:lnTo>
                  <a:pt x="581304" y="321310"/>
                </a:lnTo>
                <a:lnTo>
                  <a:pt x="580199" y="320040"/>
                </a:lnTo>
                <a:lnTo>
                  <a:pt x="575208" y="320040"/>
                </a:lnTo>
                <a:lnTo>
                  <a:pt x="534428" y="360680"/>
                </a:lnTo>
                <a:lnTo>
                  <a:pt x="534123" y="337820"/>
                </a:lnTo>
                <a:lnTo>
                  <a:pt x="533527" y="314960"/>
                </a:lnTo>
                <a:lnTo>
                  <a:pt x="533450" y="313690"/>
                </a:lnTo>
                <a:lnTo>
                  <a:pt x="533361" y="312420"/>
                </a:lnTo>
                <a:lnTo>
                  <a:pt x="533273" y="311150"/>
                </a:lnTo>
                <a:lnTo>
                  <a:pt x="533171" y="309880"/>
                </a:lnTo>
                <a:lnTo>
                  <a:pt x="533082" y="308610"/>
                </a:lnTo>
                <a:lnTo>
                  <a:pt x="532980" y="307340"/>
                </a:lnTo>
                <a:lnTo>
                  <a:pt x="532892" y="306070"/>
                </a:lnTo>
                <a:lnTo>
                  <a:pt x="520014" y="267970"/>
                </a:lnTo>
                <a:lnTo>
                  <a:pt x="491820" y="248920"/>
                </a:lnTo>
                <a:lnTo>
                  <a:pt x="481774" y="250190"/>
                </a:lnTo>
                <a:lnTo>
                  <a:pt x="449059" y="273050"/>
                </a:lnTo>
                <a:lnTo>
                  <a:pt x="444106" y="280670"/>
                </a:lnTo>
                <a:lnTo>
                  <a:pt x="442048" y="283210"/>
                </a:lnTo>
                <a:lnTo>
                  <a:pt x="438734" y="290830"/>
                </a:lnTo>
                <a:lnTo>
                  <a:pt x="437502" y="293370"/>
                </a:lnTo>
                <a:lnTo>
                  <a:pt x="435927" y="299720"/>
                </a:lnTo>
                <a:lnTo>
                  <a:pt x="435521" y="300990"/>
                </a:lnTo>
                <a:lnTo>
                  <a:pt x="435546" y="304800"/>
                </a:lnTo>
                <a:lnTo>
                  <a:pt x="435914" y="306070"/>
                </a:lnTo>
                <a:lnTo>
                  <a:pt x="436232" y="307340"/>
                </a:lnTo>
                <a:lnTo>
                  <a:pt x="437121" y="308610"/>
                </a:lnTo>
                <a:lnTo>
                  <a:pt x="437718" y="309880"/>
                </a:lnTo>
                <a:lnTo>
                  <a:pt x="439191" y="311150"/>
                </a:lnTo>
                <a:lnTo>
                  <a:pt x="440156" y="312420"/>
                </a:lnTo>
                <a:lnTo>
                  <a:pt x="443166" y="314960"/>
                </a:lnTo>
                <a:lnTo>
                  <a:pt x="444741" y="316230"/>
                </a:lnTo>
                <a:lnTo>
                  <a:pt x="447471" y="318770"/>
                </a:lnTo>
                <a:lnTo>
                  <a:pt x="448640" y="320040"/>
                </a:lnTo>
                <a:lnTo>
                  <a:pt x="450532" y="321310"/>
                </a:lnTo>
                <a:lnTo>
                  <a:pt x="453212" y="321310"/>
                </a:lnTo>
                <a:lnTo>
                  <a:pt x="454367" y="320040"/>
                </a:lnTo>
                <a:lnTo>
                  <a:pt x="454914" y="318770"/>
                </a:lnTo>
                <a:lnTo>
                  <a:pt x="455701" y="313690"/>
                </a:lnTo>
                <a:lnTo>
                  <a:pt x="456311" y="311150"/>
                </a:lnTo>
                <a:lnTo>
                  <a:pt x="476935" y="284480"/>
                </a:lnTo>
                <a:lnTo>
                  <a:pt x="485838" y="284480"/>
                </a:lnTo>
                <a:lnTo>
                  <a:pt x="507555" y="325120"/>
                </a:lnTo>
                <a:lnTo>
                  <a:pt x="507657" y="326390"/>
                </a:lnTo>
                <a:lnTo>
                  <a:pt x="507758" y="327660"/>
                </a:lnTo>
                <a:lnTo>
                  <a:pt x="507860" y="328930"/>
                </a:lnTo>
                <a:lnTo>
                  <a:pt x="507961" y="330200"/>
                </a:lnTo>
                <a:lnTo>
                  <a:pt x="508063" y="331470"/>
                </a:lnTo>
                <a:lnTo>
                  <a:pt x="508127" y="334010"/>
                </a:lnTo>
                <a:lnTo>
                  <a:pt x="508228" y="337820"/>
                </a:lnTo>
                <a:lnTo>
                  <a:pt x="509485" y="374650"/>
                </a:lnTo>
                <a:lnTo>
                  <a:pt x="509536" y="377190"/>
                </a:lnTo>
                <a:lnTo>
                  <a:pt x="514705" y="389890"/>
                </a:lnTo>
                <a:lnTo>
                  <a:pt x="516115" y="392430"/>
                </a:lnTo>
                <a:lnTo>
                  <a:pt x="519696" y="394970"/>
                </a:lnTo>
                <a:lnTo>
                  <a:pt x="521309" y="397510"/>
                </a:lnTo>
                <a:lnTo>
                  <a:pt x="524103" y="398780"/>
                </a:lnTo>
                <a:lnTo>
                  <a:pt x="528713" y="398780"/>
                </a:lnTo>
                <a:lnTo>
                  <a:pt x="530821" y="397510"/>
                </a:lnTo>
                <a:lnTo>
                  <a:pt x="531926" y="397510"/>
                </a:lnTo>
                <a:lnTo>
                  <a:pt x="568426" y="360680"/>
                </a:lnTo>
                <a:lnTo>
                  <a:pt x="592340" y="336550"/>
                </a:lnTo>
                <a:lnTo>
                  <a:pt x="592670" y="336550"/>
                </a:lnTo>
                <a:lnTo>
                  <a:pt x="592785" y="334010"/>
                </a:lnTo>
                <a:close/>
              </a:path>
              <a:path w="823595" h="398779">
                <a:moveTo>
                  <a:pt x="659701" y="254000"/>
                </a:moveTo>
                <a:lnTo>
                  <a:pt x="658037" y="246380"/>
                </a:lnTo>
                <a:lnTo>
                  <a:pt x="656463" y="240030"/>
                </a:lnTo>
                <a:lnTo>
                  <a:pt x="654202" y="233680"/>
                </a:lnTo>
                <a:lnTo>
                  <a:pt x="651268" y="228600"/>
                </a:lnTo>
                <a:lnTo>
                  <a:pt x="647661" y="222250"/>
                </a:lnTo>
                <a:lnTo>
                  <a:pt x="643445" y="217170"/>
                </a:lnTo>
                <a:lnTo>
                  <a:pt x="638683" y="210820"/>
                </a:lnTo>
                <a:lnTo>
                  <a:pt x="633387" y="204470"/>
                </a:lnTo>
                <a:lnTo>
                  <a:pt x="633387" y="260350"/>
                </a:lnTo>
                <a:lnTo>
                  <a:pt x="632993" y="262890"/>
                </a:lnTo>
                <a:lnTo>
                  <a:pt x="631151" y="267970"/>
                </a:lnTo>
                <a:lnTo>
                  <a:pt x="629666" y="270510"/>
                </a:lnTo>
                <a:lnTo>
                  <a:pt x="624878" y="274320"/>
                </a:lnTo>
                <a:lnTo>
                  <a:pt x="621969" y="276860"/>
                </a:lnTo>
                <a:lnTo>
                  <a:pt x="615810" y="278130"/>
                </a:lnTo>
                <a:lnTo>
                  <a:pt x="612254" y="278130"/>
                </a:lnTo>
                <a:lnTo>
                  <a:pt x="604151" y="274320"/>
                </a:lnTo>
                <a:lnTo>
                  <a:pt x="599452" y="271780"/>
                </a:lnTo>
                <a:lnTo>
                  <a:pt x="594106" y="267970"/>
                </a:lnTo>
                <a:lnTo>
                  <a:pt x="589927" y="264160"/>
                </a:lnTo>
                <a:lnTo>
                  <a:pt x="585381" y="260350"/>
                </a:lnTo>
                <a:lnTo>
                  <a:pt x="580478" y="255270"/>
                </a:lnTo>
                <a:lnTo>
                  <a:pt x="575208" y="250190"/>
                </a:lnTo>
                <a:lnTo>
                  <a:pt x="569264" y="243840"/>
                </a:lnTo>
                <a:lnTo>
                  <a:pt x="549109" y="212090"/>
                </a:lnTo>
                <a:lnTo>
                  <a:pt x="550164" y="205740"/>
                </a:lnTo>
                <a:lnTo>
                  <a:pt x="551980" y="201930"/>
                </a:lnTo>
                <a:lnTo>
                  <a:pt x="556869" y="196850"/>
                </a:lnTo>
                <a:lnTo>
                  <a:pt x="558736" y="195580"/>
                </a:lnTo>
                <a:lnTo>
                  <a:pt x="562635" y="193040"/>
                </a:lnTo>
                <a:lnTo>
                  <a:pt x="571830" y="193040"/>
                </a:lnTo>
                <a:lnTo>
                  <a:pt x="577240" y="195580"/>
                </a:lnTo>
                <a:lnTo>
                  <a:pt x="580250" y="196850"/>
                </a:lnTo>
                <a:lnTo>
                  <a:pt x="586828" y="201930"/>
                </a:lnTo>
                <a:lnTo>
                  <a:pt x="590448" y="204470"/>
                </a:lnTo>
                <a:lnTo>
                  <a:pt x="598398" y="210820"/>
                </a:lnTo>
                <a:lnTo>
                  <a:pt x="602805" y="215900"/>
                </a:lnTo>
                <a:lnTo>
                  <a:pt x="607644" y="220980"/>
                </a:lnTo>
                <a:lnTo>
                  <a:pt x="611644" y="224790"/>
                </a:lnTo>
                <a:lnTo>
                  <a:pt x="615213" y="228600"/>
                </a:lnTo>
                <a:lnTo>
                  <a:pt x="633387" y="260350"/>
                </a:lnTo>
                <a:lnTo>
                  <a:pt x="633387" y="204470"/>
                </a:lnTo>
                <a:lnTo>
                  <a:pt x="627532" y="198120"/>
                </a:lnTo>
                <a:lnTo>
                  <a:pt x="621436" y="193040"/>
                </a:lnTo>
                <a:lnTo>
                  <a:pt x="615467" y="186690"/>
                </a:lnTo>
                <a:lnTo>
                  <a:pt x="609625" y="182880"/>
                </a:lnTo>
                <a:lnTo>
                  <a:pt x="603897" y="177800"/>
                </a:lnTo>
                <a:lnTo>
                  <a:pt x="596341" y="172720"/>
                </a:lnTo>
                <a:lnTo>
                  <a:pt x="588975" y="168910"/>
                </a:lnTo>
                <a:lnTo>
                  <a:pt x="574611" y="165100"/>
                </a:lnTo>
                <a:lnTo>
                  <a:pt x="567524" y="165100"/>
                </a:lnTo>
                <a:lnTo>
                  <a:pt x="532688" y="187960"/>
                </a:lnTo>
                <a:lnTo>
                  <a:pt x="523443" y="212090"/>
                </a:lnTo>
                <a:lnTo>
                  <a:pt x="523328" y="214630"/>
                </a:lnTo>
                <a:lnTo>
                  <a:pt x="535266" y="247650"/>
                </a:lnTo>
                <a:lnTo>
                  <a:pt x="539483" y="254000"/>
                </a:lnTo>
                <a:lnTo>
                  <a:pt x="544233" y="260350"/>
                </a:lnTo>
                <a:lnTo>
                  <a:pt x="549503" y="266700"/>
                </a:lnTo>
                <a:lnTo>
                  <a:pt x="555320" y="271780"/>
                </a:lnTo>
                <a:lnTo>
                  <a:pt x="561416" y="278130"/>
                </a:lnTo>
                <a:lnTo>
                  <a:pt x="567397" y="283210"/>
                </a:lnTo>
                <a:lnTo>
                  <a:pt x="573252" y="288290"/>
                </a:lnTo>
                <a:lnTo>
                  <a:pt x="578993" y="292100"/>
                </a:lnTo>
                <a:lnTo>
                  <a:pt x="586574" y="298450"/>
                </a:lnTo>
                <a:lnTo>
                  <a:pt x="593953" y="302260"/>
                </a:lnTo>
                <a:lnTo>
                  <a:pt x="608317" y="304800"/>
                </a:lnTo>
                <a:lnTo>
                  <a:pt x="615391" y="304800"/>
                </a:lnTo>
                <a:lnTo>
                  <a:pt x="629335" y="300990"/>
                </a:lnTo>
                <a:lnTo>
                  <a:pt x="636320" y="295910"/>
                </a:lnTo>
                <a:lnTo>
                  <a:pt x="650214" y="281940"/>
                </a:lnTo>
                <a:lnTo>
                  <a:pt x="652970" y="278130"/>
                </a:lnTo>
                <a:lnTo>
                  <a:pt x="654812" y="275590"/>
                </a:lnTo>
                <a:lnTo>
                  <a:pt x="659384" y="260350"/>
                </a:lnTo>
                <a:lnTo>
                  <a:pt x="659511" y="257810"/>
                </a:lnTo>
                <a:lnTo>
                  <a:pt x="659574" y="256540"/>
                </a:lnTo>
                <a:lnTo>
                  <a:pt x="659701" y="254000"/>
                </a:lnTo>
                <a:close/>
              </a:path>
              <a:path w="823595" h="398779">
                <a:moveTo>
                  <a:pt x="755611" y="171450"/>
                </a:moveTo>
                <a:lnTo>
                  <a:pt x="754976" y="168910"/>
                </a:lnTo>
                <a:lnTo>
                  <a:pt x="754380" y="168910"/>
                </a:lnTo>
                <a:lnTo>
                  <a:pt x="752652" y="166370"/>
                </a:lnTo>
                <a:lnTo>
                  <a:pt x="751484" y="165100"/>
                </a:lnTo>
                <a:lnTo>
                  <a:pt x="750011" y="162560"/>
                </a:lnTo>
                <a:lnTo>
                  <a:pt x="748474" y="161290"/>
                </a:lnTo>
                <a:lnTo>
                  <a:pt x="747141" y="160020"/>
                </a:lnTo>
                <a:lnTo>
                  <a:pt x="744816" y="158750"/>
                </a:lnTo>
                <a:lnTo>
                  <a:pt x="743788" y="157480"/>
                </a:lnTo>
                <a:lnTo>
                  <a:pt x="739190" y="157480"/>
                </a:lnTo>
                <a:lnTo>
                  <a:pt x="722071" y="175260"/>
                </a:lnTo>
                <a:lnTo>
                  <a:pt x="676478" y="129540"/>
                </a:lnTo>
                <a:lnTo>
                  <a:pt x="637222" y="90170"/>
                </a:lnTo>
                <a:lnTo>
                  <a:pt x="633361" y="90170"/>
                </a:lnTo>
                <a:lnTo>
                  <a:pt x="632294" y="91440"/>
                </a:lnTo>
                <a:lnTo>
                  <a:pt x="629666" y="93980"/>
                </a:lnTo>
                <a:lnTo>
                  <a:pt x="628015" y="95250"/>
                </a:lnTo>
                <a:lnTo>
                  <a:pt x="623062" y="100330"/>
                </a:lnTo>
                <a:lnTo>
                  <a:pt x="621068" y="102870"/>
                </a:lnTo>
                <a:lnTo>
                  <a:pt x="620293" y="102870"/>
                </a:lnTo>
                <a:lnTo>
                  <a:pt x="619188" y="104140"/>
                </a:lnTo>
                <a:lnTo>
                  <a:pt x="618769" y="105410"/>
                </a:lnTo>
                <a:lnTo>
                  <a:pt x="618248" y="106680"/>
                </a:lnTo>
                <a:lnTo>
                  <a:pt x="618096" y="106680"/>
                </a:lnTo>
                <a:lnTo>
                  <a:pt x="610298" y="143510"/>
                </a:lnTo>
                <a:lnTo>
                  <a:pt x="610095" y="144780"/>
                </a:lnTo>
                <a:lnTo>
                  <a:pt x="610171" y="147320"/>
                </a:lnTo>
                <a:lnTo>
                  <a:pt x="610908" y="148590"/>
                </a:lnTo>
                <a:lnTo>
                  <a:pt x="611479" y="149860"/>
                </a:lnTo>
                <a:lnTo>
                  <a:pt x="613003" y="151130"/>
                </a:lnTo>
                <a:lnTo>
                  <a:pt x="614006" y="152400"/>
                </a:lnTo>
                <a:lnTo>
                  <a:pt x="617270" y="156210"/>
                </a:lnTo>
                <a:lnTo>
                  <a:pt x="618909" y="157480"/>
                </a:lnTo>
                <a:lnTo>
                  <a:pt x="621436" y="160020"/>
                </a:lnTo>
                <a:lnTo>
                  <a:pt x="625068" y="160020"/>
                </a:lnTo>
                <a:lnTo>
                  <a:pt x="627583" y="154940"/>
                </a:lnTo>
                <a:lnTo>
                  <a:pt x="634923" y="129540"/>
                </a:lnTo>
                <a:lnTo>
                  <a:pt x="701382" y="195580"/>
                </a:lnTo>
                <a:lnTo>
                  <a:pt x="681888" y="214630"/>
                </a:lnTo>
                <a:lnTo>
                  <a:pt x="681609" y="215900"/>
                </a:lnTo>
                <a:lnTo>
                  <a:pt x="681583" y="217170"/>
                </a:lnTo>
                <a:lnTo>
                  <a:pt x="682269" y="219710"/>
                </a:lnTo>
                <a:lnTo>
                  <a:pt x="682891" y="220980"/>
                </a:lnTo>
                <a:lnTo>
                  <a:pt x="684682" y="222250"/>
                </a:lnTo>
                <a:lnTo>
                  <a:pt x="685888" y="224790"/>
                </a:lnTo>
                <a:lnTo>
                  <a:pt x="688886" y="227330"/>
                </a:lnTo>
                <a:lnTo>
                  <a:pt x="690219" y="228600"/>
                </a:lnTo>
                <a:lnTo>
                  <a:pt x="692581" y="229870"/>
                </a:lnTo>
                <a:lnTo>
                  <a:pt x="693623" y="231140"/>
                </a:lnTo>
                <a:lnTo>
                  <a:pt x="697966" y="231140"/>
                </a:lnTo>
                <a:lnTo>
                  <a:pt x="753948" y="175260"/>
                </a:lnTo>
                <a:lnTo>
                  <a:pt x="755218" y="173990"/>
                </a:lnTo>
                <a:lnTo>
                  <a:pt x="755510" y="172720"/>
                </a:lnTo>
                <a:lnTo>
                  <a:pt x="755611" y="171450"/>
                </a:lnTo>
                <a:close/>
              </a:path>
              <a:path w="823595" h="398779">
                <a:moveTo>
                  <a:pt x="823506" y="90170"/>
                </a:moveTo>
                <a:lnTo>
                  <a:pt x="821842" y="82550"/>
                </a:lnTo>
                <a:lnTo>
                  <a:pt x="820254" y="76200"/>
                </a:lnTo>
                <a:lnTo>
                  <a:pt x="818007" y="69850"/>
                </a:lnTo>
                <a:lnTo>
                  <a:pt x="815073" y="64770"/>
                </a:lnTo>
                <a:lnTo>
                  <a:pt x="811466" y="58420"/>
                </a:lnTo>
                <a:lnTo>
                  <a:pt x="807250" y="53340"/>
                </a:lnTo>
                <a:lnTo>
                  <a:pt x="802487" y="46990"/>
                </a:lnTo>
                <a:lnTo>
                  <a:pt x="797191" y="40665"/>
                </a:lnTo>
                <a:lnTo>
                  <a:pt x="797191" y="96520"/>
                </a:lnTo>
                <a:lnTo>
                  <a:pt x="796798" y="99060"/>
                </a:lnTo>
                <a:lnTo>
                  <a:pt x="794956" y="104140"/>
                </a:lnTo>
                <a:lnTo>
                  <a:pt x="793470" y="106680"/>
                </a:lnTo>
                <a:lnTo>
                  <a:pt x="788682" y="110490"/>
                </a:lnTo>
                <a:lnTo>
                  <a:pt x="785774" y="113030"/>
                </a:lnTo>
                <a:lnTo>
                  <a:pt x="779614" y="114300"/>
                </a:lnTo>
                <a:lnTo>
                  <a:pt x="776046" y="114300"/>
                </a:lnTo>
                <a:lnTo>
                  <a:pt x="767943" y="110490"/>
                </a:lnTo>
                <a:lnTo>
                  <a:pt x="763257" y="107950"/>
                </a:lnTo>
                <a:lnTo>
                  <a:pt x="757910" y="104140"/>
                </a:lnTo>
                <a:lnTo>
                  <a:pt x="753719" y="100330"/>
                </a:lnTo>
                <a:lnTo>
                  <a:pt x="749173" y="96520"/>
                </a:lnTo>
                <a:lnTo>
                  <a:pt x="744270" y="91440"/>
                </a:lnTo>
                <a:lnTo>
                  <a:pt x="739013" y="86360"/>
                </a:lnTo>
                <a:lnTo>
                  <a:pt x="733056" y="80010"/>
                </a:lnTo>
                <a:lnTo>
                  <a:pt x="712914" y="48260"/>
                </a:lnTo>
                <a:lnTo>
                  <a:pt x="713955" y="41910"/>
                </a:lnTo>
                <a:lnTo>
                  <a:pt x="715772" y="38100"/>
                </a:lnTo>
                <a:lnTo>
                  <a:pt x="720674" y="33020"/>
                </a:lnTo>
                <a:lnTo>
                  <a:pt x="722541" y="31750"/>
                </a:lnTo>
                <a:lnTo>
                  <a:pt x="726427" y="29210"/>
                </a:lnTo>
                <a:lnTo>
                  <a:pt x="735622" y="29210"/>
                </a:lnTo>
                <a:lnTo>
                  <a:pt x="741045" y="31750"/>
                </a:lnTo>
                <a:lnTo>
                  <a:pt x="744042" y="33020"/>
                </a:lnTo>
                <a:lnTo>
                  <a:pt x="750620" y="38100"/>
                </a:lnTo>
                <a:lnTo>
                  <a:pt x="754253" y="40640"/>
                </a:lnTo>
                <a:lnTo>
                  <a:pt x="762203" y="46990"/>
                </a:lnTo>
                <a:lnTo>
                  <a:pt x="766610" y="52070"/>
                </a:lnTo>
                <a:lnTo>
                  <a:pt x="771448" y="57150"/>
                </a:lnTo>
                <a:lnTo>
                  <a:pt x="775449" y="60960"/>
                </a:lnTo>
                <a:lnTo>
                  <a:pt x="779005" y="64770"/>
                </a:lnTo>
                <a:lnTo>
                  <a:pt x="797013" y="93980"/>
                </a:lnTo>
                <a:lnTo>
                  <a:pt x="797102" y="95250"/>
                </a:lnTo>
                <a:lnTo>
                  <a:pt x="797191" y="96520"/>
                </a:lnTo>
                <a:lnTo>
                  <a:pt x="797191" y="40665"/>
                </a:lnTo>
                <a:lnTo>
                  <a:pt x="791337" y="34290"/>
                </a:lnTo>
                <a:lnTo>
                  <a:pt x="785241" y="29210"/>
                </a:lnTo>
                <a:lnTo>
                  <a:pt x="779272" y="22860"/>
                </a:lnTo>
                <a:lnTo>
                  <a:pt x="773430" y="19050"/>
                </a:lnTo>
                <a:lnTo>
                  <a:pt x="767702" y="13970"/>
                </a:lnTo>
                <a:lnTo>
                  <a:pt x="760145" y="8890"/>
                </a:lnTo>
                <a:lnTo>
                  <a:pt x="752779" y="5080"/>
                </a:lnTo>
                <a:lnTo>
                  <a:pt x="738416" y="1270"/>
                </a:lnTo>
                <a:lnTo>
                  <a:pt x="731329" y="1270"/>
                </a:lnTo>
                <a:lnTo>
                  <a:pt x="696493" y="24130"/>
                </a:lnTo>
                <a:lnTo>
                  <a:pt x="687031" y="53340"/>
                </a:lnTo>
                <a:lnTo>
                  <a:pt x="688695" y="60960"/>
                </a:lnTo>
                <a:lnTo>
                  <a:pt x="690270" y="67310"/>
                </a:lnTo>
                <a:lnTo>
                  <a:pt x="692531" y="72390"/>
                </a:lnTo>
                <a:lnTo>
                  <a:pt x="695464" y="78740"/>
                </a:lnTo>
                <a:lnTo>
                  <a:pt x="699071" y="83820"/>
                </a:lnTo>
                <a:lnTo>
                  <a:pt x="703287" y="90170"/>
                </a:lnTo>
                <a:lnTo>
                  <a:pt x="708025" y="96520"/>
                </a:lnTo>
                <a:lnTo>
                  <a:pt x="713308" y="102870"/>
                </a:lnTo>
                <a:lnTo>
                  <a:pt x="719112" y="107950"/>
                </a:lnTo>
                <a:lnTo>
                  <a:pt x="725208" y="114300"/>
                </a:lnTo>
                <a:lnTo>
                  <a:pt x="731189" y="119380"/>
                </a:lnTo>
                <a:lnTo>
                  <a:pt x="737057" y="124460"/>
                </a:lnTo>
                <a:lnTo>
                  <a:pt x="742797" y="128270"/>
                </a:lnTo>
                <a:lnTo>
                  <a:pt x="750366" y="134620"/>
                </a:lnTo>
                <a:lnTo>
                  <a:pt x="757758" y="138430"/>
                </a:lnTo>
                <a:lnTo>
                  <a:pt x="772121" y="140970"/>
                </a:lnTo>
                <a:lnTo>
                  <a:pt x="779195" y="140970"/>
                </a:lnTo>
                <a:lnTo>
                  <a:pt x="814019" y="118110"/>
                </a:lnTo>
                <a:lnTo>
                  <a:pt x="823315" y="93980"/>
                </a:lnTo>
                <a:lnTo>
                  <a:pt x="823379" y="92710"/>
                </a:lnTo>
                <a:lnTo>
                  <a:pt x="823506" y="901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8322" y="5104079"/>
            <a:ext cx="1260475" cy="403860"/>
          </a:xfrm>
          <a:custGeom>
            <a:avLst/>
            <a:gdLst/>
            <a:ahLst/>
            <a:cxnLst/>
            <a:rect l="l" t="t" r="r" b="b"/>
            <a:pathLst>
              <a:path w="1260475" h="403860">
                <a:moveTo>
                  <a:pt x="157264" y="339090"/>
                </a:moveTo>
                <a:lnTo>
                  <a:pt x="156425" y="336550"/>
                </a:lnTo>
                <a:lnTo>
                  <a:pt x="155740" y="335280"/>
                </a:lnTo>
                <a:lnTo>
                  <a:pt x="153847" y="334010"/>
                </a:lnTo>
                <a:lnTo>
                  <a:pt x="152603" y="331470"/>
                </a:lnTo>
                <a:lnTo>
                  <a:pt x="151079" y="330200"/>
                </a:lnTo>
                <a:lnTo>
                  <a:pt x="149606" y="328930"/>
                </a:lnTo>
                <a:lnTo>
                  <a:pt x="148247" y="327660"/>
                </a:lnTo>
                <a:lnTo>
                  <a:pt x="145783" y="326390"/>
                </a:lnTo>
                <a:lnTo>
                  <a:pt x="144678" y="325120"/>
                </a:lnTo>
                <a:lnTo>
                  <a:pt x="139687" y="325120"/>
                </a:lnTo>
                <a:lnTo>
                  <a:pt x="98907" y="365760"/>
                </a:lnTo>
                <a:lnTo>
                  <a:pt x="98615" y="342900"/>
                </a:lnTo>
                <a:lnTo>
                  <a:pt x="98513" y="331470"/>
                </a:lnTo>
                <a:lnTo>
                  <a:pt x="98399" y="327660"/>
                </a:lnTo>
                <a:lnTo>
                  <a:pt x="98323" y="325120"/>
                </a:lnTo>
                <a:lnTo>
                  <a:pt x="98094" y="321310"/>
                </a:lnTo>
                <a:lnTo>
                  <a:pt x="98018" y="320040"/>
                </a:lnTo>
                <a:lnTo>
                  <a:pt x="97942" y="318770"/>
                </a:lnTo>
                <a:lnTo>
                  <a:pt x="97840" y="317500"/>
                </a:lnTo>
                <a:lnTo>
                  <a:pt x="97751" y="316230"/>
                </a:lnTo>
                <a:lnTo>
                  <a:pt x="97663" y="314960"/>
                </a:lnTo>
                <a:lnTo>
                  <a:pt x="97561" y="313690"/>
                </a:lnTo>
                <a:lnTo>
                  <a:pt x="84493" y="273050"/>
                </a:lnTo>
                <a:lnTo>
                  <a:pt x="56299" y="254000"/>
                </a:lnTo>
                <a:lnTo>
                  <a:pt x="46253" y="255270"/>
                </a:lnTo>
                <a:lnTo>
                  <a:pt x="13538" y="278130"/>
                </a:lnTo>
                <a:lnTo>
                  <a:pt x="8585" y="285750"/>
                </a:lnTo>
                <a:lnTo>
                  <a:pt x="6527" y="288290"/>
                </a:lnTo>
                <a:lnTo>
                  <a:pt x="3213" y="295910"/>
                </a:lnTo>
                <a:lnTo>
                  <a:pt x="1981" y="298450"/>
                </a:lnTo>
                <a:lnTo>
                  <a:pt x="406" y="304800"/>
                </a:lnTo>
                <a:lnTo>
                  <a:pt x="0" y="306070"/>
                </a:lnTo>
                <a:lnTo>
                  <a:pt x="25" y="309880"/>
                </a:lnTo>
                <a:lnTo>
                  <a:pt x="393" y="311150"/>
                </a:lnTo>
                <a:lnTo>
                  <a:pt x="711" y="312420"/>
                </a:lnTo>
                <a:lnTo>
                  <a:pt x="1600" y="313690"/>
                </a:lnTo>
                <a:lnTo>
                  <a:pt x="2197" y="314960"/>
                </a:lnTo>
                <a:lnTo>
                  <a:pt x="3670" y="316230"/>
                </a:lnTo>
                <a:lnTo>
                  <a:pt x="4635" y="317500"/>
                </a:lnTo>
                <a:lnTo>
                  <a:pt x="7645" y="320040"/>
                </a:lnTo>
                <a:lnTo>
                  <a:pt x="9220" y="321310"/>
                </a:lnTo>
                <a:lnTo>
                  <a:pt x="11950" y="323850"/>
                </a:lnTo>
                <a:lnTo>
                  <a:pt x="13119" y="325120"/>
                </a:lnTo>
                <a:lnTo>
                  <a:pt x="15011" y="326390"/>
                </a:lnTo>
                <a:lnTo>
                  <a:pt x="17691" y="326390"/>
                </a:lnTo>
                <a:lnTo>
                  <a:pt x="18846" y="325120"/>
                </a:lnTo>
                <a:lnTo>
                  <a:pt x="19392" y="323850"/>
                </a:lnTo>
                <a:lnTo>
                  <a:pt x="20180" y="318770"/>
                </a:lnTo>
                <a:lnTo>
                  <a:pt x="20789" y="316230"/>
                </a:lnTo>
                <a:lnTo>
                  <a:pt x="41414" y="289560"/>
                </a:lnTo>
                <a:lnTo>
                  <a:pt x="50317" y="289560"/>
                </a:lnTo>
                <a:lnTo>
                  <a:pt x="72034" y="330200"/>
                </a:lnTo>
                <a:lnTo>
                  <a:pt x="72136" y="331470"/>
                </a:lnTo>
                <a:lnTo>
                  <a:pt x="72237" y="332740"/>
                </a:lnTo>
                <a:lnTo>
                  <a:pt x="72339" y="334010"/>
                </a:lnTo>
                <a:lnTo>
                  <a:pt x="72440" y="335280"/>
                </a:lnTo>
                <a:lnTo>
                  <a:pt x="72542" y="336550"/>
                </a:lnTo>
                <a:lnTo>
                  <a:pt x="72618" y="339090"/>
                </a:lnTo>
                <a:lnTo>
                  <a:pt x="72707" y="342900"/>
                </a:lnTo>
                <a:lnTo>
                  <a:pt x="73964" y="379730"/>
                </a:lnTo>
                <a:lnTo>
                  <a:pt x="74015" y="382270"/>
                </a:lnTo>
                <a:lnTo>
                  <a:pt x="79184" y="394970"/>
                </a:lnTo>
                <a:lnTo>
                  <a:pt x="80594" y="397510"/>
                </a:lnTo>
                <a:lnTo>
                  <a:pt x="84175" y="400050"/>
                </a:lnTo>
                <a:lnTo>
                  <a:pt x="85788" y="402590"/>
                </a:lnTo>
                <a:lnTo>
                  <a:pt x="88582" y="403860"/>
                </a:lnTo>
                <a:lnTo>
                  <a:pt x="93192" y="403860"/>
                </a:lnTo>
                <a:lnTo>
                  <a:pt x="95300" y="402590"/>
                </a:lnTo>
                <a:lnTo>
                  <a:pt x="96405" y="402590"/>
                </a:lnTo>
                <a:lnTo>
                  <a:pt x="132905" y="365760"/>
                </a:lnTo>
                <a:lnTo>
                  <a:pt x="156819" y="341630"/>
                </a:lnTo>
                <a:lnTo>
                  <a:pt x="157149" y="341630"/>
                </a:lnTo>
                <a:lnTo>
                  <a:pt x="157264" y="339090"/>
                </a:lnTo>
                <a:close/>
              </a:path>
              <a:path w="1260475" h="403860">
                <a:moveTo>
                  <a:pt x="224180" y="259080"/>
                </a:moveTo>
                <a:lnTo>
                  <a:pt x="222516" y="251460"/>
                </a:lnTo>
                <a:lnTo>
                  <a:pt x="220941" y="245110"/>
                </a:lnTo>
                <a:lnTo>
                  <a:pt x="218681" y="238760"/>
                </a:lnTo>
                <a:lnTo>
                  <a:pt x="215747" y="233680"/>
                </a:lnTo>
                <a:lnTo>
                  <a:pt x="212140" y="227330"/>
                </a:lnTo>
                <a:lnTo>
                  <a:pt x="207937" y="222250"/>
                </a:lnTo>
                <a:lnTo>
                  <a:pt x="203174" y="215900"/>
                </a:lnTo>
                <a:lnTo>
                  <a:pt x="197866" y="209550"/>
                </a:lnTo>
                <a:lnTo>
                  <a:pt x="197866" y="265430"/>
                </a:lnTo>
                <a:lnTo>
                  <a:pt x="197472" y="267970"/>
                </a:lnTo>
                <a:lnTo>
                  <a:pt x="195630" y="273050"/>
                </a:lnTo>
                <a:lnTo>
                  <a:pt x="194144" y="275590"/>
                </a:lnTo>
                <a:lnTo>
                  <a:pt x="189357" y="279400"/>
                </a:lnTo>
                <a:lnTo>
                  <a:pt x="186448" y="281940"/>
                </a:lnTo>
                <a:lnTo>
                  <a:pt x="180289" y="283210"/>
                </a:lnTo>
                <a:lnTo>
                  <a:pt x="176733" y="283210"/>
                </a:lnTo>
                <a:lnTo>
                  <a:pt x="168630" y="279400"/>
                </a:lnTo>
                <a:lnTo>
                  <a:pt x="163931" y="276860"/>
                </a:lnTo>
                <a:lnTo>
                  <a:pt x="158584" y="273050"/>
                </a:lnTo>
                <a:lnTo>
                  <a:pt x="154406" y="269240"/>
                </a:lnTo>
                <a:lnTo>
                  <a:pt x="149860" y="265430"/>
                </a:lnTo>
                <a:lnTo>
                  <a:pt x="144957" y="260350"/>
                </a:lnTo>
                <a:lnTo>
                  <a:pt x="139687" y="255270"/>
                </a:lnTo>
                <a:lnTo>
                  <a:pt x="133743" y="248920"/>
                </a:lnTo>
                <a:lnTo>
                  <a:pt x="113588" y="217170"/>
                </a:lnTo>
                <a:lnTo>
                  <a:pt x="114642" y="210820"/>
                </a:lnTo>
                <a:lnTo>
                  <a:pt x="116459" y="207010"/>
                </a:lnTo>
                <a:lnTo>
                  <a:pt x="121348" y="201930"/>
                </a:lnTo>
                <a:lnTo>
                  <a:pt x="123215" y="200660"/>
                </a:lnTo>
                <a:lnTo>
                  <a:pt x="127114" y="198120"/>
                </a:lnTo>
                <a:lnTo>
                  <a:pt x="136309" y="198120"/>
                </a:lnTo>
                <a:lnTo>
                  <a:pt x="141719" y="200660"/>
                </a:lnTo>
                <a:lnTo>
                  <a:pt x="144729" y="201930"/>
                </a:lnTo>
                <a:lnTo>
                  <a:pt x="151307" y="207010"/>
                </a:lnTo>
                <a:lnTo>
                  <a:pt x="154927" y="209550"/>
                </a:lnTo>
                <a:lnTo>
                  <a:pt x="162877" y="215900"/>
                </a:lnTo>
                <a:lnTo>
                  <a:pt x="167284" y="220980"/>
                </a:lnTo>
                <a:lnTo>
                  <a:pt x="172123" y="226060"/>
                </a:lnTo>
                <a:lnTo>
                  <a:pt x="176123" y="229870"/>
                </a:lnTo>
                <a:lnTo>
                  <a:pt x="179692" y="233680"/>
                </a:lnTo>
                <a:lnTo>
                  <a:pt x="197866" y="265430"/>
                </a:lnTo>
                <a:lnTo>
                  <a:pt x="197866" y="209550"/>
                </a:lnTo>
                <a:lnTo>
                  <a:pt x="192011" y="203200"/>
                </a:lnTo>
                <a:lnTo>
                  <a:pt x="185928" y="198120"/>
                </a:lnTo>
                <a:lnTo>
                  <a:pt x="179959" y="191770"/>
                </a:lnTo>
                <a:lnTo>
                  <a:pt x="174104" y="187960"/>
                </a:lnTo>
                <a:lnTo>
                  <a:pt x="168376" y="182880"/>
                </a:lnTo>
                <a:lnTo>
                  <a:pt x="160820" y="177800"/>
                </a:lnTo>
                <a:lnTo>
                  <a:pt x="153454" y="173990"/>
                </a:lnTo>
                <a:lnTo>
                  <a:pt x="139090" y="170180"/>
                </a:lnTo>
                <a:lnTo>
                  <a:pt x="132003" y="170180"/>
                </a:lnTo>
                <a:lnTo>
                  <a:pt x="97167" y="193040"/>
                </a:lnTo>
                <a:lnTo>
                  <a:pt x="87922" y="217170"/>
                </a:lnTo>
                <a:lnTo>
                  <a:pt x="87820" y="219710"/>
                </a:lnTo>
                <a:lnTo>
                  <a:pt x="99745" y="252730"/>
                </a:lnTo>
                <a:lnTo>
                  <a:pt x="103962" y="259080"/>
                </a:lnTo>
                <a:lnTo>
                  <a:pt x="108712" y="265430"/>
                </a:lnTo>
                <a:lnTo>
                  <a:pt x="113995" y="271780"/>
                </a:lnTo>
                <a:lnTo>
                  <a:pt x="119799" y="276860"/>
                </a:lnTo>
                <a:lnTo>
                  <a:pt x="125895" y="283210"/>
                </a:lnTo>
                <a:lnTo>
                  <a:pt x="131876" y="288290"/>
                </a:lnTo>
                <a:lnTo>
                  <a:pt x="137744" y="293370"/>
                </a:lnTo>
                <a:lnTo>
                  <a:pt x="143471" y="297180"/>
                </a:lnTo>
                <a:lnTo>
                  <a:pt x="151053" y="303530"/>
                </a:lnTo>
                <a:lnTo>
                  <a:pt x="158432" y="307340"/>
                </a:lnTo>
                <a:lnTo>
                  <a:pt x="172796" y="309880"/>
                </a:lnTo>
                <a:lnTo>
                  <a:pt x="179870" y="309880"/>
                </a:lnTo>
                <a:lnTo>
                  <a:pt x="214693" y="287020"/>
                </a:lnTo>
                <a:lnTo>
                  <a:pt x="223989" y="262890"/>
                </a:lnTo>
                <a:lnTo>
                  <a:pt x="224053" y="261620"/>
                </a:lnTo>
                <a:lnTo>
                  <a:pt x="224180" y="259080"/>
                </a:lnTo>
                <a:close/>
              </a:path>
              <a:path w="1260475" h="403860">
                <a:moveTo>
                  <a:pt x="320090" y="176530"/>
                </a:moveTo>
                <a:lnTo>
                  <a:pt x="319455" y="173990"/>
                </a:lnTo>
                <a:lnTo>
                  <a:pt x="318858" y="173990"/>
                </a:lnTo>
                <a:lnTo>
                  <a:pt x="317131" y="171450"/>
                </a:lnTo>
                <a:lnTo>
                  <a:pt x="315963" y="170180"/>
                </a:lnTo>
                <a:lnTo>
                  <a:pt x="314490" y="167640"/>
                </a:lnTo>
                <a:lnTo>
                  <a:pt x="312953" y="166370"/>
                </a:lnTo>
                <a:lnTo>
                  <a:pt x="311619" y="165100"/>
                </a:lnTo>
                <a:lnTo>
                  <a:pt x="309295" y="163830"/>
                </a:lnTo>
                <a:lnTo>
                  <a:pt x="308267" y="162560"/>
                </a:lnTo>
                <a:lnTo>
                  <a:pt x="303669" y="162560"/>
                </a:lnTo>
                <a:lnTo>
                  <a:pt x="286550" y="180340"/>
                </a:lnTo>
                <a:lnTo>
                  <a:pt x="240969" y="134620"/>
                </a:lnTo>
                <a:lnTo>
                  <a:pt x="201701" y="95250"/>
                </a:lnTo>
                <a:lnTo>
                  <a:pt x="197840" y="95250"/>
                </a:lnTo>
                <a:lnTo>
                  <a:pt x="196773" y="96520"/>
                </a:lnTo>
                <a:lnTo>
                  <a:pt x="194144" y="99060"/>
                </a:lnTo>
                <a:lnTo>
                  <a:pt x="192493" y="100330"/>
                </a:lnTo>
                <a:lnTo>
                  <a:pt x="187540" y="105410"/>
                </a:lnTo>
                <a:lnTo>
                  <a:pt x="185547" y="107950"/>
                </a:lnTo>
                <a:lnTo>
                  <a:pt x="184772" y="107950"/>
                </a:lnTo>
                <a:lnTo>
                  <a:pt x="183667" y="109220"/>
                </a:lnTo>
                <a:lnTo>
                  <a:pt x="183248" y="110490"/>
                </a:lnTo>
                <a:lnTo>
                  <a:pt x="182727" y="111760"/>
                </a:lnTo>
                <a:lnTo>
                  <a:pt x="182575" y="111760"/>
                </a:lnTo>
                <a:lnTo>
                  <a:pt x="174777" y="148590"/>
                </a:lnTo>
                <a:lnTo>
                  <a:pt x="174574" y="149860"/>
                </a:lnTo>
                <a:lnTo>
                  <a:pt x="174650" y="152400"/>
                </a:lnTo>
                <a:lnTo>
                  <a:pt x="175387" y="153670"/>
                </a:lnTo>
                <a:lnTo>
                  <a:pt x="175958" y="154940"/>
                </a:lnTo>
                <a:lnTo>
                  <a:pt x="177482" y="156210"/>
                </a:lnTo>
                <a:lnTo>
                  <a:pt x="178485" y="157480"/>
                </a:lnTo>
                <a:lnTo>
                  <a:pt x="181749" y="161290"/>
                </a:lnTo>
                <a:lnTo>
                  <a:pt x="183388" y="162560"/>
                </a:lnTo>
                <a:lnTo>
                  <a:pt x="185915" y="165100"/>
                </a:lnTo>
                <a:lnTo>
                  <a:pt x="189547" y="165100"/>
                </a:lnTo>
                <a:lnTo>
                  <a:pt x="192062" y="160020"/>
                </a:lnTo>
                <a:lnTo>
                  <a:pt x="199402" y="134620"/>
                </a:lnTo>
                <a:lnTo>
                  <a:pt x="265861" y="200660"/>
                </a:lnTo>
                <a:lnTo>
                  <a:pt x="246367" y="219710"/>
                </a:lnTo>
                <a:lnTo>
                  <a:pt x="246087" y="220980"/>
                </a:lnTo>
                <a:lnTo>
                  <a:pt x="246062" y="222250"/>
                </a:lnTo>
                <a:lnTo>
                  <a:pt x="246748" y="224790"/>
                </a:lnTo>
                <a:lnTo>
                  <a:pt x="247370" y="226060"/>
                </a:lnTo>
                <a:lnTo>
                  <a:pt x="249161" y="227330"/>
                </a:lnTo>
                <a:lnTo>
                  <a:pt x="250367" y="229870"/>
                </a:lnTo>
                <a:lnTo>
                  <a:pt x="253365" y="232410"/>
                </a:lnTo>
                <a:lnTo>
                  <a:pt x="254698" y="233680"/>
                </a:lnTo>
                <a:lnTo>
                  <a:pt x="257060" y="234950"/>
                </a:lnTo>
                <a:lnTo>
                  <a:pt x="258102" y="236220"/>
                </a:lnTo>
                <a:lnTo>
                  <a:pt x="262445" y="236220"/>
                </a:lnTo>
                <a:lnTo>
                  <a:pt x="318427" y="180340"/>
                </a:lnTo>
                <a:lnTo>
                  <a:pt x="319697" y="179070"/>
                </a:lnTo>
                <a:lnTo>
                  <a:pt x="319989" y="177800"/>
                </a:lnTo>
                <a:lnTo>
                  <a:pt x="320090" y="176530"/>
                </a:lnTo>
                <a:close/>
              </a:path>
              <a:path w="1260475" h="403860">
                <a:moveTo>
                  <a:pt x="403110" y="93980"/>
                </a:moveTo>
                <a:lnTo>
                  <a:pt x="402958" y="92710"/>
                </a:lnTo>
                <a:lnTo>
                  <a:pt x="402120" y="91440"/>
                </a:lnTo>
                <a:lnTo>
                  <a:pt x="401434" y="90170"/>
                </a:lnTo>
                <a:lnTo>
                  <a:pt x="399542" y="87630"/>
                </a:lnTo>
                <a:lnTo>
                  <a:pt x="398310" y="86360"/>
                </a:lnTo>
                <a:lnTo>
                  <a:pt x="396773" y="85090"/>
                </a:lnTo>
                <a:lnTo>
                  <a:pt x="395300" y="83820"/>
                </a:lnTo>
                <a:lnTo>
                  <a:pt x="393954" y="82550"/>
                </a:lnTo>
                <a:lnTo>
                  <a:pt x="391477" y="80010"/>
                </a:lnTo>
                <a:lnTo>
                  <a:pt x="390372" y="80010"/>
                </a:lnTo>
                <a:lnTo>
                  <a:pt x="388429" y="78740"/>
                </a:lnTo>
                <a:lnTo>
                  <a:pt x="386029" y="78740"/>
                </a:lnTo>
                <a:lnTo>
                  <a:pt x="385381" y="80010"/>
                </a:lnTo>
                <a:lnTo>
                  <a:pt x="344601" y="120650"/>
                </a:lnTo>
                <a:lnTo>
                  <a:pt x="344500" y="111760"/>
                </a:lnTo>
                <a:lnTo>
                  <a:pt x="344411" y="105410"/>
                </a:lnTo>
                <a:lnTo>
                  <a:pt x="344284" y="93980"/>
                </a:lnTo>
                <a:lnTo>
                  <a:pt x="344182" y="85090"/>
                </a:lnTo>
                <a:lnTo>
                  <a:pt x="344106" y="82550"/>
                </a:lnTo>
                <a:lnTo>
                  <a:pt x="344030" y="80010"/>
                </a:lnTo>
                <a:lnTo>
                  <a:pt x="343966" y="78740"/>
                </a:lnTo>
                <a:lnTo>
                  <a:pt x="343903" y="77470"/>
                </a:lnTo>
                <a:lnTo>
                  <a:pt x="343839" y="76200"/>
                </a:lnTo>
                <a:lnTo>
                  <a:pt x="343776" y="74930"/>
                </a:lnTo>
                <a:lnTo>
                  <a:pt x="343700" y="73660"/>
                </a:lnTo>
                <a:lnTo>
                  <a:pt x="343636" y="72390"/>
                </a:lnTo>
                <a:lnTo>
                  <a:pt x="343522" y="71120"/>
                </a:lnTo>
                <a:lnTo>
                  <a:pt x="343408" y="69850"/>
                </a:lnTo>
                <a:lnTo>
                  <a:pt x="343293" y="68580"/>
                </a:lnTo>
                <a:lnTo>
                  <a:pt x="343179" y="67310"/>
                </a:lnTo>
                <a:lnTo>
                  <a:pt x="343065" y="66040"/>
                </a:lnTo>
                <a:lnTo>
                  <a:pt x="342201" y="58420"/>
                </a:lnTo>
                <a:lnTo>
                  <a:pt x="327240" y="22860"/>
                </a:lnTo>
                <a:lnTo>
                  <a:pt x="306806" y="8890"/>
                </a:lnTo>
                <a:lnTo>
                  <a:pt x="291947" y="8890"/>
                </a:lnTo>
                <a:lnTo>
                  <a:pt x="286778" y="10160"/>
                </a:lnTo>
                <a:lnTo>
                  <a:pt x="276148" y="15240"/>
                </a:lnTo>
                <a:lnTo>
                  <a:pt x="270840" y="20320"/>
                </a:lnTo>
                <a:lnTo>
                  <a:pt x="262153" y="27940"/>
                </a:lnTo>
                <a:lnTo>
                  <a:pt x="245694" y="60960"/>
                </a:lnTo>
                <a:lnTo>
                  <a:pt x="245719" y="64770"/>
                </a:lnTo>
                <a:lnTo>
                  <a:pt x="246087" y="66040"/>
                </a:lnTo>
                <a:lnTo>
                  <a:pt x="246405" y="66040"/>
                </a:lnTo>
                <a:lnTo>
                  <a:pt x="247307" y="67310"/>
                </a:lnTo>
                <a:lnTo>
                  <a:pt x="247891" y="68580"/>
                </a:lnTo>
                <a:lnTo>
                  <a:pt x="249364" y="71120"/>
                </a:lnTo>
                <a:lnTo>
                  <a:pt x="250342" y="71120"/>
                </a:lnTo>
                <a:lnTo>
                  <a:pt x="253339" y="74930"/>
                </a:lnTo>
                <a:lnTo>
                  <a:pt x="254914" y="76200"/>
                </a:lnTo>
                <a:lnTo>
                  <a:pt x="257657" y="78740"/>
                </a:lnTo>
                <a:lnTo>
                  <a:pt x="258813" y="78740"/>
                </a:lnTo>
                <a:lnTo>
                  <a:pt x="260705" y="80010"/>
                </a:lnTo>
                <a:lnTo>
                  <a:pt x="263385" y="80010"/>
                </a:lnTo>
                <a:lnTo>
                  <a:pt x="264553" y="78740"/>
                </a:lnTo>
                <a:lnTo>
                  <a:pt x="265087" y="77470"/>
                </a:lnTo>
                <a:lnTo>
                  <a:pt x="265874" y="73660"/>
                </a:lnTo>
                <a:lnTo>
                  <a:pt x="266496" y="71120"/>
                </a:lnTo>
                <a:lnTo>
                  <a:pt x="268173" y="66040"/>
                </a:lnTo>
                <a:lnTo>
                  <a:pt x="269405" y="62230"/>
                </a:lnTo>
                <a:lnTo>
                  <a:pt x="272618" y="55880"/>
                </a:lnTo>
                <a:lnTo>
                  <a:pt x="274967" y="53340"/>
                </a:lnTo>
                <a:lnTo>
                  <a:pt x="280276" y="48260"/>
                </a:lnTo>
                <a:lnTo>
                  <a:pt x="282536" y="45720"/>
                </a:lnTo>
                <a:lnTo>
                  <a:pt x="287108" y="44450"/>
                </a:lnTo>
                <a:lnTo>
                  <a:pt x="289369" y="43180"/>
                </a:lnTo>
                <a:lnTo>
                  <a:pt x="291604" y="43180"/>
                </a:lnTo>
                <a:lnTo>
                  <a:pt x="293839" y="44450"/>
                </a:lnTo>
                <a:lnTo>
                  <a:pt x="296011" y="44450"/>
                </a:lnTo>
                <a:lnTo>
                  <a:pt x="300228" y="46990"/>
                </a:lnTo>
                <a:lnTo>
                  <a:pt x="317728" y="83820"/>
                </a:lnTo>
                <a:lnTo>
                  <a:pt x="318376" y="96520"/>
                </a:lnTo>
                <a:lnTo>
                  <a:pt x="318668" y="105410"/>
                </a:lnTo>
                <a:lnTo>
                  <a:pt x="319684" y="134620"/>
                </a:lnTo>
                <a:lnTo>
                  <a:pt x="319722" y="135890"/>
                </a:lnTo>
                <a:lnTo>
                  <a:pt x="319874" y="138430"/>
                </a:lnTo>
                <a:lnTo>
                  <a:pt x="320408" y="140970"/>
                </a:lnTo>
                <a:lnTo>
                  <a:pt x="320814" y="142240"/>
                </a:lnTo>
                <a:lnTo>
                  <a:pt x="321919" y="146050"/>
                </a:lnTo>
                <a:lnTo>
                  <a:pt x="322732" y="147320"/>
                </a:lnTo>
                <a:lnTo>
                  <a:pt x="324891" y="149860"/>
                </a:lnTo>
                <a:lnTo>
                  <a:pt x="326301" y="151130"/>
                </a:lnTo>
                <a:lnTo>
                  <a:pt x="329869" y="154940"/>
                </a:lnTo>
                <a:lnTo>
                  <a:pt x="331495" y="156210"/>
                </a:lnTo>
                <a:lnTo>
                  <a:pt x="334276" y="158750"/>
                </a:lnTo>
                <a:lnTo>
                  <a:pt x="338899" y="158750"/>
                </a:lnTo>
                <a:lnTo>
                  <a:pt x="341007" y="157480"/>
                </a:lnTo>
                <a:lnTo>
                  <a:pt x="342112" y="156210"/>
                </a:lnTo>
                <a:lnTo>
                  <a:pt x="378104" y="120650"/>
                </a:lnTo>
                <a:lnTo>
                  <a:pt x="402513" y="96520"/>
                </a:lnTo>
                <a:lnTo>
                  <a:pt x="402844" y="95250"/>
                </a:lnTo>
                <a:lnTo>
                  <a:pt x="403110" y="93980"/>
                </a:lnTo>
                <a:close/>
              </a:path>
              <a:path w="1260475" h="403860">
                <a:moveTo>
                  <a:pt x="592797" y="339090"/>
                </a:moveTo>
                <a:lnTo>
                  <a:pt x="591959" y="336550"/>
                </a:lnTo>
                <a:lnTo>
                  <a:pt x="591273" y="335280"/>
                </a:lnTo>
                <a:lnTo>
                  <a:pt x="589381" y="334010"/>
                </a:lnTo>
                <a:lnTo>
                  <a:pt x="588137" y="331470"/>
                </a:lnTo>
                <a:lnTo>
                  <a:pt x="586613" y="330200"/>
                </a:lnTo>
                <a:lnTo>
                  <a:pt x="585139" y="328930"/>
                </a:lnTo>
                <a:lnTo>
                  <a:pt x="583780" y="327660"/>
                </a:lnTo>
                <a:lnTo>
                  <a:pt x="581317" y="326390"/>
                </a:lnTo>
                <a:lnTo>
                  <a:pt x="580212" y="325120"/>
                </a:lnTo>
                <a:lnTo>
                  <a:pt x="575221" y="325120"/>
                </a:lnTo>
                <a:lnTo>
                  <a:pt x="534441" y="365760"/>
                </a:lnTo>
                <a:lnTo>
                  <a:pt x="534136" y="342900"/>
                </a:lnTo>
                <a:lnTo>
                  <a:pt x="534035" y="331470"/>
                </a:lnTo>
                <a:lnTo>
                  <a:pt x="533933" y="327660"/>
                </a:lnTo>
                <a:lnTo>
                  <a:pt x="533857" y="325120"/>
                </a:lnTo>
                <a:lnTo>
                  <a:pt x="533615" y="321310"/>
                </a:lnTo>
                <a:lnTo>
                  <a:pt x="533539" y="320040"/>
                </a:lnTo>
                <a:lnTo>
                  <a:pt x="533463" y="318770"/>
                </a:lnTo>
                <a:lnTo>
                  <a:pt x="533374" y="317500"/>
                </a:lnTo>
                <a:lnTo>
                  <a:pt x="533273" y="316230"/>
                </a:lnTo>
                <a:lnTo>
                  <a:pt x="533184" y="314960"/>
                </a:lnTo>
                <a:lnTo>
                  <a:pt x="533095" y="313690"/>
                </a:lnTo>
                <a:lnTo>
                  <a:pt x="532993" y="312420"/>
                </a:lnTo>
                <a:lnTo>
                  <a:pt x="532904" y="311150"/>
                </a:lnTo>
                <a:lnTo>
                  <a:pt x="532028" y="303530"/>
                </a:lnTo>
                <a:lnTo>
                  <a:pt x="530745" y="297180"/>
                </a:lnTo>
                <a:lnTo>
                  <a:pt x="528459" y="289560"/>
                </a:lnTo>
                <a:lnTo>
                  <a:pt x="527329" y="285750"/>
                </a:lnTo>
                <a:lnTo>
                  <a:pt x="496633" y="255270"/>
                </a:lnTo>
                <a:lnTo>
                  <a:pt x="491832" y="254000"/>
                </a:lnTo>
                <a:lnTo>
                  <a:pt x="481787" y="255270"/>
                </a:lnTo>
                <a:lnTo>
                  <a:pt x="449072" y="278130"/>
                </a:lnTo>
                <a:lnTo>
                  <a:pt x="444119" y="285750"/>
                </a:lnTo>
                <a:lnTo>
                  <a:pt x="442061" y="288290"/>
                </a:lnTo>
                <a:lnTo>
                  <a:pt x="438746" y="295910"/>
                </a:lnTo>
                <a:lnTo>
                  <a:pt x="437515" y="298450"/>
                </a:lnTo>
                <a:lnTo>
                  <a:pt x="435940" y="304800"/>
                </a:lnTo>
                <a:lnTo>
                  <a:pt x="435533" y="306070"/>
                </a:lnTo>
                <a:lnTo>
                  <a:pt x="435559" y="309880"/>
                </a:lnTo>
                <a:lnTo>
                  <a:pt x="435927" y="311150"/>
                </a:lnTo>
                <a:lnTo>
                  <a:pt x="436245" y="312420"/>
                </a:lnTo>
                <a:lnTo>
                  <a:pt x="437134" y="313690"/>
                </a:lnTo>
                <a:lnTo>
                  <a:pt x="437730" y="314960"/>
                </a:lnTo>
                <a:lnTo>
                  <a:pt x="439204" y="316230"/>
                </a:lnTo>
                <a:lnTo>
                  <a:pt x="440169" y="317500"/>
                </a:lnTo>
                <a:lnTo>
                  <a:pt x="443179" y="320040"/>
                </a:lnTo>
                <a:lnTo>
                  <a:pt x="444754" y="321310"/>
                </a:lnTo>
                <a:lnTo>
                  <a:pt x="447484" y="323850"/>
                </a:lnTo>
                <a:lnTo>
                  <a:pt x="448652" y="325120"/>
                </a:lnTo>
                <a:lnTo>
                  <a:pt x="450545" y="326390"/>
                </a:lnTo>
                <a:lnTo>
                  <a:pt x="453224" y="326390"/>
                </a:lnTo>
                <a:lnTo>
                  <a:pt x="454380" y="325120"/>
                </a:lnTo>
                <a:lnTo>
                  <a:pt x="454926" y="323850"/>
                </a:lnTo>
                <a:lnTo>
                  <a:pt x="455714" y="318770"/>
                </a:lnTo>
                <a:lnTo>
                  <a:pt x="456323" y="316230"/>
                </a:lnTo>
                <a:lnTo>
                  <a:pt x="476948" y="289560"/>
                </a:lnTo>
                <a:lnTo>
                  <a:pt x="485851" y="289560"/>
                </a:lnTo>
                <a:lnTo>
                  <a:pt x="507568" y="330200"/>
                </a:lnTo>
                <a:lnTo>
                  <a:pt x="507669" y="331470"/>
                </a:lnTo>
                <a:lnTo>
                  <a:pt x="507771" y="332740"/>
                </a:lnTo>
                <a:lnTo>
                  <a:pt x="507873" y="334010"/>
                </a:lnTo>
                <a:lnTo>
                  <a:pt x="507974" y="335280"/>
                </a:lnTo>
                <a:lnTo>
                  <a:pt x="508076" y="336550"/>
                </a:lnTo>
                <a:lnTo>
                  <a:pt x="508139" y="339090"/>
                </a:lnTo>
                <a:lnTo>
                  <a:pt x="508241" y="342900"/>
                </a:lnTo>
                <a:lnTo>
                  <a:pt x="509498" y="379730"/>
                </a:lnTo>
                <a:lnTo>
                  <a:pt x="509549" y="382270"/>
                </a:lnTo>
                <a:lnTo>
                  <a:pt x="514718" y="394970"/>
                </a:lnTo>
                <a:lnTo>
                  <a:pt x="516128" y="397510"/>
                </a:lnTo>
                <a:lnTo>
                  <a:pt x="519709" y="400050"/>
                </a:lnTo>
                <a:lnTo>
                  <a:pt x="521322" y="402590"/>
                </a:lnTo>
                <a:lnTo>
                  <a:pt x="524116" y="403860"/>
                </a:lnTo>
                <a:lnTo>
                  <a:pt x="528726" y="403860"/>
                </a:lnTo>
                <a:lnTo>
                  <a:pt x="530834" y="402590"/>
                </a:lnTo>
                <a:lnTo>
                  <a:pt x="531939" y="402590"/>
                </a:lnTo>
                <a:lnTo>
                  <a:pt x="568439" y="365760"/>
                </a:lnTo>
                <a:lnTo>
                  <a:pt x="592353" y="341630"/>
                </a:lnTo>
                <a:lnTo>
                  <a:pt x="592683" y="341630"/>
                </a:lnTo>
                <a:lnTo>
                  <a:pt x="592797" y="339090"/>
                </a:lnTo>
                <a:close/>
              </a:path>
              <a:path w="1260475" h="403860">
                <a:moveTo>
                  <a:pt x="659714" y="259080"/>
                </a:moveTo>
                <a:lnTo>
                  <a:pt x="658050" y="251460"/>
                </a:lnTo>
                <a:lnTo>
                  <a:pt x="656475" y="245110"/>
                </a:lnTo>
                <a:lnTo>
                  <a:pt x="654215" y="238760"/>
                </a:lnTo>
                <a:lnTo>
                  <a:pt x="651281" y="233680"/>
                </a:lnTo>
                <a:lnTo>
                  <a:pt x="647674" y="227330"/>
                </a:lnTo>
                <a:lnTo>
                  <a:pt x="643458" y="222250"/>
                </a:lnTo>
                <a:lnTo>
                  <a:pt x="638695" y="215900"/>
                </a:lnTo>
                <a:lnTo>
                  <a:pt x="633399" y="209550"/>
                </a:lnTo>
                <a:lnTo>
                  <a:pt x="633399" y="265430"/>
                </a:lnTo>
                <a:lnTo>
                  <a:pt x="633006" y="267970"/>
                </a:lnTo>
                <a:lnTo>
                  <a:pt x="631164" y="273050"/>
                </a:lnTo>
                <a:lnTo>
                  <a:pt x="629678" y="275590"/>
                </a:lnTo>
                <a:lnTo>
                  <a:pt x="624890" y="279400"/>
                </a:lnTo>
                <a:lnTo>
                  <a:pt x="621982" y="281940"/>
                </a:lnTo>
                <a:lnTo>
                  <a:pt x="615823" y="283210"/>
                </a:lnTo>
                <a:lnTo>
                  <a:pt x="612267" y="283210"/>
                </a:lnTo>
                <a:lnTo>
                  <a:pt x="604164" y="279400"/>
                </a:lnTo>
                <a:lnTo>
                  <a:pt x="599465" y="276860"/>
                </a:lnTo>
                <a:lnTo>
                  <a:pt x="594118" y="273050"/>
                </a:lnTo>
                <a:lnTo>
                  <a:pt x="589940" y="269240"/>
                </a:lnTo>
                <a:lnTo>
                  <a:pt x="585393" y="265430"/>
                </a:lnTo>
                <a:lnTo>
                  <a:pt x="580491" y="260350"/>
                </a:lnTo>
                <a:lnTo>
                  <a:pt x="575221" y="255270"/>
                </a:lnTo>
                <a:lnTo>
                  <a:pt x="569277" y="248920"/>
                </a:lnTo>
                <a:lnTo>
                  <a:pt x="549122" y="217170"/>
                </a:lnTo>
                <a:lnTo>
                  <a:pt x="550176" y="210820"/>
                </a:lnTo>
                <a:lnTo>
                  <a:pt x="551992" y="207010"/>
                </a:lnTo>
                <a:lnTo>
                  <a:pt x="556882" y="201930"/>
                </a:lnTo>
                <a:lnTo>
                  <a:pt x="558749" y="200660"/>
                </a:lnTo>
                <a:lnTo>
                  <a:pt x="562648" y="198120"/>
                </a:lnTo>
                <a:lnTo>
                  <a:pt x="571842" y="198120"/>
                </a:lnTo>
                <a:lnTo>
                  <a:pt x="577253" y="200660"/>
                </a:lnTo>
                <a:lnTo>
                  <a:pt x="580263" y="201930"/>
                </a:lnTo>
                <a:lnTo>
                  <a:pt x="586841" y="207010"/>
                </a:lnTo>
                <a:lnTo>
                  <a:pt x="590461" y="209550"/>
                </a:lnTo>
                <a:lnTo>
                  <a:pt x="598411" y="215900"/>
                </a:lnTo>
                <a:lnTo>
                  <a:pt x="602818" y="220980"/>
                </a:lnTo>
                <a:lnTo>
                  <a:pt x="607656" y="226060"/>
                </a:lnTo>
                <a:lnTo>
                  <a:pt x="611657" y="229870"/>
                </a:lnTo>
                <a:lnTo>
                  <a:pt x="615226" y="233680"/>
                </a:lnTo>
                <a:lnTo>
                  <a:pt x="633399" y="265430"/>
                </a:lnTo>
                <a:lnTo>
                  <a:pt x="633399" y="209550"/>
                </a:lnTo>
                <a:lnTo>
                  <a:pt x="627545" y="203200"/>
                </a:lnTo>
                <a:lnTo>
                  <a:pt x="621449" y="198120"/>
                </a:lnTo>
                <a:lnTo>
                  <a:pt x="615480" y="191770"/>
                </a:lnTo>
                <a:lnTo>
                  <a:pt x="609638" y="187960"/>
                </a:lnTo>
                <a:lnTo>
                  <a:pt x="603910" y="182880"/>
                </a:lnTo>
                <a:lnTo>
                  <a:pt x="596353" y="177800"/>
                </a:lnTo>
                <a:lnTo>
                  <a:pt x="588987" y="173990"/>
                </a:lnTo>
                <a:lnTo>
                  <a:pt x="574624" y="170180"/>
                </a:lnTo>
                <a:lnTo>
                  <a:pt x="567537" y="170180"/>
                </a:lnTo>
                <a:lnTo>
                  <a:pt x="532701" y="193040"/>
                </a:lnTo>
                <a:lnTo>
                  <a:pt x="523341" y="219710"/>
                </a:lnTo>
                <a:lnTo>
                  <a:pt x="523240" y="222250"/>
                </a:lnTo>
                <a:lnTo>
                  <a:pt x="535279" y="252730"/>
                </a:lnTo>
                <a:lnTo>
                  <a:pt x="539496" y="259080"/>
                </a:lnTo>
                <a:lnTo>
                  <a:pt x="544245" y="265430"/>
                </a:lnTo>
                <a:lnTo>
                  <a:pt x="549516" y="271780"/>
                </a:lnTo>
                <a:lnTo>
                  <a:pt x="555332" y="276860"/>
                </a:lnTo>
                <a:lnTo>
                  <a:pt x="561428" y="283210"/>
                </a:lnTo>
                <a:lnTo>
                  <a:pt x="567410" y="288290"/>
                </a:lnTo>
                <a:lnTo>
                  <a:pt x="573265" y="293370"/>
                </a:lnTo>
                <a:lnTo>
                  <a:pt x="579005" y="297180"/>
                </a:lnTo>
                <a:lnTo>
                  <a:pt x="586587" y="303530"/>
                </a:lnTo>
                <a:lnTo>
                  <a:pt x="593966" y="307340"/>
                </a:lnTo>
                <a:lnTo>
                  <a:pt x="608330" y="309880"/>
                </a:lnTo>
                <a:lnTo>
                  <a:pt x="615403" y="309880"/>
                </a:lnTo>
                <a:lnTo>
                  <a:pt x="629348" y="306070"/>
                </a:lnTo>
                <a:lnTo>
                  <a:pt x="636333" y="300990"/>
                </a:lnTo>
                <a:lnTo>
                  <a:pt x="650227" y="287020"/>
                </a:lnTo>
                <a:lnTo>
                  <a:pt x="652983" y="283210"/>
                </a:lnTo>
                <a:lnTo>
                  <a:pt x="654824" y="280670"/>
                </a:lnTo>
                <a:lnTo>
                  <a:pt x="659396" y="265430"/>
                </a:lnTo>
                <a:lnTo>
                  <a:pt x="659523" y="262890"/>
                </a:lnTo>
                <a:lnTo>
                  <a:pt x="659587" y="261620"/>
                </a:lnTo>
                <a:lnTo>
                  <a:pt x="659714" y="259080"/>
                </a:lnTo>
                <a:close/>
              </a:path>
              <a:path w="1260475" h="403860">
                <a:moveTo>
                  <a:pt x="755624" y="176530"/>
                </a:moveTo>
                <a:lnTo>
                  <a:pt x="754989" y="173990"/>
                </a:lnTo>
                <a:lnTo>
                  <a:pt x="754392" y="173990"/>
                </a:lnTo>
                <a:lnTo>
                  <a:pt x="752665" y="171450"/>
                </a:lnTo>
                <a:lnTo>
                  <a:pt x="751497" y="170180"/>
                </a:lnTo>
                <a:lnTo>
                  <a:pt x="750023" y="167640"/>
                </a:lnTo>
                <a:lnTo>
                  <a:pt x="748487" y="166370"/>
                </a:lnTo>
                <a:lnTo>
                  <a:pt x="747153" y="165100"/>
                </a:lnTo>
                <a:lnTo>
                  <a:pt x="744829" y="163830"/>
                </a:lnTo>
                <a:lnTo>
                  <a:pt x="743800" y="162560"/>
                </a:lnTo>
                <a:lnTo>
                  <a:pt x="739203" y="162560"/>
                </a:lnTo>
                <a:lnTo>
                  <a:pt x="722083" y="180340"/>
                </a:lnTo>
                <a:lnTo>
                  <a:pt x="676490" y="134620"/>
                </a:lnTo>
                <a:lnTo>
                  <a:pt x="637235" y="95250"/>
                </a:lnTo>
                <a:lnTo>
                  <a:pt x="633374" y="95250"/>
                </a:lnTo>
                <a:lnTo>
                  <a:pt x="632307" y="96520"/>
                </a:lnTo>
                <a:lnTo>
                  <a:pt x="629678" y="99060"/>
                </a:lnTo>
                <a:lnTo>
                  <a:pt x="628027" y="100330"/>
                </a:lnTo>
                <a:lnTo>
                  <a:pt x="623074" y="105410"/>
                </a:lnTo>
                <a:lnTo>
                  <a:pt x="621080" y="107950"/>
                </a:lnTo>
                <a:lnTo>
                  <a:pt x="620306" y="107950"/>
                </a:lnTo>
                <a:lnTo>
                  <a:pt x="619201" y="109220"/>
                </a:lnTo>
                <a:lnTo>
                  <a:pt x="618782" y="110490"/>
                </a:lnTo>
                <a:lnTo>
                  <a:pt x="618261" y="111760"/>
                </a:lnTo>
                <a:lnTo>
                  <a:pt x="618109" y="111760"/>
                </a:lnTo>
                <a:lnTo>
                  <a:pt x="610311" y="148590"/>
                </a:lnTo>
                <a:lnTo>
                  <a:pt x="610108" y="149860"/>
                </a:lnTo>
                <a:lnTo>
                  <a:pt x="610184" y="152400"/>
                </a:lnTo>
                <a:lnTo>
                  <a:pt x="610920" y="153670"/>
                </a:lnTo>
                <a:lnTo>
                  <a:pt x="611492" y="154940"/>
                </a:lnTo>
                <a:lnTo>
                  <a:pt x="613016" y="156210"/>
                </a:lnTo>
                <a:lnTo>
                  <a:pt x="614019" y="157480"/>
                </a:lnTo>
                <a:lnTo>
                  <a:pt x="617283" y="161290"/>
                </a:lnTo>
                <a:lnTo>
                  <a:pt x="618921" y="162560"/>
                </a:lnTo>
                <a:lnTo>
                  <a:pt x="621449" y="165100"/>
                </a:lnTo>
                <a:lnTo>
                  <a:pt x="625081" y="165100"/>
                </a:lnTo>
                <a:lnTo>
                  <a:pt x="627595" y="160020"/>
                </a:lnTo>
                <a:lnTo>
                  <a:pt x="634936" y="134620"/>
                </a:lnTo>
                <a:lnTo>
                  <a:pt x="701395" y="200660"/>
                </a:lnTo>
                <a:lnTo>
                  <a:pt x="681901" y="219710"/>
                </a:lnTo>
                <a:lnTo>
                  <a:pt x="681621" y="220980"/>
                </a:lnTo>
                <a:lnTo>
                  <a:pt x="681596" y="222250"/>
                </a:lnTo>
                <a:lnTo>
                  <a:pt x="682282" y="224790"/>
                </a:lnTo>
                <a:lnTo>
                  <a:pt x="682904" y="226060"/>
                </a:lnTo>
                <a:lnTo>
                  <a:pt x="684695" y="227330"/>
                </a:lnTo>
                <a:lnTo>
                  <a:pt x="685901" y="229870"/>
                </a:lnTo>
                <a:lnTo>
                  <a:pt x="688898" y="232410"/>
                </a:lnTo>
                <a:lnTo>
                  <a:pt x="690232" y="233680"/>
                </a:lnTo>
                <a:lnTo>
                  <a:pt x="692594" y="234950"/>
                </a:lnTo>
                <a:lnTo>
                  <a:pt x="693635" y="236220"/>
                </a:lnTo>
                <a:lnTo>
                  <a:pt x="697979" y="236220"/>
                </a:lnTo>
                <a:lnTo>
                  <a:pt x="753960" y="180340"/>
                </a:lnTo>
                <a:lnTo>
                  <a:pt x="755230" y="179070"/>
                </a:lnTo>
                <a:lnTo>
                  <a:pt x="755523" y="177800"/>
                </a:lnTo>
                <a:lnTo>
                  <a:pt x="755624" y="176530"/>
                </a:lnTo>
                <a:close/>
              </a:path>
              <a:path w="1260475" h="403860">
                <a:moveTo>
                  <a:pt x="830059" y="101600"/>
                </a:moveTo>
                <a:lnTo>
                  <a:pt x="829906" y="100330"/>
                </a:lnTo>
                <a:lnTo>
                  <a:pt x="829602" y="100330"/>
                </a:lnTo>
                <a:lnTo>
                  <a:pt x="810602" y="81280"/>
                </a:lnTo>
                <a:lnTo>
                  <a:pt x="820635" y="71120"/>
                </a:lnTo>
                <a:lnTo>
                  <a:pt x="820686" y="69850"/>
                </a:lnTo>
                <a:lnTo>
                  <a:pt x="818997" y="66040"/>
                </a:lnTo>
                <a:lnTo>
                  <a:pt x="818108" y="64770"/>
                </a:lnTo>
                <a:lnTo>
                  <a:pt x="817232" y="63500"/>
                </a:lnTo>
                <a:lnTo>
                  <a:pt x="814552" y="60960"/>
                </a:lnTo>
                <a:lnTo>
                  <a:pt x="811555" y="57150"/>
                </a:lnTo>
                <a:lnTo>
                  <a:pt x="809104" y="55880"/>
                </a:lnTo>
                <a:lnTo>
                  <a:pt x="805319" y="54610"/>
                </a:lnTo>
                <a:lnTo>
                  <a:pt x="803948" y="54610"/>
                </a:lnTo>
                <a:lnTo>
                  <a:pt x="794029" y="64770"/>
                </a:lnTo>
                <a:lnTo>
                  <a:pt x="774065" y="44767"/>
                </a:lnTo>
                <a:lnTo>
                  <a:pt x="774065" y="85090"/>
                </a:lnTo>
                <a:lnTo>
                  <a:pt x="746988" y="111760"/>
                </a:lnTo>
                <a:lnTo>
                  <a:pt x="726948" y="38100"/>
                </a:lnTo>
                <a:lnTo>
                  <a:pt x="726884" y="37896"/>
                </a:lnTo>
                <a:lnTo>
                  <a:pt x="774065" y="85090"/>
                </a:lnTo>
                <a:lnTo>
                  <a:pt x="774065" y="44767"/>
                </a:lnTo>
                <a:lnTo>
                  <a:pt x="767219" y="37896"/>
                </a:lnTo>
                <a:lnTo>
                  <a:pt x="731964" y="2540"/>
                </a:lnTo>
                <a:lnTo>
                  <a:pt x="728129" y="2540"/>
                </a:lnTo>
                <a:lnTo>
                  <a:pt x="725284" y="5080"/>
                </a:lnTo>
                <a:lnTo>
                  <a:pt x="723557" y="6350"/>
                </a:lnTo>
                <a:lnTo>
                  <a:pt x="719505" y="8890"/>
                </a:lnTo>
                <a:lnTo>
                  <a:pt x="717156" y="11430"/>
                </a:lnTo>
                <a:lnTo>
                  <a:pt x="712000" y="16510"/>
                </a:lnTo>
                <a:lnTo>
                  <a:pt x="709942" y="19050"/>
                </a:lnTo>
                <a:lnTo>
                  <a:pt x="706691" y="22860"/>
                </a:lnTo>
                <a:lnTo>
                  <a:pt x="705421" y="24130"/>
                </a:lnTo>
                <a:lnTo>
                  <a:pt x="703630" y="26670"/>
                </a:lnTo>
                <a:lnTo>
                  <a:pt x="703046" y="27940"/>
                </a:lnTo>
                <a:lnTo>
                  <a:pt x="702462" y="30480"/>
                </a:lnTo>
                <a:lnTo>
                  <a:pt x="726859" y="119380"/>
                </a:lnTo>
                <a:lnTo>
                  <a:pt x="735990" y="133350"/>
                </a:lnTo>
                <a:lnTo>
                  <a:pt x="739724" y="137160"/>
                </a:lnTo>
                <a:lnTo>
                  <a:pt x="741464" y="138430"/>
                </a:lnTo>
                <a:lnTo>
                  <a:pt x="744308" y="140970"/>
                </a:lnTo>
                <a:lnTo>
                  <a:pt x="745540" y="142240"/>
                </a:lnTo>
                <a:lnTo>
                  <a:pt x="748550" y="142240"/>
                </a:lnTo>
                <a:lnTo>
                  <a:pt x="750087" y="140970"/>
                </a:lnTo>
                <a:lnTo>
                  <a:pt x="750836" y="140970"/>
                </a:lnTo>
                <a:lnTo>
                  <a:pt x="780364" y="111760"/>
                </a:lnTo>
                <a:lnTo>
                  <a:pt x="790638" y="101600"/>
                </a:lnTo>
                <a:lnTo>
                  <a:pt x="809637" y="120650"/>
                </a:lnTo>
                <a:lnTo>
                  <a:pt x="812457" y="120650"/>
                </a:lnTo>
                <a:lnTo>
                  <a:pt x="814514" y="119380"/>
                </a:lnTo>
                <a:lnTo>
                  <a:pt x="815733" y="118110"/>
                </a:lnTo>
                <a:lnTo>
                  <a:pt x="818578" y="116840"/>
                </a:lnTo>
                <a:lnTo>
                  <a:pt x="820242" y="114300"/>
                </a:lnTo>
                <a:lnTo>
                  <a:pt x="824128" y="110490"/>
                </a:lnTo>
                <a:lnTo>
                  <a:pt x="825690" y="109220"/>
                </a:lnTo>
                <a:lnTo>
                  <a:pt x="827963" y="106680"/>
                </a:lnTo>
                <a:lnTo>
                  <a:pt x="828789" y="105410"/>
                </a:lnTo>
                <a:lnTo>
                  <a:pt x="829843" y="102870"/>
                </a:lnTo>
                <a:lnTo>
                  <a:pt x="830059" y="101600"/>
                </a:lnTo>
                <a:close/>
              </a:path>
              <a:path w="1260475" h="403860">
                <a:moveTo>
                  <a:pt x="1028433" y="339407"/>
                </a:moveTo>
                <a:lnTo>
                  <a:pt x="1027480" y="336550"/>
                </a:lnTo>
                <a:lnTo>
                  <a:pt x="1026795" y="335280"/>
                </a:lnTo>
                <a:lnTo>
                  <a:pt x="1024902" y="334010"/>
                </a:lnTo>
                <a:lnTo>
                  <a:pt x="1023658" y="331470"/>
                </a:lnTo>
                <a:lnTo>
                  <a:pt x="1022134" y="330200"/>
                </a:lnTo>
                <a:lnTo>
                  <a:pt x="1020660" y="328930"/>
                </a:lnTo>
                <a:lnTo>
                  <a:pt x="1019302" y="327660"/>
                </a:lnTo>
                <a:lnTo>
                  <a:pt x="1016838" y="326390"/>
                </a:lnTo>
                <a:lnTo>
                  <a:pt x="1015733" y="325120"/>
                </a:lnTo>
                <a:lnTo>
                  <a:pt x="1010742" y="325120"/>
                </a:lnTo>
                <a:lnTo>
                  <a:pt x="969962" y="365760"/>
                </a:lnTo>
                <a:lnTo>
                  <a:pt x="969670" y="342900"/>
                </a:lnTo>
                <a:lnTo>
                  <a:pt x="969568" y="331470"/>
                </a:lnTo>
                <a:lnTo>
                  <a:pt x="969454" y="327660"/>
                </a:lnTo>
                <a:lnTo>
                  <a:pt x="969378" y="325120"/>
                </a:lnTo>
                <a:lnTo>
                  <a:pt x="969149" y="321310"/>
                </a:lnTo>
                <a:lnTo>
                  <a:pt x="969073" y="320040"/>
                </a:lnTo>
                <a:lnTo>
                  <a:pt x="968984" y="318770"/>
                </a:lnTo>
                <a:lnTo>
                  <a:pt x="968895" y="317500"/>
                </a:lnTo>
                <a:lnTo>
                  <a:pt x="968806" y="316230"/>
                </a:lnTo>
                <a:lnTo>
                  <a:pt x="968705" y="314960"/>
                </a:lnTo>
                <a:lnTo>
                  <a:pt x="968616" y="313690"/>
                </a:lnTo>
                <a:lnTo>
                  <a:pt x="968527" y="312420"/>
                </a:lnTo>
                <a:lnTo>
                  <a:pt x="968425" y="311150"/>
                </a:lnTo>
                <a:lnTo>
                  <a:pt x="955548" y="273050"/>
                </a:lnTo>
                <a:lnTo>
                  <a:pt x="927354" y="254000"/>
                </a:lnTo>
                <a:lnTo>
                  <a:pt x="917308" y="255270"/>
                </a:lnTo>
                <a:lnTo>
                  <a:pt x="884593" y="278130"/>
                </a:lnTo>
                <a:lnTo>
                  <a:pt x="879640" y="285750"/>
                </a:lnTo>
                <a:lnTo>
                  <a:pt x="877582" y="288290"/>
                </a:lnTo>
                <a:lnTo>
                  <a:pt x="874268" y="295910"/>
                </a:lnTo>
                <a:lnTo>
                  <a:pt x="873036" y="298450"/>
                </a:lnTo>
                <a:lnTo>
                  <a:pt x="871461" y="304800"/>
                </a:lnTo>
                <a:lnTo>
                  <a:pt x="871054" y="306070"/>
                </a:lnTo>
                <a:lnTo>
                  <a:pt x="871080" y="309880"/>
                </a:lnTo>
                <a:lnTo>
                  <a:pt x="871448" y="311150"/>
                </a:lnTo>
                <a:lnTo>
                  <a:pt x="871766" y="312420"/>
                </a:lnTo>
                <a:lnTo>
                  <a:pt x="872655" y="313690"/>
                </a:lnTo>
                <a:lnTo>
                  <a:pt x="873252" y="314960"/>
                </a:lnTo>
                <a:lnTo>
                  <a:pt x="874725" y="316230"/>
                </a:lnTo>
                <a:lnTo>
                  <a:pt x="875690" y="317500"/>
                </a:lnTo>
                <a:lnTo>
                  <a:pt x="878700" y="320040"/>
                </a:lnTo>
                <a:lnTo>
                  <a:pt x="880275" y="321310"/>
                </a:lnTo>
                <a:lnTo>
                  <a:pt x="883005" y="323850"/>
                </a:lnTo>
                <a:lnTo>
                  <a:pt x="884174" y="325120"/>
                </a:lnTo>
                <a:lnTo>
                  <a:pt x="886066" y="326390"/>
                </a:lnTo>
                <a:lnTo>
                  <a:pt x="888746" y="326390"/>
                </a:lnTo>
                <a:lnTo>
                  <a:pt x="889901" y="325120"/>
                </a:lnTo>
                <a:lnTo>
                  <a:pt x="890447" y="323850"/>
                </a:lnTo>
                <a:lnTo>
                  <a:pt x="891235" y="318770"/>
                </a:lnTo>
                <a:lnTo>
                  <a:pt x="891844" y="316230"/>
                </a:lnTo>
                <a:lnTo>
                  <a:pt x="912469" y="289560"/>
                </a:lnTo>
                <a:lnTo>
                  <a:pt x="921372" y="289560"/>
                </a:lnTo>
                <a:lnTo>
                  <a:pt x="943089" y="330200"/>
                </a:lnTo>
                <a:lnTo>
                  <a:pt x="943190" y="331470"/>
                </a:lnTo>
                <a:lnTo>
                  <a:pt x="943292" y="332740"/>
                </a:lnTo>
                <a:lnTo>
                  <a:pt x="943394" y="334010"/>
                </a:lnTo>
                <a:lnTo>
                  <a:pt x="943495" y="335280"/>
                </a:lnTo>
                <a:lnTo>
                  <a:pt x="943597" y="336550"/>
                </a:lnTo>
                <a:lnTo>
                  <a:pt x="943660" y="339090"/>
                </a:lnTo>
                <a:lnTo>
                  <a:pt x="943762" y="342900"/>
                </a:lnTo>
                <a:lnTo>
                  <a:pt x="945019" y="379730"/>
                </a:lnTo>
                <a:lnTo>
                  <a:pt x="945070" y="382270"/>
                </a:lnTo>
                <a:lnTo>
                  <a:pt x="950239" y="394970"/>
                </a:lnTo>
                <a:lnTo>
                  <a:pt x="951649" y="397510"/>
                </a:lnTo>
                <a:lnTo>
                  <a:pt x="955230" y="400050"/>
                </a:lnTo>
                <a:lnTo>
                  <a:pt x="956843" y="402590"/>
                </a:lnTo>
                <a:lnTo>
                  <a:pt x="959637" y="403860"/>
                </a:lnTo>
                <a:lnTo>
                  <a:pt x="964260" y="403860"/>
                </a:lnTo>
                <a:lnTo>
                  <a:pt x="966355" y="402590"/>
                </a:lnTo>
                <a:lnTo>
                  <a:pt x="967460" y="402590"/>
                </a:lnTo>
                <a:lnTo>
                  <a:pt x="1003960" y="365760"/>
                </a:lnTo>
                <a:lnTo>
                  <a:pt x="1027874" y="341630"/>
                </a:lnTo>
                <a:lnTo>
                  <a:pt x="1028192" y="341630"/>
                </a:lnTo>
                <a:lnTo>
                  <a:pt x="1028433" y="339407"/>
                </a:lnTo>
                <a:close/>
              </a:path>
              <a:path w="1260475" h="403860">
                <a:moveTo>
                  <a:pt x="1095235" y="259080"/>
                </a:moveTo>
                <a:lnTo>
                  <a:pt x="1093571" y="251460"/>
                </a:lnTo>
                <a:lnTo>
                  <a:pt x="1091996" y="245110"/>
                </a:lnTo>
                <a:lnTo>
                  <a:pt x="1089736" y="238760"/>
                </a:lnTo>
                <a:lnTo>
                  <a:pt x="1086802" y="233680"/>
                </a:lnTo>
                <a:lnTo>
                  <a:pt x="1083195" y="227330"/>
                </a:lnTo>
                <a:lnTo>
                  <a:pt x="1078979" y="222250"/>
                </a:lnTo>
                <a:lnTo>
                  <a:pt x="1074229" y="215900"/>
                </a:lnTo>
                <a:lnTo>
                  <a:pt x="1068920" y="209550"/>
                </a:lnTo>
                <a:lnTo>
                  <a:pt x="1068920" y="265430"/>
                </a:lnTo>
                <a:lnTo>
                  <a:pt x="1068527" y="267970"/>
                </a:lnTo>
                <a:lnTo>
                  <a:pt x="1066685" y="273050"/>
                </a:lnTo>
                <a:lnTo>
                  <a:pt x="1065199" y="275590"/>
                </a:lnTo>
                <a:lnTo>
                  <a:pt x="1060411" y="279400"/>
                </a:lnTo>
                <a:lnTo>
                  <a:pt x="1057503" y="281940"/>
                </a:lnTo>
                <a:lnTo>
                  <a:pt x="1051344" y="283210"/>
                </a:lnTo>
                <a:lnTo>
                  <a:pt x="1047788" y="283210"/>
                </a:lnTo>
                <a:lnTo>
                  <a:pt x="1039685" y="279400"/>
                </a:lnTo>
                <a:lnTo>
                  <a:pt x="1034986" y="276860"/>
                </a:lnTo>
                <a:lnTo>
                  <a:pt x="1029639" y="273050"/>
                </a:lnTo>
                <a:lnTo>
                  <a:pt x="1025461" y="269240"/>
                </a:lnTo>
                <a:lnTo>
                  <a:pt x="1020914" y="265430"/>
                </a:lnTo>
                <a:lnTo>
                  <a:pt x="1016012" y="260350"/>
                </a:lnTo>
                <a:lnTo>
                  <a:pt x="1010742" y="255270"/>
                </a:lnTo>
                <a:lnTo>
                  <a:pt x="1004798" y="248920"/>
                </a:lnTo>
                <a:lnTo>
                  <a:pt x="984643" y="217170"/>
                </a:lnTo>
                <a:lnTo>
                  <a:pt x="985697" y="210820"/>
                </a:lnTo>
                <a:lnTo>
                  <a:pt x="987513" y="207010"/>
                </a:lnTo>
                <a:lnTo>
                  <a:pt x="992403" y="201930"/>
                </a:lnTo>
                <a:lnTo>
                  <a:pt x="994270" y="200660"/>
                </a:lnTo>
                <a:lnTo>
                  <a:pt x="998169" y="198120"/>
                </a:lnTo>
                <a:lnTo>
                  <a:pt x="1007364" y="198120"/>
                </a:lnTo>
                <a:lnTo>
                  <a:pt x="1012774" y="200660"/>
                </a:lnTo>
                <a:lnTo>
                  <a:pt x="1015784" y="201930"/>
                </a:lnTo>
                <a:lnTo>
                  <a:pt x="1022362" y="207010"/>
                </a:lnTo>
                <a:lnTo>
                  <a:pt x="1025982" y="209550"/>
                </a:lnTo>
                <a:lnTo>
                  <a:pt x="1033932" y="215900"/>
                </a:lnTo>
                <a:lnTo>
                  <a:pt x="1038339" y="220980"/>
                </a:lnTo>
                <a:lnTo>
                  <a:pt x="1043178" y="226060"/>
                </a:lnTo>
                <a:lnTo>
                  <a:pt x="1047178" y="229870"/>
                </a:lnTo>
                <a:lnTo>
                  <a:pt x="1050747" y="233680"/>
                </a:lnTo>
                <a:lnTo>
                  <a:pt x="1068920" y="265430"/>
                </a:lnTo>
                <a:lnTo>
                  <a:pt x="1068920" y="209550"/>
                </a:lnTo>
                <a:lnTo>
                  <a:pt x="1063066" y="203200"/>
                </a:lnTo>
                <a:lnTo>
                  <a:pt x="1056982" y="198120"/>
                </a:lnTo>
                <a:lnTo>
                  <a:pt x="1051013" y="191770"/>
                </a:lnTo>
                <a:lnTo>
                  <a:pt x="1045159" y="187960"/>
                </a:lnTo>
                <a:lnTo>
                  <a:pt x="1039431" y="182880"/>
                </a:lnTo>
                <a:lnTo>
                  <a:pt x="1031875" y="177800"/>
                </a:lnTo>
                <a:lnTo>
                  <a:pt x="1024509" y="173990"/>
                </a:lnTo>
                <a:lnTo>
                  <a:pt x="1010145" y="170180"/>
                </a:lnTo>
                <a:lnTo>
                  <a:pt x="1003058" y="170180"/>
                </a:lnTo>
                <a:lnTo>
                  <a:pt x="968222" y="193040"/>
                </a:lnTo>
                <a:lnTo>
                  <a:pt x="958977" y="217170"/>
                </a:lnTo>
                <a:lnTo>
                  <a:pt x="958875" y="219710"/>
                </a:lnTo>
                <a:lnTo>
                  <a:pt x="970800" y="252730"/>
                </a:lnTo>
                <a:lnTo>
                  <a:pt x="975017" y="259080"/>
                </a:lnTo>
                <a:lnTo>
                  <a:pt x="979766" y="265430"/>
                </a:lnTo>
                <a:lnTo>
                  <a:pt x="985050" y="271780"/>
                </a:lnTo>
                <a:lnTo>
                  <a:pt x="990854" y="276860"/>
                </a:lnTo>
                <a:lnTo>
                  <a:pt x="996950" y="283210"/>
                </a:lnTo>
                <a:lnTo>
                  <a:pt x="1002931" y="288290"/>
                </a:lnTo>
                <a:lnTo>
                  <a:pt x="1008786" y="293370"/>
                </a:lnTo>
                <a:lnTo>
                  <a:pt x="1014526" y="297180"/>
                </a:lnTo>
                <a:lnTo>
                  <a:pt x="1022108" y="303530"/>
                </a:lnTo>
                <a:lnTo>
                  <a:pt x="1029487" y="307340"/>
                </a:lnTo>
                <a:lnTo>
                  <a:pt x="1043851" y="309880"/>
                </a:lnTo>
                <a:lnTo>
                  <a:pt x="1050925" y="309880"/>
                </a:lnTo>
                <a:lnTo>
                  <a:pt x="1064869" y="306070"/>
                </a:lnTo>
                <a:lnTo>
                  <a:pt x="1071854" y="300990"/>
                </a:lnTo>
                <a:lnTo>
                  <a:pt x="1085748" y="287020"/>
                </a:lnTo>
                <a:lnTo>
                  <a:pt x="1088504" y="283210"/>
                </a:lnTo>
                <a:lnTo>
                  <a:pt x="1090345" y="280670"/>
                </a:lnTo>
                <a:lnTo>
                  <a:pt x="1094917" y="265430"/>
                </a:lnTo>
                <a:lnTo>
                  <a:pt x="1095044" y="262890"/>
                </a:lnTo>
                <a:lnTo>
                  <a:pt x="1095108" y="261620"/>
                </a:lnTo>
                <a:lnTo>
                  <a:pt x="1095235" y="259080"/>
                </a:lnTo>
                <a:close/>
              </a:path>
              <a:path w="1260475" h="403860">
                <a:moveTo>
                  <a:pt x="1191145" y="176530"/>
                </a:moveTo>
                <a:lnTo>
                  <a:pt x="1190510" y="173990"/>
                </a:lnTo>
                <a:lnTo>
                  <a:pt x="1189913" y="173990"/>
                </a:lnTo>
                <a:lnTo>
                  <a:pt x="1188186" y="171450"/>
                </a:lnTo>
                <a:lnTo>
                  <a:pt x="1187018" y="170180"/>
                </a:lnTo>
                <a:lnTo>
                  <a:pt x="1185545" y="167640"/>
                </a:lnTo>
                <a:lnTo>
                  <a:pt x="1184008" y="166370"/>
                </a:lnTo>
                <a:lnTo>
                  <a:pt x="1182674" y="165100"/>
                </a:lnTo>
                <a:lnTo>
                  <a:pt x="1180350" y="163830"/>
                </a:lnTo>
                <a:lnTo>
                  <a:pt x="1179322" y="162560"/>
                </a:lnTo>
                <a:lnTo>
                  <a:pt x="1174724" y="162560"/>
                </a:lnTo>
                <a:lnTo>
                  <a:pt x="1157605" y="180340"/>
                </a:lnTo>
                <a:lnTo>
                  <a:pt x="1112012" y="134620"/>
                </a:lnTo>
                <a:lnTo>
                  <a:pt x="1072756" y="95250"/>
                </a:lnTo>
                <a:lnTo>
                  <a:pt x="1068895" y="95250"/>
                </a:lnTo>
                <a:lnTo>
                  <a:pt x="1067828" y="96520"/>
                </a:lnTo>
                <a:lnTo>
                  <a:pt x="1065199" y="99060"/>
                </a:lnTo>
                <a:lnTo>
                  <a:pt x="1063548" y="100330"/>
                </a:lnTo>
                <a:lnTo>
                  <a:pt x="1058595" y="105410"/>
                </a:lnTo>
                <a:lnTo>
                  <a:pt x="1056601" y="107950"/>
                </a:lnTo>
                <a:lnTo>
                  <a:pt x="1055827" y="107950"/>
                </a:lnTo>
                <a:lnTo>
                  <a:pt x="1054709" y="109220"/>
                </a:lnTo>
                <a:lnTo>
                  <a:pt x="1054303" y="110490"/>
                </a:lnTo>
                <a:lnTo>
                  <a:pt x="1053782" y="111760"/>
                </a:lnTo>
                <a:lnTo>
                  <a:pt x="1053630" y="111760"/>
                </a:lnTo>
                <a:lnTo>
                  <a:pt x="1045832" y="148590"/>
                </a:lnTo>
                <a:lnTo>
                  <a:pt x="1045629" y="149860"/>
                </a:lnTo>
                <a:lnTo>
                  <a:pt x="1045705" y="152400"/>
                </a:lnTo>
                <a:lnTo>
                  <a:pt x="1046441" y="153670"/>
                </a:lnTo>
                <a:lnTo>
                  <a:pt x="1047013" y="154940"/>
                </a:lnTo>
                <a:lnTo>
                  <a:pt x="1048537" y="156210"/>
                </a:lnTo>
                <a:lnTo>
                  <a:pt x="1049540" y="157480"/>
                </a:lnTo>
                <a:lnTo>
                  <a:pt x="1052804" y="161290"/>
                </a:lnTo>
                <a:lnTo>
                  <a:pt x="1054442" y="162560"/>
                </a:lnTo>
                <a:lnTo>
                  <a:pt x="1056970" y="165100"/>
                </a:lnTo>
                <a:lnTo>
                  <a:pt x="1060602" y="165100"/>
                </a:lnTo>
                <a:lnTo>
                  <a:pt x="1063117" y="160020"/>
                </a:lnTo>
                <a:lnTo>
                  <a:pt x="1070457" y="134620"/>
                </a:lnTo>
                <a:lnTo>
                  <a:pt x="1136916" y="200660"/>
                </a:lnTo>
                <a:lnTo>
                  <a:pt x="1117422" y="219710"/>
                </a:lnTo>
                <a:lnTo>
                  <a:pt x="1117142" y="220980"/>
                </a:lnTo>
                <a:lnTo>
                  <a:pt x="1117117" y="222250"/>
                </a:lnTo>
                <a:lnTo>
                  <a:pt x="1117803" y="224790"/>
                </a:lnTo>
                <a:lnTo>
                  <a:pt x="1118425" y="226060"/>
                </a:lnTo>
                <a:lnTo>
                  <a:pt x="1120216" y="227330"/>
                </a:lnTo>
                <a:lnTo>
                  <a:pt x="1121422" y="229870"/>
                </a:lnTo>
                <a:lnTo>
                  <a:pt x="1124419" y="232410"/>
                </a:lnTo>
                <a:lnTo>
                  <a:pt x="1125753" y="233680"/>
                </a:lnTo>
                <a:lnTo>
                  <a:pt x="1128115" y="234950"/>
                </a:lnTo>
                <a:lnTo>
                  <a:pt x="1129157" y="236220"/>
                </a:lnTo>
                <a:lnTo>
                  <a:pt x="1133500" y="236220"/>
                </a:lnTo>
                <a:lnTo>
                  <a:pt x="1189482" y="180340"/>
                </a:lnTo>
                <a:lnTo>
                  <a:pt x="1190752" y="179070"/>
                </a:lnTo>
                <a:lnTo>
                  <a:pt x="1191031" y="177800"/>
                </a:lnTo>
                <a:lnTo>
                  <a:pt x="1191145" y="176530"/>
                </a:lnTo>
                <a:close/>
              </a:path>
              <a:path w="1260475" h="403860">
                <a:moveTo>
                  <a:pt x="1260271" y="99060"/>
                </a:moveTo>
                <a:lnTo>
                  <a:pt x="1260170" y="93980"/>
                </a:lnTo>
                <a:lnTo>
                  <a:pt x="1260055" y="88900"/>
                </a:lnTo>
                <a:lnTo>
                  <a:pt x="1260005" y="86360"/>
                </a:lnTo>
                <a:lnTo>
                  <a:pt x="1258531" y="80010"/>
                </a:lnTo>
                <a:lnTo>
                  <a:pt x="1253528" y="69850"/>
                </a:lnTo>
                <a:lnTo>
                  <a:pt x="1252905" y="68580"/>
                </a:lnTo>
                <a:lnTo>
                  <a:pt x="1248918" y="62230"/>
                </a:lnTo>
                <a:lnTo>
                  <a:pt x="1243761" y="57150"/>
                </a:lnTo>
                <a:lnTo>
                  <a:pt x="1239177" y="53340"/>
                </a:lnTo>
                <a:lnTo>
                  <a:pt x="1234948" y="49911"/>
                </a:lnTo>
                <a:lnTo>
                  <a:pt x="1234948" y="99060"/>
                </a:lnTo>
                <a:lnTo>
                  <a:pt x="1234694" y="101600"/>
                </a:lnTo>
                <a:lnTo>
                  <a:pt x="1218082" y="118110"/>
                </a:lnTo>
                <a:lnTo>
                  <a:pt x="1214970" y="118110"/>
                </a:lnTo>
                <a:lnTo>
                  <a:pt x="1184719" y="97790"/>
                </a:lnTo>
                <a:lnTo>
                  <a:pt x="1185087" y="96520"/>
                </a:lnTo>
                <a:lnTo>
                  <a:pt x="1185583" y="93980"/>
                </a:lnTo>
                <a:lnTo>
                  <a:pt x="1186789" y="90170"/>
                </a:lnTo>
                <a:lnTo>
                  <a:pt x="1187538" y="88900"/>
                </a:lnTo>
                <a:lnTo>
                  <a:pt x="1189329" y="85090"/>
                </a:lnTo>
                <a:lnTo>
                  <a:pt x="1190358" y="83820"/>
                </a:lnTo>
                <a:lnTo>
                  <a:pt x="1192669" y="80010"/>
                </a:lnTo>
                <a:lnTo>
                  <a:pt x="1197927" y="74930"/>
                </a:lnTo>
                <a:lnTo>
                  <a:pt x="1200391" y="72390"/>
                </a:lnTo>
                <a:lnTo>
                  <a:pt x="1205280" y="71120"/>
                </a:lnTo>
                <a:lnTo>
                  <a:pt x="1207731" y="69850"/>
                </a:lnTo>
                <a:lnTo>
                  <a:pt x="1212621" y="71120"/>
                </a:lnTo>
                <a:lnTo>
                  <a:pt x="1220101" y="74930"/>
                </a:lnTo>
                <a:lnTo>
                  <a:pt x="1222692" y="77470"/>
                </a:lnTo>
                <a:lnTo>
                  <a:pt x="1225372" y="80010"/>
                </a:lnTo>
                <a:lnTo>
                  <a:pt x="1234948" y="99060"/>
                </a:lnTo>
                <a:lnTo>
                  <a:pt x="1234948" y="49911"/>
                </a:lnTo>
                <a:lnTo>
                  <a:pt x="1234478" y="49530"/>
                </a:lnTo>
                <a:lnTo>
                  <a:pt x="1224788" y="44450"/>
                </a:lnTo>
                <a:lnTo>
                  <a:pt x="1219885" y="43180"/>
                </a:lnTo>
                <a:lnTo>
                  <a:pt x="1209941" y="41910"/>
                </a:lnTo>
                <a:lnTo>
                  <a:pt x="1204899" y="43180"/>
                </a:lnTo>
                <a:lnTo>
                  <a:pt x="1175181" y="68580"/>
                </a:lnTo>
                <a:lnTo>
                  <a:pt x="1172718" y="72390"/>
                </a:lnTo>
                <a:lnTo>
                  <a:pt x="1171714" y="74930"/>
                </a:lnTo>
                <a:lnTo>
                  <a:pt x="1170190" y="80010"/>
                </a:lnTo>
                <a:lnTo>
                  <a:pt x="1169593" y="81280"/>
                </a:lnTo>
                <a:lnTo>
                  <a:pt x="1152880" y="53340"/>
                </a:lnTo>
                <a:lnTo>
                  <a:pt x="1153007" y="50800"/>
                </a:lnTo>
                <a:lnTo>
                  <a:pt x="1153121" y="48260"/>
                </a:lnTo>
                <a:lnTo>
                  <a:pt x="1155865" y="39370"/>
                </a:lnTo>
                <a:lnTo>
                  <a:pt x="1158671" y="34290"/>
                </a:lnTo>
                <a:lnTo>
                  <a:pt x="1165466" y="27940"/>
                </a:lnTo>
                <a:lnTo>
                  <a:pt x="1167841" y="25400"/>
                </a:lnTo>
                <a:lnTo>
                  <a:pt x="1172324" y="22860"/>
                </a:lnTo>
                <a:lnTo>
                  <a:pt x="1174356" y="21590"/>
                </a:lnTo>
                <a:lnTo>
                  <a:pt x="1178039" y="19050"/>
                </a:lnTo>
                <a:lnTo>
                  <a:pt x="1179626" y="19050"/>
                </a:lnTo>
                <a:lnTo>
                  <a:pt x="1182319" y="17780"/>
                </a:lnTo>
                <a:lnTo>
                  <a:pt x="1183297" y="16510"/>
                </a:lnTo>
                <a:lnTo>
                  <a:pt x="1184465" y="15240"/>
                </a:lnTo>
                <a:lnTo>
                  <a:pt x="1184770" y="15240"/>
                </a:lnTo>
                <a:lnTo>
                  <a:pt x="1184846" y="12700"/>
                </a:lnTo>
                <a:lnTo>
                  <a:pt x="1184046" y="11430"/>
                </a:lnTo>
                <a:lnTo>
                  <a:pt x="1183360" y="10160"/>
                </a:lnTo>
                <a:lnTo>
                  <a:pt x="1181354" y="7620"/>
                </a:lnTo>
                <a:lnTo>
                  <a:pt x="1180045" y="6350"/>
                </a:lnTo>
                <a:lnTo>
                  <a:pt x="1178407" y="5080"/>
                </a:lnTo>
                <a:lnTo>
                  <a:pt x="1176439" y="2540"/>
                </a:lnTo>
                <a:lnTo>
                  <a:pt x="1174851" y="1270"/>
                </a:lnTo>
                <a:lnTo>
                  <a:pt x="1174140" y="1270"/>
                </a:lnTo>
                <a:lnTo>
                  <a:pt x="1172883" y="0"/>
                </a:lnTo>
                <a:lnTo>
                  <a:pt x="1167625" y="0"/>
                </a:lnTo>
                <a:lnTo>
                  <a:pt x="1164259" y="1270"/>
                </a:lnTo>
                <a:lnTo>
                  <a:pt x="1162354" y="2540"/>
                </a:lnTo>
                <a:lnTo>
                  <a:pt x="1158151" y="5080"/>
                </a:lnTo>
                <a:lnTo>
                  <a:pt x="1155966" y="7620"/>
                </a:lnTo>
                <a:lnTo>
                  <a:pt x="1151445" y="10160"/>
                </a:lnTo>
                <a:lnTo>
                  <a:pt x="1149311" y="12700"/>
                </a:lnTo>
                <a:lnTo>
                  <a:pt x="1128890" y="45720"/>
                </a:lnTo>
                <a:lnTo>
                  <a:pt x="1128229" y="57150"/>
                </a:lnTo>
                <a:lnTo>
                  <a:pt x="1128153" y="58420"/>
                </a:lnTo>
                <a:lnTo>
                  <a:pt x="1144485" y="96520"/>
                </a:lnTo>
                <a:lnTo>
                  <a:pt x="1156411" y="110490"/>
                </a:lnTo>
                <a:lnTo>
                  <a:pt x="1165199" y="119380"/>
                </a:lnTo>
                <a:lnTo>
                  <a:pt x="1169911" y="124460"/>
                </a:lnTo>
                <a:lnTo>
                  <a:pt x="1179169" y="132080"/>
                </a:lnTo>
                <a:lnTo>
                  <a:pt x="1183792" y="134620"/>
                </a:lnTo>
                <a:lnTo>
                  <a:pt x="1192999" y="140970"/>
                </a:lnTo>
                <a:lnTo>
                  <a:pt x="1206614" y="144780"/>
                </a:lnTo>
                <a:lnTo>
                  <a:pt x="1220381" y="144780"/>
                </a:lnTo>
                <a:lnTo>
                  <a:pt x="1224991" y="142240"/>
                </a:lnTo>
                <a:lnTo>
                  <a:pt x="1234198" y="138430"/>
                </a:lnTo>
                <a:lnTo>
                  <a:pt x="1238872" y="134620"/>
                </a:lnTo>
                <a:lnTo>
                  <a:pt x="1249438" y="123190"/>
                </a:lnTo>
                <a:lnTo>
                  <a:pt x="1253693" y="118110"/>
                </a:lnTo>
                <a:lnTo>
                  <a:pt x="1259001" y="105410"/>
                </a:lnTo>
                <a:lnTo>
                  <a:pt x="1260271" y="9906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34911" y="5109159"/>
            <a:ext cx="823594" cy="398780"/>
          </a:xfrm>
          <a:custGeom>
            <a:avLst/>
            <a:gdLst/>
            <a:ahLst/>
            <a:cxnLst/>
            <a:rect l="l" t="t" r="r" b="b"/>
            <a:pathLst>
              <a:path w="823595" h="398779">
                <a:moveTo>
                  <a:pt x="157365" y="334327"/>
                </a:moveTo>
                <a:lnTo>
                  <a:pt x="156425" y="331470"/>
                </a:lnTo>
                <a:lnTo>
                  <a:pt x="155740" y="330200"/>
                </a:lnTo>
                <a:lnTo>
                  <a:pt x="153847" y="328930"/>
                </a:lnTo>
                <a:lnTo>
                  <a:pt x="152603" y="326390"/>
                </a:lnTo>
                <a:lnTo>
                  <a:pt x="151079" y="325120"/>
                </a:lnTo>
                <a:lnTo>
                  <a:pt x="149606" y="323850"/>
                </a:lnTo>
                <a:lnTo>
                  <a:pt x="148247" y="322580"/>
                </a:lnTo>
                <a:lnTo>
                  <a:pt x="145783" y="321310"/>
                </a:lnTo>
                <a:lnTo>
                  <a:pt x="144678" y="320040"/>
                </a:lnTo>
                <a:lnTo>
                  <a:pt x="139687" y="320040"/>
                </a:lnTo>
                <a:lnTo>
                  <a:pt x="98907" y="360680"/>
                </a:lnTo>
                <a:lnTo>
                  <a:pt x="98602" y="337820"/>
                </a:lnTo>
                <a:lnTo>
                  <a:pt x="98501" y="326390"/>
                </a:lnTo>
                <a:lnTo>
                  <a:pt x="98386" y="322580"/>
                </a:lnTo>
                <a:lnTo>
                  <a:pt x="98323" y="320040"/>
                </a:lnTo>
                <a:lnTo>
                  <a:pt x="98082" y="316230"/>
                </a:lnTo>
                <a:lnTo>
                  <a:pt x="98005" y="314960"/>
                </a:lnTo>
                <a:lnTo>
                  <a:pt x="97929" y="313690"/>
                </a:lnTo>
                <a:lnTo>
                  <a:pt x="97828" y="312420"/>
                </a:lnTo>
                <a:lnTo>
                  <a:pt x="97739" y="311150"/>
                </a:lnTo>
                <a:lnTo>
                  <a:pt x="97650" y="309880"/>
                </a:lnTo>
                <a:lnTo>
                  <a:pt x="97548" y="308610"/>
                </a:lnTo>
                <a:lnTo>
                  <a:pt x="97459" y="307340"/>
                </a:lnTo>
                <a:lnTo>
                  <a:pt x="97370" y="306070"/>
                </a:lnTo>
                <a:lnTo>
                  <a:pt x="96494" y="298450"/>
                </a:lnTo>
                <a:lnTo>
                  <a:pt x="95211" y="292100"/>
                </a:lnTo>
                <a:lnTo>
                  <a:pt x="92925" y="284480"/>
                </a:lnTo>
                <a:lnTo>
                  <a:pt x="91795" y="280670"/>
                </a:lnTo>
                <a:lnTo>
                  <a:pt x="61099" y="250190"/>
                </a:lnTo>
                <a:lnTo>
                  <a:pt x="56299" y="248920"/>
                </a:lnTo>
                <a:lnTo>
                  <a:pt x="46253" y="250190"/>
                </a:lnTo>
                <a:lnTo>
                  <a:pt x="13538" y="273050"/>
                </a:lnTo>
                <a:lnTo>
                  <a:pt x="8585" y="280670"/>
                </a:lnTo>
                <a:lnTo>
                  <a:pt x="6527" y="283210"/>
                </a:lnTo>
                <a:lnTo>
                  <a:pt x="3213" y="290830"/>
                </a:lnTo>
                <a:lnTo>
                  <a:pt x="1981" y="293370"/>
                </a:lnTo>
                <a:lnTo>
                  <a:pt x="406" y="299720"/>
                </a:lnTo>
                <a:lnTo>
                  <a:pt x="0" y="300990"/>
                </a:lnTo>
                <a:lnTo>
                  <a:pt x="25" y="304800"/>
                </a:lnTo>
                <a:lnTo>
                  <a:pt x="393" y="306070"/>
                </a:lnTo>
                <a:lnTo>
                  <a:pt x="711" y="307340"/>
                </a:lnTo>
                <a:lnTo>
                  <a:pt x="1600" y="308610"/>
                </a:lnTo>
                <a:lnTo>
                  <a:pt x="2197" y="309880"/>
                </a:lnTo>
                <a:lnTo>
                  <a:pt x="3670" y="311150"/>
                </a:lnTo>
                <a:lnTo>
                  <a:pt x="4635" y="312420"/>
                </a:lnTo>
                <a:lnTo>
                  <a:pt x="7645" y="314960"/>
                </a:lnTo>
                <a:lnTo>
                  <a:pt x="9220" y="316230"/>
                </a:lnTo>
                <a:lnTo>
                  <a:pt x="11950" y="318770"/>
                </a:lnTo>
                <a:lnTo>
                  <a:pt x="13119" y="320040"/>
                </a:lnTo>
                <a:lnTo>
                  <a:pt x="15011" y="321310"/>
                </a:lnTo>
                <a:lnTo>
                  <a:pt x="17691" y="321310"/>
                </a:lnTo>
                <a:lnTo>
                  <a:pt x="18846" y="320040"/>
                </a:lnTo>
                <a:lnTo>
                  <a:pt x="19392" y="318770"/>
                </a:lnTo>
                <a:lnTo>
                  <a:pt x="20180" y="313690"/>
                </a:lnTo>
                <a:lnTo>
                  <a:pt x="20789" y="311150"/>
                </a:lnTo>
                <a:lnTo>
                  <a:pt x="41414" y="284480"/>
                </a:lnTo>
                <a:lnTo>
                  <a:pt x="50317" y="284480"/>
                </a:lnTo>
                <a:lnTo>
                  <a:pt x="72034" y="325120"/>
                </a:lnTo>
                <a:lnTo>
                  <a:pt x="72136" y="326390"/>
                </a:lnTo>
                <a:lnTo>
                  <a:pt x="72237" y="327660"/>
                </a:lnTo>
                <a:lnTo>
                  <a:pt x="72339" y="328930"/>
                </a:lnTo>
                <a:lnTo>
                  <a:pt x="72440" y="330200"/>
                </a:lnTo>
                <a:lnTo>
                  <a:pt x="72542" y="331470"/>
                </a:lnTo>
                <a:lnTo>
                  <a:pt x="72605" y="334010"/>
                </a:lnTo>
                <a:lnTo>
                  <a:pt x="72707" y="337820"/>
                </a:lnTo>
                <a:lnTo>
                  <a:pt x="73964" y="374650"/>
                </a:lnTo>
                <a:lnTo>
                  <a:pt x="74015" y="377190"/>
                </a:lnTo>
                <a:lnTo>
                  <a:pt x="79184" y="389890"/>
                </a:lnTo>
                <a:lnTo>
                  <a:pt x="80594" y="392430"/>
                </a:lnTo>
                <a:lnTo>
                  <a:pt x="84175" y="394970"/>
                </a:lnTo>
                <a:lnTo>
                  <a:pt x="85788" y="397510"/>
                </a:lnTo>
                <a:lnTo>
                  <a:pt x="88582" y="398780"/>
                </a:lnTo>
                <a:lnTo>
                  <a:pt x="93205" y="398780"/>
                </a:lnTo>
                <a:lnTo>
                  <a:pt x="95300" y="397510"/>
                </a:lnTo>
                <a:lnTo>
                  <a:pt x="96405" y="397510"/>
                </a:lnTo>
                <a:lnTo>
                  <a:pt x="132905" y="360680"/>
                </a:lnTo>
                <a:lnTo>
                  <a:pt x="156819" y="336550"/>
                </a:lnTo>
                <a:lnTo>
                  <a:pt x="157137" y="336550"/>
                </a:lnTo>
                <a:lnTo>
                  <a:pt x="157365" y="334327"/>
                </a:lnTo>
                <a:close/>
              </a:path>
              <a:path w="823595" h="398779">
                <a:moveTo>
                  <a:pt x="224180" y="254000"/>
                </a:moveTo>
                <a:lnTo>
                  <a:pt x="222516" y="246380"/>
                </a:lnTo>
                <a:lnTo>
                  <a:pt x="220929" y="240030"/>
                </a:lnTo>
                <a:lnTo>
                  <a:pt x="218681" y="233680"/>
                </a:lnTo>
                <a:lnTo>
                  <a:pt x="215747" y="228600"/>
                </a:lnTo>
                <a:lnTo>
                  <a:pt x="212140" y="222250"/>
                </a:lnTo>
                <a:lnTo>
                  <a:pt x="207924" y="217170"/>
                </a:lnTo>
                <a:lnTo>
                  <a:pt x="203161" y="210820"/>
                </a:lnTo>
                <a:lnTo>
                  <a:pt x="197866" y="204495"/>
                </a:lnTo>
                <a:lnTo>
                  <a:pt x="197866" y="260350"/>
                </a:lnTo>
                <a:lnTo>
                  <a:pt x="197472" y="262890"/>
                </a:lnTo>
                <a:lnTo>
                  <a:pt x="195630" y="267970"/>
                </a:lnTo>
                <a:lnTo>
                  <a:pt x="194144" y="270510"/>
                </a:lnTo>
                <a:lnTo>
                  <a:pt x="189357" y="274320"/>
                </a:lnTo>
                <a:lnTo>
                  <a:pt x="186448" y="276860"/>
                </a:lnTo>
                <a:lnTo>
                  <a:pt x="180289" y="278130"/>
                </a:lnTo>
                <a:lnTo>
                  <a:pt x="176733" y="278130"/>
                </a:lnTo>
                <a:lnTo>
                  <a:pt x="168630" y="274320"/>
                </a:lnTo>
                <a:lnTo>
                  <a:pt x="163931" y="271780"/>
                </a:lnTo>
                <a:lnTo>
                  <a:pt x="158584" y="267970"/>
                </a:lnTo>
                <a:lnTo>
                  <a:pt x="154393" y="264160"/>
                </a:lnTo>
                <a:lnTo>
                  <a:pt x="149860" y="260350"/>
                </a:lnTo>
                <a:lnTo>
                  <a:pt x="144945" y="255270"/>
                </a:lnTo>
                <a:lnTo>
                  <a:pt x="139687" y="250190"/>
                </a:lnTo>
                <a:lnTo>
                  <a:pt x="133743" y="243840"/>
                </a:lnTo>
                <a:lnTo>
                  <a:pt x="113588" y="212090"/>
                </a:lnTo>
                <a:lnTo>
                  <a:pt x="114642" y="205740"/>
                </a:lnTo>
                <a:lnTo>
                  <a:pt x="116459" y="201930"/>
                </a:lnTo>
                <a:lnTo>
                  <a:pt x="121348" y="196850"/>
                </a:lnTo>
                <a:lnTo>
                  <a:pt x="123215" y="195580"/>
                </a:lnTo>
                <a:lnTo>
                  <a:pt x="127114" y="193040"/>
                </a:lnTo>
                <a:lnTo>
                  <a:pt x="136309" y="193040"/>
                </a:lnTo>
                <a:lnTo>
                  <a:pt x="141719" y="195580"/>
                </a:lnTo>
                <a:lnTo>
                  <a:pt x="144729" y="196850"/>
                </a:lnTo>
                <a:lnTo>
                  <a:pt x="151307" y="201930"/>
                </a:lnTo>
                <a:lnTo>
                  <a:pt x="154927" y="204470"/>
                </a:lnTo>
                <a:lnTo>
                  <a:pt x="162877" y="210820"/>
                </a:lnTo>
                <a:lnTo>
                  <a:pt x="167284" y="215900"/>
                </a:lnTo>
                <a:lnTo>
                  <a:pt x="172123" y="220980"/>
                </a:lnTo>
                <a:lnTo>
                  <a:pt x="176123" y="224790"/>
                </a:lnTo>
                <a:lnTo>
                  <a:pt x="179692" y="228600"/>
                </a:lnTo>
                <a:lnTo>
                  <a:pt x="197866" y="260350"/>
                </a:lnTo>
                <a:lnTo>
                  <a:pt x="197866" y="204495"/>
                </a:lnTo>
                <a:lnTo>
                  <a:pt x="192011" y="198120"/>
                </a:lnTo>
                <a:lnTo>
                  <a:pt x="185915" y="193040"/>
                </a:lnTo>
                <a:lnTo>
                  <a:pt x="179946" y="186690"/>
                </a:lnTo>
                <a:lnTo>
                  <a:pt x="174104" y="182880"/>
                </a:lnTo>
                <a:lnTo>
                  <a:pt x="168376" y="177800"/>
                </a:lnTo>
                <a:lnTo>
                  <a:pt x="160820" y="172720"/>
                </a:lnTo>
                <a:lnTo>
                  <a:pt x="153454" y="168910"/>
                </a:lnTo>
                <a:lnTo>
                  <a:pt x="139090" y="165100"/>
                </a:lnTo>
                <a:lnTo>
                  <a:pt x="132003" y="165100"/>
                </a:lnTo>
                <a:lnTo>
                  <a:pt x="97167" y="187960"/>
                </a:lnTo>
                <a:lnTo>
                  <a:pt x="87807" y="214630"/>
                </a:lnTo>
                <a:lnTo>
                  <a:pt x="87706" y="217170"/>
                </a:lnTo>
                <a:lnTo>
                  <a:pt x="99745" y="247650"/>
                </a:lnTo>
                <a:lnTo>
                  <a:pt x="103962" y="254000"/>
                </a:lnTo>
                <a:lnTo>
                  <a:pt x="108699" y="260350"/>
                </a:lnTo>
                <a:lnTo>
                  <a:pt x="113982" y="266700"/>
                </a:lnTo>
                <a:lnTo>
                  <a:pt x="119799" y="271780"/>
                </a:lnTo>
                <a:lnTo>
                  <a:pt x="125895" y="278130"/>
                </a:lnTo>
                <a:lnTo>
                  <a:pt x="131864" y="283210"/>
                </a:lnTo>
                <a:lnTo>
                  <a:pt x="137731" y="288290"/>
                </a:lnTo>
                <a:lnTo>
                  <a:pt x="143471" y="292100"/>
                </a:lnTo>
                <a:lnTo>
                  <a:pt x="151053" y="298450"/>
                </a:lnTo>
                <a:lnTo>
                  <a:pt x="158432" y="302260"/>
                </a:lnTo>
                <a:lnTo>
                  <a:pt x="172796" y="304800"/>
                </a:lnTo>
                <a:lnTo>
                  <a:pt x="179870" y="304800"/>
                </a:lnTo>
                <a:lnTo>
                  <a:pt x="193814" y="300990"/>
                </a:lnTo>
                <a:lnTo>
                  <a:pt x="200799" y="295910"/>
                </a:lnTo>
                <a:lnTo>
                  <a:pt x="214693" y="281940"/>
                </a:lnTo>
                <a:lnTo>
                  <a:pt x="217449" y="278130"/>
                </a:lnTo>
                <a:lnTo>
                  <a:pt x="219290" y="275590"/>
                </a:lnTo>
                <a:lnTo>
                  <a:pt x="223862" y="260350"/>
                </a:lnTo>
                <a:lnTo>
                  <a:pt x="223989" y="257810"/>
                </a:lnTo>
                <a:lnTo>
                  <a:pt x="224053" y="256540"/>
                </a:lnTo>
                <a:lnTo>
                  <a:pt x="224180" y="254000"/>
                </a:lnTo>
                <a:close/>
              </a:path>
              <a:path w="823595" h="398779">
                <a:moveTo>
                  <a:pt x="320090" y="171450"/>
                </a:moveTo>
                <a:lnTo>
                  <a:pt x="319455" y="168910"/>
                </a:lnTo>
                <a:lnTo>
                  <a:pt x="318858" y="168910"/>
                </a:lnTo>
                <a:lnTo>
                  <a:pt x="317131" y="166370"/>
                </a:lnTo>
                <a:lnTo>
                  <a:pt x="315963" y="165100"/>
                </a:lnTo>
                <a:lnTo>
                  <a:pt x="314490" y="162560"/>
                </a:lnTo>
                <a:lnTo>
                  <a:pt x="312953" y="161290"/>
                </a:lnTo>
                <a:lnTo>
                  <a:pt x="311619" y="160020"/>
                </a:lnTo>
                <a:lnTo>
                  <a:pt x="309295" y="158750"/>
                </a:lnTo>
                <a:lnTo>
                  <a:pt x="308267" y="157480"/>
                </a:lnTo>
                <a:lnTo>
                  <a:pt x="303669" y="157480"/>
                </a:lnTo>
                <a:lnTo>
                  <a:pt x="286550" y="175260"/>
                </a:lnTo>
                <a:lnTo>
                  <a:pt x="240957" y="129540"/>
                </a:lnTo>
                <a:lnTo>
                  <a:pt x="201701" y="90170"/>
                </a:lnTo>
                <a:lnTo>
                  <a:pt x="197840" y="90170"/>
                </a:lnTo>
                <a:lnTo>
                  <a:pt x="196773" y="91440"/>
                </a:lnTo>
                <a:lnTo>
                  <a:pt x="194144" y="93980"/>
                </a:lnTo>
                <a:lnTo>
                  <a:pt x="192493" y="95250"/>
                </a:lnTo>
                <a:lnTo>
                  <a:pt x="187540" y="100330"/>
                </a:lnTo>
                <a:lnTo>
                  <a:pt x="185547" y="102870"/>
                </a:lnTo>
                <a:lnTo>
                  <a:pt x="184772" y="102870"/>
                </a:lnTo>
                <a:lnTo>
                  <a:pt x="183654" y="104140"/>
                </a:lnTo>
                <a:lnTo>
                  <a:pt x="183248" y="105410"/>
                </a:lnTo>
                <a:lnTo>
                  <a:pt x="182727" y="106680"/>
                </a:lnTo>
                <a:lnTo>
                  <a:pt x="182575" y="106680"/>
                </a:lnTo>
                <a:lnTo>
                  <a:pt x="174777" y="143510"/>
                </a:lnTo>
                <a:lnTo>
                  <a:pt x="174574" y="144780"/>
                </a:lnTo>
                <a:lnTo>
                  <a:pt x="174650" y="147320"/>
                </a:lnTo>
                <a:lnTo>
                  <a:pt x="175387" y="148590"/>
                </a:lnTo>
                <a:lnTo>
                  <a:pt x="175958" y="149860"/>
                </a:lnTo>
                <a:lnTo>
                  <a:pt x="177482" y="151130"/>
                </a:lnTo>
                <a:lnTo>
                  <a:pt x="178485" y="152400"/>
                </a:lnTo>
                <a:lnTo>
                  <a:pt x="181749" y="156210"/>
                </a:lnTo>
                <a:lnTo>
                  <a:pt x="183388" y="157480"/>
                </a:lnTo>
                <a:lnTo>
                  <a:pt x="185915" y="160020"/>
                </a:lnTo>
                <a:lnTo>
                  <a:pt x="189547" y="160020"/>
                </a:lnTo>
                <a:lnTo>
                  <a:pt x="192062" y="154940"/>
                </a:lnTo>
                <a:lnTo>
                  <a:pt x="199402" y="129540"/>
                </a:lnTo>
                <a:lnTo>
                  <a:pt x="265861" y="195580"/>
                </a:lnTo>
                <a:lnTo>
                  <a:pt x="246367" y="214630"/>
                </a:lnTo>
                <a:lnTo>
                  <a:pt x="246087" y="215900"/>
                </a:lnTo>
                <a:lnTo>
                  <a:pt x="246062" y="217170"/>
                </a:lnTo>
                <a:lnTo>
                  <a:pt x="246748" y="219710"/>
                </a:lnTo>
                <a:lnTo>
                  <a:pt x="247370" y="220980"/>
                </a:lnTo>
                <a:lnTo>
                  <a:pt x="249161" y="222250"/>
                </a:lnTo>
                <a:lnTo>
                  <a:pt x="250367" y="224790"/>
                </a:lnTo>
                <a:lnTo>
                  <a:pt x="253365" y="227330"/>
                </a:lnTo>
                <a:lnTo>
                  <a:pt x="254698" y="228600"/>
                </a:lnTo>
                <a:lnTo>
                  <a:pt x="257060" y="229870"/>
                </a:lnTo>
                <a:lnTo>
                  <a:pt x="258102" y="231140"/>
                </a:lnTo>
                <a:lnTo>
                  <a:pt x="262445" y="231140"/>
                </a:lnTo>
                <a:lnTo>
                  <a:pt x="318414" y="175260"/>
                </a:lnTo>
                <a:lnTo>
                  <a:pt x="319697" y="173990"/>
                </a:lnTo>
                <a:lnTo>
                  <a:pt x="319976" y="172720"/>
                </a:lnTo>
                <a:lnTo>
                  <a:pt x="320090" y="171450"/>
                </a:lnTo>
                <a:close/>
              </a:path>
              <a:path w="823595" h="398779">
                <a:moveTo>
                  <a:pt x="392125" y="85090"/>
                </a:moveTo>
                <a:lnTo>
                  <a:pt x="391426" y="78740"/>
                </a:lnTo>
                <a:lnTo>
                  <a:pt x="389902" y="74930"/>
                </a:lnTo>
                <a:lnTo>
                  <a:pt x="387375" y="68580"/>
                </a:lnTo>
                <a:lnTo>
                  <a:pt x="384048" y="63500"/>
                </a:lnTo>
                <a:lnTo>
                  <a:pt x="379412" y="59690"/>
                </a:lnTo>
                <a:lnTo>
                  <a:pt x="376516" y="55880"/>
                </a:lnTo>
                <a:lnTo>
                  <a:pt x="373380" y="54610"/>
                </a:lnTo>
                <a:lnTo>
                  <a:pt x="371106" y="53340"/>
                </a:lnTo>
                <a:lnTo>
                  <a:pt x="366585" y="50800"/>
                </a:lnTo>
                <a:lnTo>
                  <a:pt x="365988" y="50596"/>
                </a:lnTo>
                <a:lnTo>
                  <a:pt x="365988" y="88900"/>
                </a:lnTo>
                <a:lnTo>
                  <a:pt x="365302" y="99060"/>
                </a:lnTo>
                <a:lnTo>
                  <a:pt x="362546" y="104140"/>
                </a:lnTo>
                <a:lnTo>
                  <a:pt x="352132" y="114300"/>
                </a:lnTo>
                <a:lnTo>
                  <a:pt x="347091" y="116840"/>
                </a:lnTo>
                <a:lnTo>
                  <a:pt x="337464" y="118110"/>
                </a:lnTo>
                <a:lnTo>
                  <a:pt x="333006" y="116840"/>
                </a:lnTo>
                <a:lnTo>
                  <a:pt x="322541" y="96520"/>
                </a:lnTo>
                <a:lnTo>
                  <a:pt x="322643" y="93980"/>
                </a:lnTo>
                <a:lnTo>
                  <a:pt x="322694" y="92710"/>
                </a:lnTo>
                <a:lnTo>
                  <a:pt x="323748" y="86360"/>
                </a:lnTo>
                <a:lnTo>
                  <a:pt x="324561" y="83820"/>
                </a:lnTo>
                <a:lnTo>
                  <a:pt x="325666" y="80010"/>
                </a:lnTo>
                <a:lnTo>
                  <a:pt x="329819" y="78740"/>
                </a:lnTo>
                <a:lnTo>
                  <a:pt x="333603" y="77470"/>
                </a:lnTo>
                <a:lnTo>
                  <a:pt x="340448" y="76200"/>
                </a:lnTo>
                <a:lnTo>
                  <a:pt x="343573" y="74930"/>
                </a:lnTo>
                <a:lnTo>
                  <a:pt x="349199" y="74930"/>
                </a:lnTo>
                <a:lnTo>
                  <a:pt x="351739" y="76200"/>
                </a:lnTo>
                <a:lnTo>
                  <a:pt x="356260" y="77470"/>
                </a:lnTo>
                <a:lnTo>
                  <a:pt x="358368" y="78740"/>
                </a:lnTo>
                <a:lnTo>
                  <a:pt x="360311" y="81280"/>
                </a:lnTo>
                <a:lnTo>
                  <a:pt x="364210" y="85090"/>
                </a:lnTo>
                <a:lnTo>
                  <a:pt x="365988" y="88900"/>
                </a:lnTo>
                <a:lnTo>
                  <a:pt x="365988" y="50596"/>
                </a:lnTo>
                <a:lnTo>
                  <a:pt x="362927" y="49530"/>
                </a:lnTo>
                <a:lnTo>
                  <a:pt x="350926" y="49530"/>
                </a:lnTo>
                <a:lnTo>
                  <a:pt x="342087" y="50800"/>
                </a:lnTo>
                <a:lnTo>
                  <a:pt x="337426" y="52070"/>
                </a:lnTo>
                <a:lnTo>
                  <a:pt x="332536" y="53340"/>
                </a:lnTo>
                <a:lnTo>
                  <a:pt x="333743" y="48260"/>
                </a:lnTo>
                <a:lnTo>
                  <a:pt x="334492" y="44450"/>
                </a:lnTo>
                <a:lnTo>
                  <a:pt x="334772" y="40640"/>
                </a:lnTo>
                <a:lnTo>
                  <a:pt x="334899" y="33020"/>
                </a:lnTo>
                <a:lnTo>
                  <a:pt x="333844" y="26670"/>
                </a:lnTo>
                <a:lnTo>
                  <a:pt x="333641" y="25400"/>
                </a:lnTo>
                <a:lnTo>
                  <a:pt x="312940" y="1905"/>
                </a:lnTo>
                <a:lnTo>
                  <a:pt x="312940" y="49530"/>
                </a:lnTo>
                <a:lnTo>
                  <a:pt x="312407" y="54610"/>
                </a:lnTo>
                <a:lnTo>
                  <a:pt x="310819" y="60960"/>
                </a:lnTo>
                <a:lnTo>
                  <a:pt x="306933" y="60960"/>
                </a:lnTo>
                <a:lnTo>
                  <a:pt x="303453" y="62230"/>
                </a:lnTo>
                <a:lnTo>
                  <a:pt x="297357" y="63500"/>
                </a:lnTo>
                <a:lnTo>
                  <a:pt x="287578" y="63500"/>
                </a:lnTo>
                <a:lnTo>
                  <a:pt x="283641" y="60960"/>
                </a:lnTo>
                <a:lnTo>
                  <a:pt x="281813" y="59690"/>
                </a:lnTo>
                <a:lnTo>
                  <a:pt x="276542" y="54610"/>
                </a:lnTo>
                <a:lnTo>
                  <a:pt x="274828" y="50800"/>
                </a:lnTo>
                <a:lnTo>
                  <a:pt x="274955" y="46990"/>
                </a:lnTo>
                <a:lnTo>
                  <a:pt x="275082" y="43180"/>
                </a:lnTo>
                <a:lnTo>
                  <a:pt x="277355" y="38100"/>
                </a:lnTo>
                <a:lnTo>
                  <a:pt x="284048" y="31750"/>
                </a:lnTo>
                <a:lnTo>
                  <a:pt x="286270" y="30480"/>
                </a:lnTo>
                <a:lnTo>
                  <a:pt x="292798" y="26670"/>
                </a:lnTo>
                <a:lnTo>
                  <a:pt x="297116" y="26670"/>
                </a:lnTo>
                <a:lnTo>
                  <a:pt x="299199" y="27940"/>
                </a:lnTo>
                <a:lnTo>
                  <a:pt x="303199" y="29210"/>
                </a:lnTo>
                <a:lnTo>
                  <a:pt x="305117" y="30480"/>
                </a:lnTo>
                <a:lnTo>
                  <a:pt x="306959" y="33020"/>
                </a:lnTo>
                <a:lnTo>
                  <a:pt x="310121" y="35560"/>
                </a:lnTo>
                <a:lnTo>
                  <a:pt x="311950" y="39370"/>
                </a:lnTo>
                <a:lnTo>
                  <a:pt x="312318" y="43180"/>
                </a:lnTo>
                <a:lnTo>
                  <a:pt x="312445" y="44450"/>
                </a:lnTo>
                <a:lnTo>
                  <a:pt x="312559" y="45720"/>
                </a:lnTo>
                <a:lnTo>
                  <a:pt x="312686" y="46990"/>
                </a:lnTo>
                <a:lnTo>
                  <a:pt x="312813" y="48260"/>
                </a:lnTo>
                <a:lnTo>
                  <a:pt x="312940" y="49530"/>
                </a:lnTo>
                <a:lnTo>
                  <a:pt x="312940" y="1905"/>
                </a:lnTo>
                <a:lnTo>
                  <a:pt x="308648" y="0"/>
                </a:lnTo>
                <a:lnTo>
                  <a:pt x="294513" y="0"/>
                </a:lnTo>
                <a:lnTo>
                  <a:pt x="289496" y="2540"/>
                </a:lnTo>
                <a:lnTo>
                  <a:pt x="279031" y="7620"/>
                </a:lnTo>
                <a:lnTo>
                  <a:pt x="251942" y="40640"/>
                </a:lnTo>
                <a:lnTo>
                  <a:pt x="250024" y="48260"/>
                </a:lnTo>
                <a:lnTo>
                  <a:pt x="249910" y="49530"/>
                </a:lnTo>
                <a:lnTo>
                  <a:pt x="249809" y="50800"/>
                </a:lnTo>
                <a:lnTo>
                  <a:pt x="249707" y="52070"/>
                </a:lnTo>
                <a:lnTo>
                  <a:pt x="249593" y="53340"/>
                </a:lnTo>
                <a:lnTo>
                  <a:pt x="249491" y="54610"/>
                </a:lnTo>
                <a:lnTo>
                  <a:pt x="249389" y="55880"/>
                </a:lnTo>
                <a:lnTo>
                  <a:pt x="250126" y="60960"/>
                </a:lnTo>
                <a:lnTo>
                  <a:pt x="276694" y="88900"/>
                </a:lnTo>
                <a:lnTo>
                  <a:pt x="283794" y="90170"/>
                </a:lnTo>
                <a:lnTo>
                  <a:pt x="287502" y="90170"/>
                </a:lnTo>
                <a:lnTo>
                  <a:pt x="295236" y="88900"/>
                </a:lnTo>
                <a:lnTo>
                  <a:pt x="299250" y="87630"/>
                </a:lnTo>
                <a:lnTo>
                  <a:pt x="303403" y="86360"/>
                </a:lnTo>
                <a:lnTo>
                  <a:pt x="301828" y="91440"/>
                </a:lnTo>
                <a:lnTo>
                  <a:pt x="300723" y="96520"/>
                </a:lnTo>
                <a:lnTo>
                  <a:pt x="299466" y="105410"/>
                </a:lnTo>
                <a:lnTo>
                  <a:pt x="299377" y="109220"/>
                </a:lnTo>
                <a:lnTo>
                  <a:pt x="300329" y="118110"/>
                </a:lnTo>
                <a:lnTo>
                  <a:pt x="328256" y="144780"/>
                </a:lnTo>
                <a:lnTo>
                  <a:pt x="333222" y="146050"/>
                </a:lnTo>
                <a:lnTo>
                  <a:pt x="343598" y="144780"/>
                </a:lnTo>
                <a:lnTo>
                  <a:pt x="377494" y="119380"/>
                </a:lnTo>
                <a:lnTo>
                  <a:pt x="378434" y="118110"/>
                </a:lnTo>
                <a:lnTo>
                  <a:pt x="382193" y="113030"/>
                </a:lnTo>
                <a:lnTo>
                  <a:pt x="388874" y="101600"/>
                </a:lnTo>
                <a:lnTo>
                  <a:pt x="390855" y="96520"/>
                </a:lnTo>
                <a:lnTo>
                  <a:pt x="392125" y="85090"/>
                </a:lnTo>
                <a:close/>
              </a:path>
              <a:path w="823595" h="398779">
                <a:moveTo>
                  <a:pt x="592886" y="334327"/>
                </a:moveTo>
                <a:lnTo>
                  <a:pt x="591947" y="331470"/>
                </a:lnTo>
                <a:lnTo>
                  <a:pt x="591261" y="330200"/>
                </a:lnTo>
                <a:lnTo>
                  <a:pt x="589368" y="328930"/>
                </a:lnTo>
                <a:lnTo>
                  <a:pt x="588124" y="326390"/>
                </a:lnTo>
                <a:lnTo>
                  <a:pt x="586600" y="325120"/>
                </a:lnTo>
                <a:lnTo>
                  <a:pt x="585127" y="323850"/>
                </a:lnTo>
                <a:lnTo>
                  <a:pt x="583768" y="322580"/>
                </a:lnTo>
                <a:lnTo>
                  <a:pt x="581304" y="321310"/>
                </a:lnTo>
                <a:lnTo>
                  <a:pt x="580199" y="320040"/>
                </a:lnTo>
                <a:lnTo>
                  <a:pt x="575208" y="320040"/>
                </a:lnTo>
                <a:lnTo>
                  <a:pt x="534428" y="360680"/>
                </a:lnTo>
                <a:lnTo>
                  <a:pt x="534123" y="337820"/>
                </a:lnTo>
                <a:lnTo>
                  <a:pt x="534022" y="326390"/>
                </a:lnTo>
                <a:lnTo>
                  <a:pt x="533920" y="322580"/>
                </a:lnTo>
                <a:lnTo>
                  <a:pt x="533844" y="320040"/>
                </a:lnTo>
                <a:lnTo>
                  <a:pt x="533615" y="316230"/>
                </a:lnTo>
                <a:lnTo>
                  <a:pt x="533539" y="314960"/>
                </a:lnTo>
                <a:lnTo>
                  <a:pt x="533450" y="313690"/>
                </a:lnTo>
                <a:lnTo>
                  <a:pt x="533361" y="312420"/>
                </a:lnTo>
                <a:lnTo>
                  <a:pt x="533273" y="311150"/>
                </a:lnTo>
                <a:lnTo>
                  <a:pt x="533171" y="309880"/>
                </a:lnTo>
                <a:lnTo>
                  <a:pt x="533082" y="308610"/>
                </a:lnTo>
                <a:lnTo>
                  <a:pt x="532980" y="307340"/>
                </a:lnTo>
                <a:lnTo>
                  <a:pt x="532892" y="306070"/>
                </a:lnTo>
                <a:lnTo>
                  <a:pt x="520014" y="267970"/>
                </a:lnTo>
                <a:lnTo>
                  <a:pt x="491820" y="248920"/>
                </a:lnTo>
                <a:lnTo>
                  <a:pt x="481774" y="250190"/>
                </a:lnTo>
                <a:lnTo>
                  <a:pt x="449059" y="273050"/>
                </a:lnTo>
                <a:lnTo>
                  <a:pt x="444106" y="280670"/>
                </a:lnTo>
                <a:lnTo>
                  <a:pt x="442048" y="283210"/>
                </a:lnTo>
                <a:lnTo>
                  <a:pt x="438734" y="290830"/>
                </a:lnTo>
                <a:lnTo>
                  <a:pt x="437502" y="293370"/>
                </a:lnTo>
                <a:lnTo>
                  <a:pt x="435927" y="299720"/>
                </a:lnTo>
                <a:lnTo>
                  <a:pt x="435521" y="300990"/>
                </a:lnTo>
                <a:lnTo>
                  <a:pt x="435546" y="304800"/>
                </a:lnTo>
                <a:lnTo>
                  <a:pt x="435914" y="306070"/>
                </a:lnTo>
                <a:lnTo>
                  <a:pt x="436232" y="307340"/>
                </a:lnTo>
                <a:lnTo>
                  <a:pt x="437121" y="308610"/>
                </a:lnTo>
                <a:lnTo>
                  <a:pt x="437718" y="309880"/>
                </a:lnTo>
                <a:lnTo>
                  <a:pt x="439191" y="311150"/>
                </a:lnTo>
                <a:lnTo>
                  <a:pt x="440156" y="312420"/>
                </a:lnTo>
                <a:lnTo>
                  <a:pt x="443166" y="314960"/>
                </a:lnTo>
                <a:lnTo>
                  <a:pt x="444741" y="316230"/>
                </a:lnTo>
                <a:lnTo>
                  <a:pt x="447471" y="318770"/>
                </a:lnTo>
                <a:lnTo>
                  <a:pt x="448640" y="320040"/>
                </a:lnTo>
                <a:lnTo>
                  <a:pt x="450532" y="321310"/>
                </a:lnTo>
                <a:lnTo>
                  <a:pt x="453212" y="321310"/>
                </a:lnTo>
                <a:lnTo>
                  <a:pt x="454367" y="320040"/>
                </a:lnTo>
                <a:lnTo>
                  <a:pt x="454914" y="318770"/>
                </a:lnTo>
                <a:lnTo>
                  <a:pt x="455701" y="313690"/>
                </a:lnTo>
                <a:lnTo>
                  <a:pt x="456311" y="311150"/>
                </a:lnTo>
                <a:lnTo>
                  <a:pt x="476935" y="284480"/>
                </a:lnTo>
                <a:lnTo>
                  <a:pt x="485838" y="284480"/>
                </a:lnTo>
                <a:lnTo>
                  <a:pt x="507555" y="325120"/>
                </a:lnTo>
                <a:lnTo>
                  <a:pt x="507657" y="326390"/>
                </a:lnTo>
                <a:lnTo>
                  <a:pt x="507758" y="327660"/>
                </a:lnTo>
                <a:lnTo>
                  <a:pt x="507860" y="328930"/>
                </a:lnTo>
                <a:lnTo>
                  <a:pt x="507961" y="330200"/>
                </a:lnTo>
                <a:lnTo>
                  <a:pt x="508063" y="331470"/>
                </a:lnTo>
                <a:lnTo>
                  <a:pt x="508127" y="334010"/>
                </a:lnTo>
                <a:lnTo>
                  <a:pt x="508228" y="337820"/>
                </a:lnTo>
                <a:lnTo>
                  <a:pt x="509485" y="374650"/>
                </a:lnTo>
                <a:lnTo>
                  <a:pt x="509536" y="377190"/>
                </a:lnTo>
                <a:lnTo>
                  <a:pt x="514705" y="389890"/>
                </a:lnTo>
                <a:lnTo>
                  <a:pt x="516115" y="392430"/>
                </a:lnTo>
                <a:lnTo>
                  <a:pt x="519696" y="394970"/>
                </a:lnTo>
                <a:lnTo>
                  <a:pt x="521309" y="397510"/>
                </a:lnTo>
                <a:lnTo>
                  <a:pt x="524103" y="398780"/>
                </a:lnTo>
                <a:lnTo>
                  <a:pt x="528726" y="398780"/>
                </a:lnTo>
                <a:lnTo>
                  <a:pt x="530821" y="397510"/>
                </a:lnTo>
                <a:lnTo>
                  <a:pt x="531926" y="397510"/>
                </a:lnTo>
                <a:lnTo>
                  <a:pt x="568426" y="360680"/>
                </a:lnTo>
                <a:lnTo>
                  <a:pt x="592340" y="336550"/>
                </a:lnTo>
                <a:lnTo>
                  <a:pt x="592658" y="336550"/>
                </a:lnTo>
                <a:lnTo>
                  <a:pt x="592886" y="334327"/>
                </a:lnTo>
                <a:close/>
              </a:path>
              <a:path w="823595" h="398779">
                <a:moveTo>
                  <a:pt x="659701" y="254000"/>
                </a:moveTo>
                <a:lnTo>
                  <a:pt x="658037" y="246380"/>
                </a:lnTo>
                <a:lnTo>
                  <a:pt x="656463" y="240030"/>
                </a:lnTo>
                <a:lnTo>
                  <a:pt x="654202" y="233680"/>
                </a:lnTo>
                <a:lnTo>
                  <a:pt x="651268" y="228600"/>
                </a:lnTo>
                <a:lnTo>
                  <a:pt x="647661" y="222250"/>
                </a:lnTo>
                <a:lnTo>
                  <a:pt x="643445" y="217170"/>
                </a:lnTo>
                <a:lnTo>
                  <a:pt x="638683" y="210820"/>
                </a:lnTo>
                <a:lnTo>
                  <a:pt x="633387" y="204470"/>
                </a:lnTo>
                <a:lnTo>
                  <a:pt x="633387" y="260350"/>
                </a:lnTo>
                <a:lnTo>
                  <a:pt x="632993" y="262890"/>
                </a:lnTo>
                <a:lnTo>
                  <a:pt x="631151" y="267970"/>
                </a:lnTo>
                <a:lnTo>
                  <a:pt x="629666" y="270510"/>
                </a:lnTo>
                <a:lnTo>
                  <a:pt x="624878" y="274320"/>
                </a:lnTo>
                <a:lnTo>
                  <a:pt x="621969" y="276860"/>
                </a:lnTo>
                <a:lnTo>
                  <a:pt x="615810" y="278130"/>
                </a:lnTo>
                <a:lnTo>
                  <a:pt x="612254" y="278130"/>
                </a:lnTo>
                <a:lnTo>
                  <a:pt x="604151" y="274320"/>
                </a:lnTo>
                <a:lnTo>
                  <a:pt x="599452" y="271780"/>
                </a:lnTo>
                <a:lnTo>
                  <a:pt x="594106" y="267970"/>
                </a:lnTo>
                <a:lnTo>
                  <a:pt x="589927" y="264160"/>
                </a:lnTo>
                <a:lnTo>
                  <a:pt x="585381" y="260350"/>
                </a:lnTo>
                <a:lnTo>
                  <a:pt x="580478" y="255270"/>
                </a:lnTo>
                <a:lnTo>
                  <a:pt x="575208" y="250190"/>
                </a:lnTo>
                <a:lnTo>
                  <a:pt x="569264" y="243840"/>
                </a:lnTo>
                <a:lnTo>
                  <a:pt x="549109" y="212090"/>
                </a:lnTo>
                <a:lnTo>
                  <a:pt x="550164" y="205740"/>
                </a:lnTo>
                <a:lnTo>
                  <a:pt x="551980" y="201930"/>
                </a:lnTo>
                <a:lnTo>
                  <a:pt x="556869" y="196850"/>
                </a:lnTo>
                <a:lnTo>
                  <a:pt x="558736" y="195580"/>
                </a:lnTo>
                <a:lnTo>
                  <a:pt x="562635" y="193040"/>
                </a:lnTo>
                <a:lnTo>
                  <a:pt x="571830" y="193040"/>
                </a:lnTo>
                <a:lnTo>
                  <a:pt x="577240" y="195580"/>
                </a:lnTo>
                <a:lnTo>
                  <a:pt x="580250" y="196850"/>
                </a:lnTo>
                <a:lnTo>
                  <a:pt x="586828" y="201930"/>
                </a:lnTo>
                <a:lnTo>
                  <a:pt x="590448" y="204470"/>
                </a:lnTo>
                <a:lnTo>
                  <a:pt x="598398" y="210820"/>
                </a:lnTo>
                <a:lnTo>
                  <a:pt x="602805" y="215900"/>
                </a:lnTo>
                <a:lnTo>
                  <a:pt x="607644" y="220980"/>
                </a:lnTo>
                <a:lnTo>
                  <a:pt x="611644" y="224790"/>
                </a:lnTo>
                <a:lnTo>
                  <a:pt x="615213" y="228600"/>
                </a:lnTo>
                <a:lnTo>
                  <a:pt x="633387" y="260350"/>
                </a:lnTo>
                <a:lnTo>
                  <a:pt x="633387" y="204470"/>
                </a:lnTo>
                <a:lnTo>
                  <a:pt x="627532" y="198120"/>
                </a:lnTo>
                <a:lnTo>
                  <a:pt x="621436" y="193040"/>
                </a:lnTo>
                <a:lnTo>
                  <a:pt x="615467" y="186690"/>
                </a:lnTo>
                <a:lnTo>
                  <a:pt x="609625" y="182880"/>
                </a:lnTo>
                <a:lnTo>
                  <a:pt x="603897" y="177800"/>
                </a:lnTo>
                <a:lnTo>
                  <a:pt x="596341" y="172720"/>
                </a:lnTo>
                <a:lnTo>
                  <a:pt x="588975" y="168910"/>
                </a:lnTo>
                <a:lnTo>
                  <a:pt x="574611" y="165100"/>
                </a:lnTo>
                <a:lnTo>
                  <a:pt x="567524" y="165100"/>
                </a:lnTo>
                <a:lnTo>
                  <a:pt x="532688" y="187960"/>
                </a:lnTo>
                <a:lnTo>
                  <a:pt x="523443" y="212090"/>
                </a:lnTo>
                <a:lnTo>
                  <a:pt x="523328" y="214630"/>
                </a:lnTo>
                <a:lnTo>
                  <a:pt x="535266" y="247650"/>
                </a:lnTo>
                <a:lnTo>
                  <a:pt x="539483" y="254000"/>
                </a:lnTo>
                <a:lnTo>
                  <a:pt x="544233" y="260350"/>
                </a:lnTo>
                <a:lnTo>
                  <a:pt x="549516" y="266700"/>
                </a:lnTo>
                <a:lnTo>
                  <a:pt x="555320" y="271780"/>
                </a:lnTo>
                <a:lnTo>
                  <a:pt x="561416" y="278130"/>
                </a:lnTo>
                <a:lnTo>
                  <a:pt x="567397" y="283210"/>
                </a:lnTo>
                <a:lnTo>
                  <a:pt x="573252" y="288290"/>
                </a:lnTo>
                <a:lnTo>
                  <a:pt x="578993" y="292100"/>
                </a:lnTo>
                <a:lnTo>
                  <a:pt x="586574" y="298450"/>
                </a:lnTo>
                <a:lnTo>
                  <a:pt x="593953" y="302260"/>
                </a:lnTo>
                <a:lnTo>
                  <a:pt x="608317" y="304800"/>
                </a:lnTo>
                <a:lnTo>
                  <a:pt x="615391" y="304800"/>
                </a:lnTo>
                <a:lnTo>
                  <a:pt x="629335" y="300990"/>
                </a:lnTo>
                <a:lnTo>
                  <a:pt x="636320" y="295910"/>
                </a:lnTo>
                <a:lnTo>
                  <a:pt x="650214" y="281940"/>
                </a:lnTo>
                <a:lnTo>
                  <a:pt x="652970" y="278130"/>
                </a:lnTo>
                <a:lnTo>
                  <a:pt x="654812" y="275590"/>
                </a:lnTo>
                <a:lnTo>
                  <a:pt x="659384" y="260350"/>
                </a:lnTo>
                <a:lnTo>
                  <a:pt x="659511" y="257810"/>
                </a:lnTo>
                <a:lnTo>
                  <a:pt x="659574" y="256540"/>
                </a:lnTo>
                <a:lnTo>
                  <a:pt x="659701" y="254000"/>
                </a:lnTo>
                <a:close/>
              </a:path>
              <a:path w="823595" h="398779">
                <a:moveTo>
                  <a:pt x="756729" y="170180"/>
                </a:moveTo>
                <a:lnTo>
                  <a:pt x="756577" y="170180"/>
                </a:lnTo>
                <a:lnTo>
                  <a:pt x="755738" y="167640"/>
                </a:lnTo>
                <a:lnTo>
                  <a:pt x="755053" y="166370"/>
                </a:lnTo>
                <a:lnTo>
                  <a:pt x="753160" y="165100"/>
                </a:lnTo>
                <a:lnTo>
                  <a:pt x="751928" y="162560"/>
                </a:lnTo>
                <a:lnTo>
                  <a:pt x="750404" y="161290"/>
                </a:lnTo>
                <a:lnTo>
                  <a:pt x="748931" y="160020"/>
                </a:lnTo>
                <a:lnTo>
                  <a:pt x="747572" y="158750"/>
                </a:lnTo>
                <a:lnTo>
                  <a:pt x="745096" y="157480"/>
                </a:lnTo>
                <a:lnTo>
                  <a:pt x="743991" y="156210"/>
                </a:lnTo>
                <a:lnTo>
                  <a:pt x="739013" y="156210"/>
                </a:lnTo>
                <a:lnTo>
                  <a:pt x="698233" y="196850"/>
                </a:lnTo>
                <a:lnTo>
                  <a:pt x="698119" y="187960"/>
                </a:lnTo>
                <a:lnTo>
                  <a:pt x="698055" y="182880"/>
                </a:lnTo>
                <a:lnTo>
                  <a:pt x="697928" y="173990"/>
                </a:lnTo>
                <a:lnTo>
                  <a:pt x="697826" y="162560"/>
                </a:lnTo>
                <a:lnTo>
                  <a:pt x="697725" y="158750"/>
                </a:lnTo>
                <a:lnTo>
                  <a:pt x="697649" y="156210"/>
                </a:lnTo>
                <a:lnTo>
                  <a:pt x="697407" y="152400"/>
                </a:lnTo>
                <a:lnTo>
                  <a:pt x="697331" y="151130"/>
                </a:lnTo>
                <a:lnTo>
                  <a:pt x="697255" y="149860"/>
                </a:lnTo>
                <a:lnTo>
                  <a:pt x="697153" y="148590"/>
                </a:lnTo>
                <a:lnTo>
                  <a:pt x="697064" y="147320"/>
                </a:lnTo>
                <a:lnTo>
                  <a:pt x="696976" y="146050"/>
                </a:lnTo>
                <a:lnTo>
                  <a:pt x="696874" y="144780"/>
                </a:lnTo>
                <a:lnTo>
                  <a:pt x="696785" y="143510"/>
                </a:lnTo>
                <a:lnTo>
                  <a:pt x="696683" y="142240"/>
                </a:lnTo>
                <a:lnTo>
                  <a:pt x="695820" y="134620"/>
                </a:lnTo>
                <a:lnTo>
                  <a:pt x="694537" y="128270"/>
                </a:lnTo>
                <a:lnTo>
                  <a:pt x="692251" y="120650"/>
                </a:lnTo>
                <a:lnTo>
                  <a:pt x="691108" y="116840"/>
                </a:lnTo>
                <a:lnTo>
                  <a:pt x="660425" y="86360"/>
                </a:lnTo>
                <a:lnTo>
                  <a:pt x="655624" y="85090"/>
                </a:lnTo>
                <a:lnTo>
                  <a:pt x="645566" y="86360"/>
                </a:lnTo>
                <a:lnTo>
                  <a:pt x="612851" y="109220"/>
                </a:lnTo>
                <a:lnTo>
                  <a:pt x="607910" y="116840"/>
                </a:lnTo>
                <a:lnTo>
                  <a:pt x="605840" y="119380"/>
                </a:lnTo>
                <a:lnTo>
                  <a:pt x="602526" y="127000"/>
                </a:lnTo>
                <a:lnTo>
                  <a:pt x="601306" y="129540"/>
                </a:lnTo>
                <a:lnTo>
                  <a:pt x="599732" y="135890"/>
                </a:lnTo>
                <a:lnTo>
                  <a:pt x="599313" y="137160"/>
                </a:lnTo>
                <a:lnTo>
                  <a:pt x="599351" y="140970"/>
                </a:lnTo>
                <a:lnTo>
                  <a:pt x="599719" y="142240"/>
                </a:lnTo>
                <a:lnTo>
                  <a:pt x="600024" y="143510"/>
                </a:lnTo>
                <a:lnTo>
                  <a:pt x="600925" y="144780"/>
                </a:lnTo>
                <a:lnTo>
                  <a:pt x="601510" y="146050"/>
                </a:lnTo>
                <a:lnTo>
                  <a:pt x="602983" y="147320"/>
                </a:lnTo>
                <a:lnTo>
                  <a:pt x="603961" y="148590"/>
                </a:lnTo>
                <a:lnTo>
                  <a:pt x="606958" y="151130"/>
                </a:lnTo>
                <a:lnTo>
                  <a:pt x="608545" y="152400"/>
                </a:lnTo>
                <a:lnTo>
                  <a:pt x="611276" y="154940"/>
                </a:lnTo>
                <a:lnTo>
                  <a:pt x="612432" y="156210"/>
                </a:lnTo>
                <a:lnTo>
                  <a:pt x="614324" y="157480"/>
                </a:lnTo>
                <a:lnTo>
                  <a:pt x="617016" y="157480"/>
                </a:lnTo>
                <a:lnTo>
                  <a:pt x="618172" y="156210"/>
                </a:lnTo>
                <a:lnTo>
                  <a:pt x="618705" y="154940"/>
                </a:lnTo>
                <a:lnTo>
                  <a:pt x="619493" y="149860"/>
                </a:lnTo>
                <a:lnTo>
                  <a:pt x="620115" y="147320"/>
                </a:lnTo>
                <a:lnTo>
                  <a:pt x="640727" y="120650"/>
                </a:lnTo>
                <a:lnTo>
                  <a:pt x="649630" y="120650"/>
                </a:lnTo>
                <a:lnTo>
                  <a:pt x="671360" y="161290"/>
                </a:lnTo>
                <a:lnTo>
                  <a:pt x="671461" y="162560"/>
                </a:lnTo>
                <a:lnTo>
                  <a:pt x="671563" y="163830"/>
                </a:lnTo>
                <a:lnTo>
                  <a:pt x="671664" y="165100"/>
                </a:lnTo>
                <a:lnTo>
                  <a:pt x="671766" y="166370"/>
                </a:lnTo>
                <a:lnTo>
                  <a:pt x="671868" y="167640"/>
                </a:lnTo>
                <a:lnTo>
                  <a:pt x="671906" y="168910"/>
                </a:lnTo>
                <a:lnTo>
                  <a:pt x="672020" y="173990"/>
                </a:lnTo>
                <a:lnTo>
                  <a:pt x="673252" y="209550"/>
                </a:lnTo>
                <a:lnTo>
                  <a:pt x="673341" y="213360"/>
                </a:lnTo>
                <a:lnTo>
                  <a:pt x="678510" y="226060"/>
                </a:lnTo>
                <a:lnTo>
                  <a:pt x="679919" y="228600"/>
                </a:lnTo>
                <a:lnTo>
                  <a:pt x="683501" y="231140"/>
                </a:lnTo>
                <a:lnTo>
                  <a:pt x="685114" y="233680"/>
                </a:lnTo>
                <a:lnTo>
                  <a:pt x="687908" y="234950"/>
                </a:lnTo>
                <a:lnTo>
                  <a:pt x="690295" y="234950"/>
                </a:lnTo>
                <a:lnTo>
                  <a:pt x="691426" y="236220"/>
                </a:lnTo>
                <a:lnTo>
                  <a:pt x="692518" y="234950"/>
                </a:lnTo>
                <a:lnTo>
                  <a:pt x="694626" y="233680"/>
                </a:lnTo>
                <a:lnTo>
                  <a:pt x="695731" y="233680"/>
                </a:lnTo>
                <a:lnTo>
                  <a:pt x="732231" y="196850"/>
                </a:lnTo>
                <a:lnTo>
                  <a:pt x="756132" y="172720"/>
                </a:lnTo>
                <a:lnTo>
                  <a:pt x="756462" y="172720"/>
                </a:lnTo>
                <a:lnTo>
                  <a:pt x="756729" y="170180"/>
                </a:lnTo>
                <a:close/>
              </a:path>
              <a:path w="823595" h="398779">
                <a:moveTo>
                  <a:pt x="823506" y="90170"/>
                </a:moveTo>
                <a:lnTo>
                  <a:pt x="821842" y="82550"/>
                </a:lnTo>
                <a:lnTo>
                  <a:pt x="820254" y="76200"/>
                </a:lnTo>
                <a:lnTo>
                  <a:pt x="818007" y="69850"/>
                </a:lnTo>
                <a:lnTo>
                  <a:pt x="815073" y="64770"/>
                </a:lnTo>
                <a:lnTo>
                  <a:pt x="811466" y="58420"/>
                </a:lnTo>
                <a:lnTo>
                  <a:pt x="807250" y="53340"/>
                </a:lnTo>
                <a:lnTo>
                  <a:pt x="802487" y="46990"/>
                </a:lnTo>
                <a:lnTo>
                  <a:pt x="797191" y="40665"/>
                </a:lnTo>
                <a:lnTo>
                  <a:pt x="797191" y="96520"/>
                </a:lnTo>
                <a:lnTo>
                  <a:pt x="796798" y="99060"/>
                </a:lnTo>
                <a:lnTo>
                  <a:pt x="794956" y="104140"/>
                </a:lnTo>
                <a:lnTo>
                  <a:pt x="793470" y="106680"/>
                </a:lnTo>
                <a:lnTo>
                  <a:pt x="788682" y="110490"/>
                </a:lnTo>
                <a:lnTo>
                  <a:pt x="785774" y="113030"/>
                </a:lnTo>
                <a:lnTo>
                  <a:pt x="779614" y="114300"/>
                </a:lnTo>
                <a:lnTo>
                  <a:pt x="776046" y="114300"/>
                </a:lnTo>
                <a:lnTo>
                  <a:pt x="767943" y="110490"/>
                </a:lnTo>
                <a:lnTo>
                  <a:pt x="763257" y="107950"/>
                </a:lnTo>
                <a:lnTo>
                  <a:pt x="757910" y="104140"/>
                </a:lnTo>
                <a:lnTo>
                  <a:pt x="753719" y="100330"/>
                </a:lnTo>
                <a:lnTo>
                  <a:pt x="749173" y="96520"/>
                </a:lnTo>
                <a:lnTo>
                  <a:pt x="744270" y="91440"/>
                </a:lnTo>
                <a:lnTo>
                  <a:pt x="739013" y="86360"/>
                </a:lnTo>
                <a:lnTo>
                  <a:pt x="733056" y="80010"/>
                </a:lnTo>
                <a:lnTo>
                  <a:pt x="712901" y="48260"/>
                </a:lnTo>
                <a:lnTo>
                  <a:pt x="713955" y="41910"/>
                </a:lnTo>
                <a:lnTo>
                  <a:pt x="715772" y="38100"/>
                </a:lnTo>
                <a:lnTo>
                  <a:pt x="720674" y="33020"/>
                </a:lnTo>
                <a:lnTo>
                  <a:pt x="722541" y="31750"/>
                </a:lnTo>
                <a:lnTo>
                  <a:pt x="726427" y="29210"/>
                </a:lnTo>
                <a:lnTo>
                  <a:pt x="735622" y="29210"/>
                </a:lnTo>
                <a:lnTo>
                  <a:pt x="741045" y="31750"/>
                </a:lnTo>
                <a:lnTo>
                  <a:pt x="744042" y="33020"/>
                </a:lnTo>
                <a:lnTo>
                  <a:pt x="750620" y="38100"/>
                </a:lnTo>
                <a:lnTo>
                  <a:pt x="754253" y="40640"/>
                </a:lnTo>
                <a:lnTo>
                  <a:pt x="762203" y="46990"/>
                </a:lnTo>
                <a:lnTo>
                  <a:pt x="766610" y="52070"/>
                </a:lnTo>
                <a:lnTo>
                  <a:pt x="771448" y="57150"/>
                </a:lnTo>
                <a:lnTo>
                  <a:pt x="775449" y="60960"/>
                </a:lnTo>
                <a:lnTo>
                  <a:pt x="779005" y="64770"/>
                </a:lnTo>
                <a:lnTo>
                  <a:pt x="797191" y="96520"/>
                </a:lnTo>
                <a:lnTo>
                  <a:pt x="797191" y="40665"/>
                </a:lnTo>
                <a:lnTo>
                  <a:pt x="791337" y="34290"/>
                </a:lnTo>
                <a:lnTo>
                  <a:pt x="785241" y="29210"/>
                </a:lnTo>
                <a:lnTo>
                  <a:pt x="779272" y="22860"/>
                </a:lnTo>
                <a:lnTo>
                  <a:pt x="773430" y="19050"/>
                </a:lnTo>
                <a:lnTo>
                  <a:pt x="767702" y="13970"/>
                </a:lnTo>
                <a:lnTo>
                  <a:pt x="760145" y="8890"/>
                </a:lnTo>
                <a:lnTo>
                  <a:pt x="752779" y="5080"/>
                </a:lnTo>
                <a:lnTo>
                  <a:pt x="738416" y="1270"/>
                </a:lnTo>
                <a:lnTo>
                  <a:pt x="731329" y="1270"/>
                </a:lnTo>
                <a:lnTo>
                  <a:pt x="696493" y="24130"/>
                </a:lnTo>
                <a:lnTo>
                  <a:pt x="687031" y="53340"/>
                </a:lnTo>
                <a:lnTo>
                  <a:pt x="688695" y="60960"/>
                </a:lnTo>
                <a:lnTo>
                  <a:pt x="690270" y="67310"/>
                </a:lnTo>
                <a:lnTo>
                  <a:pt x="692531" y="72390"/>
                </a:lnTo>
                <a:lnTo>
                  <a:pt x="695464" y="78740"/>
                </a:lnTo>
                <a:lnTo>
                  <a:pt x="699071" y="83820"/>
                </a:lnTo>
                <a:lnTo>
                  <a:pt x="703287" y="90170"/>
                </a:lnTo>
                <a:lnTo>
                  <a:pt x="708025" y="96520"/>
                </a:lnTo>
                <a:lnTo>
                  <a:pt x="713308" y="102870"/>
                </a:lnTo>
                <a:lnTo>
                  <a:pt x="719112" y="107950"/>
                </a:lnTo>
                <a:lnTo>
                  <a:pt x="725220" y="114300"/>
                </a:lnTo>
                <a:lnTo>
                  <a:pt x="731189" y="119380"/>
                </a:lnTo>
                <a:lnTo>
                  <a:pt x="737057" y="124460"/>
                </a:lnTo>
                <a:lnTo>
                  <a:pt x="742797" y="128270"/>
                </a:lnTo>
                <a:lnTo>
                  <a:pt x="750366" y="134620"/>
                </a:lnTo>
                <a:lnTo>
                  <a:pt x="757758" y="138430"/>
                </a:lnTo>
                <a:lnTo>
                  <a:pt x="772121" y="140970"/>
                </a:lnTo>
                <a:lnTo>
                  <a:pt x="779195" y="140970"/>
                </a:lnTo>
                <a:lnTo>
                  <a:pt x="814019" y="118110"/>
                </a:lnTo>
                <a:lnTo>
                  <a:pt x="823379" y="92710"/>
                </a:lnTo>
                <a:lnTo>
                  <a:pt x="823506" y="901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05966" y="5106619"/>
            <a:ext cx="830580" cy="401320"/>
          </a:xfrm>
          <a:custGeom>
            <a:avLst/>
            <a:gdLst/>
            <a:ahLst/>
            <a:cxnLst/>
            <a:rect l="l" t="t" r="r" b="b"/>
            <a:pathLst>
              <a:path w="830579" h="401320">
                <a:moveTo>
                  <a:pt x="157365" y="336867"/>
                </a:moveTo>
                <a:lnTo>
                  <a:pt x="156425" y="334010"/>
                </a:lnTo>
                <a:lnTo>
                  <a:pt x="155740" y="332740"/>
                </a:lnTo>
                <a:lnTo>
                  <a:pt x="153847" y="331470"/>
                </a:lnTo>
                <a:lnTo>
                  <a:pt x="152603" y="328930"/>
                </a:lnTo>
                <a:lnTo>
                  <a:pt x="151079" y="327660"/>
                </a:lnTo>
                <a:lnTo>
                  <a:pt x="149606" y="326390"/>
                </a:lnTo>
                <a:lnTo>
                  <a:pt x="148247" y="325120"/>
                </a:lnTo>
                <a:lnTo>
                  <a:pt x="145783" y="323850"/>
                </a:lnTo>
                <a:lnTo>
                  <a:pt x="144678" y="322580"/>
                </a:lnTo>
                <a:lnTo>
                  <a:pt x="139687" y="322580"/>
                </a:lnTo>
                <a:lnTo>
                  <a:pt x="98907" y="363220"/>
                </a:lnTo>
                <a:lnTo>
                  <a:pt x="98602" y="340360"/>
                </a:lnTo>
                <a:lnTo>
                  <a:pt x="98501" y="328930"/>
                </a:lnTo>
                <a:lnTo>
                  <a:pt x="98386" y="325120"/>
                </a:lnTo>
                <a:lnTo>
                  <a:pt x="98323" y="322580"/>
                </a:lnTo>
                <a:lnTo>
                  <a:pt x="98082" y="318770"/>
                </a:lnTo>
                <a:lnTo>
                  <a:pt x="98005" y="317500"/>
                </a:lnTo>
                <a:lnTo>
                  <a:pt x="97929" y="316230"/>
                </a:lnTo>
                <a:lnTo>
                  <a:pt x="97828" y="314960"/>
                </a:lnTo>
                <a:lnTo>
                  <a:pt x="97739" y="313690"/>
                </a:lnTo>
                <a:lnTo>
                  <a:pt x="97650" y="312420"/>
                </a:lnTo>
                <a:lnTo>
                  <a:pt x="97548" y="311150"/>
                </a:lnTo>
                <a:lnTo>
                  <a:pt x="97459" y="309880"/>
                </a:lnTo>
                <a:lnTo>
                  <a:pt x="97370" y="308610"/>
                </a:lnTo>
                <a:lnTo>
                  <a:pt x="96494" y="300990"/>
                </a:lnTo>
                <a:lnTo>
                  <a:pt x="95211" y="294640"/>
                </a:lnTo>
                <a:lnTo>
                  <a:pt x="92925" y="287020"/>
                </a:lnTo>
                <a:lnTo>
                  <a:pt x="91795" y="283210"/>
                </a:lnTo>
                <a:lnTo>
                  <a:pt x="61099" y="252730"/>
                </a:lnTo>
                <a:lnTo>
                  <a:pt x="56299" y="251460"/>
                </a:lnTo>
                <a:lnTo>
                  <a:pt x="46253" y="252730"/>
                </a:lnTo>
                <a:lnTo>
                  <a:pt x="13538" y="275590"/>
                </a:lnTo>
                <a:lnTo>
                  <a:pt x="8585" y="283210"/>
                </a:lnTo>
                <a:lnTo>
                  <a:pt x="6527" y="285750"/>
                </a:lnTo>
                <a:lnTo>
                  <a:pt x="3213" y="293370"/>
                </a:lnTo>
                <a:lnTo>
                  <a:pt x="1981" y="295910"/>
                </a:lnTo>
                <a:lnTo>
                  <a:pt x="406" y="302260"/>
                </a:lnTo>
                <a:lnTo>
                  <a:pt x="0" y="303530"/>
                </a:lnTo>
                <a:lnTo>
                  <a:pt x="25" y="307340"/>
                </a:lnTo>
                <a:lnTo>
                  <a:pt x="393" y="308610"/>
                </a:lnTo>
                <a:lnTo>
                  <a:pt x="711" y="309880"/>
                </a:lnTo>
                <a:lnTo>
                  <a:pt x="1600" y="311150"/>
                </a:lnTo>
                <a:lnTo>
                  <a:pt x="2197" y="312420"/>
                </a:lnTo>
                <a:lnTo>
                  <a:pt x="3670" y="313690"/>
                </a:lnTo>
                <a:lnTo>
                  <a:pt x="4635" y="314960"/>
                </a:lnTo>
                <a:lnTo>
                  <a:pt x="7645" y="317500"/>
                </a:lnTo>
                <a:lnTo>
                  <a:pt x="9220" y="318770"/>
                </a:lnTo>
                <a:lnTo>
                  <a:pt x="11950" y="321310"/>
                </a:lnTo>
                <a:lnTo>
                  <a:pt x="13119" y="322580"/>
                </a:lnTo>
                <a:lnTo>
                  <a:pt x="15011" y="323850"/>
                </a:lnTo>
                <a:lnTo>
                  <a:pt x="17691" y="323850"/>
                </a:lnTo>
                <a:lnTo>
                  <a:pt x="18846" y="322580"/>
                </a:lnTo>
                <a:lnTo>
                  <a:pt x="19392" y="321310"/>
                </a:lnTo>
                <a:lnTo>
                  <a:pt x="20180" y="316230"/>
                </a:lnTo>
                <a:lnTo>
                  <a:pt x="20789" y="313690"/>
                </a:lnTo>
                <a:lnTo>
                  <a:pt x="41414" y="287020"/>
                </a:lnTo>
                <a:lnTo>
                  <a:pt x="50317" y="287020"/>
                </a:lnTo>
                <a:lnTo>
                  <a:pt x="72034" y="327660"/>
                </a:lnTo>
                <a:lnTo>
                  <a:pt x="72136" y="328930"/>
                </a:lnTo>
                <a:lnTo>
                  <a:pt x="72237" y="330200"/>
                </a:lnTo>
                <a:lnTo>
                  <a:pt x="72339" y="331470"/>
                </a:lnTo>
                <a:lnTo>
                  <a:pt x="72440" y="332740"/>
                </a:lnTo>
                <a:lnTo>
                  <a:pt x="72542" y="334010"/>
                </a:lnTo>
                <a:lnTo>
                  <a:pt x="72605" y="336550"/>
                </a:lnTo>
                <a:lnTo>
                  <a:pt x="72707" y="340360"/>
                </a:lnTo>
                <a:lnTo>
                  <a:pt x="73964" y="377190"/>
                </a:lnTo>
                <a:lnTo>
                  <a:pt x="74015" y="379730"/>
                </a:lnTo>
                <a:lnTo>
                  <a:pt x="79184" y="392430"/>
                </a:lnTo>
                <a:lnTo>
                  <a:pt x="80594" y="394970"/>
                </a:lnTo>
                <a:lnTo>
                  <a:pt x="84175" y="397510"/>
                </a:lnTo>
                <a:lnTo>
                  <a:pt x="85788" y="400050"/>
                </a:lnTo>
                <a:lnTo>
                  <a:pt x="88582" y="401320"/>
                </a:lnTo>
                <a:lnTo>
                  <a:pt x="93205" y="401320"/>
                </a:lnTo>
                <a:lnTo>
                  <a:pt x="95300" y="400050"/>
                </a:lnTo>
                <a:lnTo>
                  <a:pt x="96405" y="400050"/>
                </a:lnTo>
                <a:lnTo>
                  <a:pt x="132905" y="363220"/>
                </a:lnTo>
                <a:lnTo>
                  <a:pt x="156819" y="339090"/>
                </a:lnTo>
                <a:lnTo>
                  <a:pt x="157137" y="339090"/>
                </a:lnTo>
                <a:lnTo>
                  <a:pt x="157365" y="336867"/>
                </a:lnTo>
                <a:close/>
              </a:path>
              <a:path w="830579" h="401320">
                <a:moveTo>
                  <a:pt x="224180" y="256540"/>
                </a:moveTo>
                <a:lnTo>
                  <a:pt x="222516" y="248920"/>
                </a:lnTo>
                <a:lnTo>
                  <a:pt x="220929" y="242570"/>
                </a:lnTo>
                <a:lnTo>
                  <a:pt x="218681" y="236220"/>
                </a:lnTo>
                <a:lnTo>
                  <a:pt x="215747" y="231140"/>
                </a:lnTo>
                <a:lnTo>
                  <a:pt x="212140" y="224790"/>
                </a:lnTo>
                <a:lnTo>
                  <a:pt x="207924" y="219710"/>
                </a:lnTo>
                <a:lnTo>
                  <a:pt x="203161" y="213360"/>
                </a:lnTo>
                <a:lnTo>
                  <a:pt x="197866" y="207035"/>
                </a:lnTo>
                <a:lnTo>
                  <a:pt x="197866" y="262890"/>
                </a:lnTo>
                <a:lnTo>
                  <a:pt x="197472" y="265430"/>
                </a:lnTo>
                <a:lnTo>
                  <a:pt x="195630" y="270510"/>
                </a:lnTo>
                <a:lnTo>
                  <a:pt x="194144" y="273050"/>
                </a:lnTo>
                <a:lnTo>
                  <a:pt x="189357" y="276860"/>
                </a:lnTo>
                <a:lnTo>
                  <a:pt x="186448" y="279400"/>
                </a:lnTo>
                <a:lnTo>
                  <a:pt x="180289" y="280670"/>
                </a:lnTo>
                <a:lnTo>
                  <a:pt x="176733" y="280670"/>
                </a:lnTo>
                <a:lnTo>
                  <a:pt x="168630" y="276860"/>
                </a:lnTo>
                <a:lnTo>
                  <a:pt x="163931" y="274320"/>
                </a:lnTo>
                <a:lnTo>
                  <a:pt x="158584" y="270510"/>
                </a:lnTo>
                <a:lnTo>
                  <a:pt x="154393" y="266700"/>
                </a:lnTo>
                <a:lnTo>
                  <a:pt x="149860" y="262890"/>
                </a:lnTo>
                <a:lnTo>
                  <a:pt x="144945" y="257810"/>
                </a:lnTo>
                <a:lnTo>
                  <a:pt x="139687" y="252730"/>
                </a:lnTo>
                <a:lnTo>
                  <a:pt x="133743" y="246380"/>
                </a:lnTo>
                <a:lnTo>
                  <a:pt x="113588" y="214630"/>
                </a:lnTo>
                <a:lnTo>
                  <a:pt x="114642" y="208280"/>
                </a:lnTo>
                <a:lnTo>
                  <a:pt x="116459" y="204470"/>
                </a:lnTo>
                <a:lnTo>
                  <a:pt x="121348" y="199390"/>
                </a:lnTo>
                <a:lnTo>
                  <a:pt x="123215" y="198120"/>
                </a:lnTo>
                <a:lnTo>
                  <a:pt x="127114" y="195580"/>
                </a:lnTo>
                <a:lnTo>
                  <a:pt x="136309" y="195580"/>
                </a:lnTo>
                <a:lnTo>
                  <a:pt x="141719" y="198120"/>
                </a:lnTo>
                <a:lnTo>
                  <a:pt x="144729" y="199390"/>
                </a:lnTo>
                <a:lnTo>
                  <a:pt x="151307" y="204470"/>
                </a:lnTo>
                <a:lnTo>
                  <a:pt x="154927" y="207010"/>
                </a:lnTo>
                <a:lnTo>
                  <a:pt x="162877" y="213360"/>
                </a:lnTo>
                <a:lnTo>
                  <a:pt x="167284" y="218440"/>
                </a:lnTo>
                <a:lnTo>
                  <a:pt x="172123" y="223520"/>
                </a:lnTo>
                <a:lnTo>
                  <a:pt x="176123" y="227330"/>
                </a:lnTo>
                <a:lnTo>
                  <a:pt x="179692" y="231140"/>
                </a:lnTo>
                <a:lnTo>
                  <a:pt x="197866" y="262890"/>
                </a:lnTo>
                <a:lnTo>
                  <a:pt x="197866" y="207035"/>
                </a:lnTo>
                <a:lnTo>
                  <a:pt x="192011" y="200660"/>
                </a:lnTo>
                <a:lnTo>
                  <a:pt x="185915" y="195580"/>
                </a:lnTo>
                <a:lnTo>
                  <a:pt x="179946" y="189230"/>
                </a:lnTo>
                <a:lnTo>
                  <a:pt x="174091" y="185420"/>
                </a:lnTo>
                <a:lnTo>
                  <a:pt x="168376" y="180340"/>
                </a:lnTo>
                <a:lnTo>
                  <a:pt x="160820" y="175260"/>
                </a:lnTo>
                <a:lnTo>
                  <a:pt x="153454" y="171450"/>
                </a:lnTo>
                <a:lnTo>
                  <a:pt x="139090" y="167640"/>
                </a:lnTo>
                <a:lnTo>
                  <a:pt x="132003" y="167640"/>
                </a:lnTo>
                <a:lnTo>
                  <a:pt x="97167" y="190500"/>
                </a:lnTo>
                <a:lnTo>
                  <a:pt x="87807" y="217170"/>
                </a:lnTo>
                <a:lnTo>
                  <a:pt x="87706" y="219710"/>
                </a:lnTo>
                <a:lnTo>
                  <a:pt x="99745" y="250190"/>
                </a:lnTo>
                <a:lnTo>
                  <a:pt x="103962" y="256540"/>
                </a:lnTo>
                <a:lnTo>
                  <a:pt x="108699" y="262890"/>
                </a:lnTo>
                <a:lnTo>
                  <a:pt x="113982" y="269240"/>
                </a:lnTo>
                <a:lnTo>
                  <a:pt x="119799" y="274320"/>
                </a:lnTo>
                <a:lnTo>
                  <a:pt x="125882" y="280670"/>
                </a:lnTo>
                <a:lnTo>
                  <a:pt x="131864" y="285750"/>
                </a:lnTo>
                <a:lnTo>
                  <a:pt x="137731" y="290830"/>
                </a:lnTo>
                <a:lnTo>
                  <a:pt x="143471" y="294640"/>
                </a:lnTo>
                <a:lnTo>
                  <a:pt x="151053" y="300990"/>
                </a:lnTo>
                <a:lnTo>
                  <a:pt x="158432" y="304800"/>
                </a:lnTo>
                <a:lnTo>
                  <a:pt x="172796" y="307340"/>
                </a:lnTo>
                <a:lnTo>
                  <a:pt x="179870" y="307340"/>
                </a:lnTo>
                <a:lnTo>
                  <a:pt x="193814" y="303530"/>
                </a:lnTo>
                <a:lnTo>
                  <a:pt x="200799" y="298450"/>
                </a:lnTo>
                <a:lnTo>
                  <a:pt x="214693" y="284480"/>
                </a:lnTo>
                <a:lnTo>
                  <a:pt x="217449" y="280670"/>
                </a:lnTo>
                <a:lnTo>
                  <a:pt x="219290" y="278130"/>
                </a:lnTo>
                <a:lnTo>
                  <a:pt x="223862" y="262890"/>
                </a:lnTo>
                <a:lnTo>
                  <a:pt x="223989" y="260350"/>
                </a:lnTo>
                <a:lnTo>
                  <a:pt x="224053" y="259080"/>
                </a:lnTo>
                <a:lnTo>
                  <a:pt x="224180" y="256540"/>
                </a:lnTo>
                <a:close/>
              </a:path>
              <a:path w="830579" h="401320">
                <a:moveTo>
                  <a:pt x="321208" y="172720"/>
                </a:moveTo>
                <a:lnTo>
                  <a:pt x="321056" y="172720"/>
                </a:lnTo>
                <a:lnTo>
                  <a:pt x="320217" y="170180"/>
                </a:lnTo>
                <a:lnTo>
                  <a:pt x="319532" y="168910"/>
                </a:lnTo>
                <a:lnTo>
                  <a:pt x="317639" y="167640"/>
                </a:lnTo>
                <a:lnTo>
                  <a:pt x="316407" y="165100"/>
                </a:lnTo>
                <a:lnTo>
                  <a:pt x="314883" y="163830"/>
                </a:lnTo>
                <a:lnTo>
                  <a:pt x="313410" y="162560"/>
                </a:lnTo>
                <a:lnTo>
                  <a:pt x="312051" y="161290"/>
                </a:lnTo>
                <a:lnTo>
                  <a:pt x="309575" y="160020"/>
                </a:lnTo>
                <a:lnTo>
                  <a:pt x="308470" y="158750"/>
                </a:lnTo>
                <a:lnTo>
                  <a:pt x="303491" y="158750"/>
                </a:lnTo>
                <a:lnTo>
                  <a:pt x="262712" y="199390"/>
                </a:lnTo>
                <a:lnTo>
                  <a:pt x="262585" y="190500"/>
                </a:lnTo>
                <a:lnTo>
                  <a:pt x="262521" y="185420"/>
                </a:lnTo>
                <a:lnTo>
                  <a:pt x="262407" y="176530"/>
                </a:lnTo>
                <a:lnTo>
                  <a:pt x="262305" y="165100"/>
                </a:lnTo>
                <a:lnTo>
                  <a:pt x="262191" y="161290"/>
                </a:lnTo>
                <a:lnTo>
                  <a:pt x="262115" y="158750"/>
                </a:lnTo>
                <a:lnTo>
                  <a:pt x="262039" y="157480"/>
                </a:lnTo>
                <a:lnTo>
                  <a:pt x="261962" y="156210"/>
                </a:lnTo>
                <a:lnTo>
                  <a:pt x="261886" y="154940"/>
                </a:lnTo>
                <a:lnTo>
                  <a:pt x="261810" y="153670"/>
                </a:lnTo>
                <a:lnTo>
                  <a:pt x="261721" y="152400"/>
                </a:lnTo>
                <a:lnTo>
                  <a:pt x="261632" y="151130"/>
                </a:lnTo>
                <a:lnTo>
                  <a:pt x="261531" y="149860"/>
                </a:lnTo>
                <a:lnTo>
                  <a:pt x="261442" y="148590"/>
                </a:lnTo>
                <a:lnTo>
                  <a:pt x="261340" y="147320"/>
                </a:lnTo>
                <a:lnTo>
                  <a:pt x="261251" y="146050"/>
                </a:lnTo>
                <a:lnTo>
                  <a:pt x="261162" y="144780"/>
                </a:lnTo>
                <a:lnTo>
                  <a:pt x="260299" y="137160"/>
                </a:lnTo>
                <a:lnTo>
                  <a:pt x="259016" y="130810"/>
                </a:lnTo>
                <a:lnTo>
                  <a:pt x="256730" y="123190"/>
                </a:lnTo>
                <a:lnTo>
                  <a:pt x="255587" y="119380"/>
                </a:lnTo>
                <a:lnTo>
                  <a:pt x="224904" y="88900"/>
                </a:lnTo>
                <a:lnTo>
                  <a:pt x="220103" y="87630"/>
                </a:lnTo>
                <a:lnTo>
                  <a:pt x="210045" y="88900"/>
                </a:lnTo>
                <a:lnTo>
                  <a:pt x="177330" y="111760"/>
                </a:lnTo>
                <a:lnTo>
                  <a:pt x="172389" y="119380"/>
                </a:lnTo>
                <a:lnTo>
                  <a:pt x="170319" y="121920"/>
                </a:lnTo>
                <a:lnTo>
                  <a:pt x="167005" y="129540"/>
                </a:lnTo>
                <a:lnTo>
                  <a:pt x="165785" y="132080"/>
                </a:lnTo>
                <a:lnTo>
                  <a:pt x="164211" y="138430"/>
                </a:lnTo>
                <a:lnTo>
                  <a:pt x="163791" y="139700"/>
                </a:lnTo>
                <a:lnTo>
                  <a:pt x="163830" y="143510"/>
                </a:lnTo>
                <a:lnTo>
                  <a:pt x="164198" y="144780"/>
                </a:lnTo>
                <a:lnTo>
                  <a:pt x="164503" y="146050"/>
                </a:lnTo>
                <a:lnTo>
                  <a:pt x="165404" y="147320"/>
                </a:lnTo>
                <a:lnTo>
                  <a:pt x="165989" y="148590"/>
                </a:lnTo>
                <a:lnTo>
                  <a:pt x="167462" y="149860"/>
                </a:lnTo>
                <a:lnTo>
                  <a:pt x="168440" y="151130"/>
                </a:lnTo>
                <a:lnTo>
                  <a:pt x="171437" y="153670"/>
                </a:lnTo>
                <a:lnTo>
                  <a:pt x="173024" y="154940"/>
                </a:lnTo>
                <a:lnTo>
                  <a:pt x="175755" y="157480"/>
                </a:lnTo>
                <a:lnTo>
                  <a:pt x="176911" y="158750"/>
                </a:lnTo>
                <a:lnTo>
                  <a:pt x="178803" y="160020"/>
                </a:lnTo>
                <a:lnTo>
                  <a:pt x="181495" y="160020"/>
                </a:lnTo>
                <a:lnTo>
                  <a:pt x="182651" y="158750"/>
                </a:lnTo>
                <a:lnTo>
                  <a:pt x="183184" y="157480"/>
                </a:lnTo>
                <a:lnTo>
                  <a:pt x="183972" y="152400"/>
                </a:lnTo>
                <a:lnTo>
                  <a:pt x="184594" y="149860"/>
                </a:lnTo>
                <a:lnTo>
                  <a:pt x="205206" y="123190"/>
                </a:lnTo>
                <a:lnTo>
                  <a:pt x="214109" y="123190"/>
                </a:lnTo>
                <a:lnTo>
                  <a:pt x="235839" y="163830"/>
                </a:lnTo>
                <a:lnTo>
                  <a:pt x="235940" y="165100"/>
                </a:lnTo>
                <a:lnTo>
                  <a:pt x="236042" y="166370"/>
                </a:lnTo>
                <a:lnTo>
                  <a:pt x="236143" y="167640"/>
                </a:lnTo>
                <a:lnTo>
                  <a:pt x="236245" y="168910"/>
                </a:lnTo>
                <a:lnTo>
                  <a:pt x="236347" y="170180"/>
                </a:lnTo>
                <a:lnTo>
                  <a:pt x="236372" y="171450"/>
                </a:lnTo>
                <a:lnTo>
                  <a:pt x="236499" y="176530"/>
                </a:lnTo>
                <a:lnTo>
                  <a:pt x="237718" y="212090"/>
                </a:lnTo>
                <a:lnTo>
                  <a:pt x="237820" y="215900"/>
                </a:lnTo>
                <a:lnTo>
                  <a:pt x="242989" y="228600"/>
                </a:lnTo>
                <a:lnTo>
                  <a:pt x="244398" y="231140"/>
                </a:lnTo>
                <a:lnTo>
                  <a:pt x="247980" y="233680"/>
                </a:lnTo>
                <a:lnTo>
                  <a:pt x="249593" y="236220"/>
                </a:lnTo>
                <a:lnTo>
                  <a:pt x="252387" y="237490"/>
                </a:lnTo>
                <a:lnTo>
                  <a:pt x="254774" y="237490"/>
                </a:lnTo>
                <a:lnTo>
                  <a:pt x="255905" y="238760"/>
                </a:lnTo>
                <a:lnTo>
                  <a:pt x="256997" y="237490"/>
                </a:lnTo>
                <a:lnTo>
                  <a:pt x="259105" y="236220"/>
                </a:lnTo>
                <a:lnTo>
                  <a:pt x="260210" y="236220"/>
                </a:lnTo>
                <a:lnTo>
                  <a:pt x="296697" y="199390"/>
                </a:lnTo>
                <a:lnTo>
                  <a:pt x="320611" y="175260"/>
                </a:lnTo>
                <a:lnTo>
                  <a:pt x="320941" y="175260"/>
                </a:lnTo>
                <a:lnTo>
                  <a:pt x="321208" y="172720"/>
                </a:lnTo>
                <a:close/>
              </a:path>
              <a:path w="830579" h="401320">
                <a:moveTo>
                  <a:pt x="403110" y="91440"/>
                </a:moveTo>
                <a:lnTo>
                  <a:pt x="402958" y="90170"/>
                </a:lnTo>
                <a:lnTo>
                  <a:pt x="402120" y="88900"/>
                </a:lnTo>
                <a:lnTo>
                  <a:pt x="401434" y="87630"/>
                </a:lnTo>
                <a:lnTo>
                  <a:pt x="399542" y="85090"/>
                </a:lnTo>
                <a:lnTo>
                  <a:pt x="398310" y="83820"/>
                </a:lnTo>
                <a:lnTo>
                  <a:pt x="396773" y="82550"/>
                </a:lnTo>
                <a:lnTo>
                  <a:pt x="395300" y="81280"/>
                </a:lnTo>
                <a:lnTo>
                  <a:pt x="393954" y="80010"/>
                </a:lnTo>
                <a:lnTo>
                  <a:pt x="391477" y="77470"/>
                </a:lnTo>
                <a:lnTo>
                  <a:pt x="390372" y="77470"/>
                </a:lnTo>
                <a:lnTo>
                  <a:pt x="388429" y="76200"/>
                </a:lnTo>
                <a:lnTo>
                  <a:pt x="386029" y="76200"/>
                </a:lnTo>
                <a:lnTo>
                  <a:pt x="385381" y="77470"/>
                </a:lnTo>
                <a:lnTo>
                  <a:pt x="344601" y="118110"/>
                </a:lnTo>
                <a:lnTo>
                  <a:pt x="344512" y="111760"/>
                </a:lnTo>
                <a:lnTo>
                  <a:pt x="344398" y="102870"/>
                </a:lnTo>
                <a:lnTo>
                  <a:pt x="344271" y="91440"/>
                </a:lnTo>
                <a:lnTo>
                  <a:pt x="344170" y="82550"/>
                </a:lnTo>
                <a:lnTo>
                  <a:pt x="344093" y="80010"/>
                </a:lnTo>
                <a:lnTo>
                  <a:pt x="344017" y="77470"/>
                </a:lnTo>
                <a:lnTo>
                  <a:pt x="343954" y="76200"/>
                </a:lnTo>
                <a:lnTo>
                  <a:pt x="343890" y="74930"/>
                </a:lnTo>
                <a:lnTo>
                  <a:pt x="343827" y="73660"/>
                </a:lnTo>
                <a:lnTo>
                  <a:pt x="343763" y="72390"/>
                </a:lnTo>
                <a:lnTo>
                  <a:pt x="343700" y="71120"/>
                </a:lnTo>
                <a:lnTo>
                  <a:pt x="343623" y="69850"/>
                </a:lnTo>
                <a:lnTo>
                  <a:pt x="343509" y="68580"/>
                </a:lnTo>
                <a:lnTo>
                  <a:pt x="343395" y="67310"/>
                </a:lnTo>
                <a:lnTo>
                  <a:pt x="343281" y="66040"/>
                </a:lnTo>
                <a:lnTo>
                  <a:pt x="343166" y="64770"/>
                </a:lnTo>
                <a:lnTo>
                  <a:pt x="343065" y="63500"/>
                </a:lnTo>
                <a:lnTo>
                  <a:pt x="342201" y="55880"/>
                </a:lnTo>
                <a:lnTo>
                  <a:pt x="340906" y="48260"/>
                </a:lnTo>
                <a:lnTo>
                  <a:pt x="338620" y="40640"/>
                </a:lnTo>
                <a:lnTo>
                  <a:pt x="337489" y="36830"/>
                </a:lnTo>
                <a:lnTo>
                  <a:pt x="306806" y="6350"/>
                </a:lnTo>
                <a:lnTo>
                  <a:pt x="291947" y="6350"/>
                </a:lnTo>
                <a:lnTo>
                  <a:pt x="286778" y="7620"/>
                </a:lnTo>
                <a:lnTo>
                  <a:pt x="276148" y="12700"/>
                </a:lnTo>
                <a:lnTo>
                  <a:pt x="270840" y="17780"/>
                </a:lnTo>
                <a:lnTo>
                  <a:pt x="262153" y="25400"/>
                </a:lnTo>
                <a:lnTo>
                  <a:pt x="245694" y="58420"/>
                </a:lnTo>
                <a:lnTo>
                  <a:pt x="245719" y="62230"/>
                </a:lnTo>
                <a:lnTo>
                  <a:pt x="246087" y="63500"/>
                </a:lnTo>
                <a:lnTo>
                  <a:pt x="246405" y="63500"/>
                </a:lnTo>
                <a:lnTo>
                  <a:pt x="247307" y="64770"/>
                </a:lnTo>
                <a:lnTo>
                  <a:pt x="247891" y="66040"/>
                </a:lnTo>
                <a:lnTo>
                  <a:pt x="249364" y="68580"/>
                </a:lnTo>
                <a:lnTo>
                  <a:pt x="250342" y="68580"/>
                </a:lnTo>
                <a:lnTo>
                  <a:pt x="253339" y="72390"/>
                </a:lnTo>
                <a:lnTo>
                  <a:pt x="254914" y="73660"/>
                </a:lnTo>
                <a:lnTo>
                  <a:pt x="257657" y="76200"/>
                </a:lnTo>
                <a:lnTo>
                  <a:pt x="258813" y="76200"/>
                </a:lnTo>
                <a:lnTo>
                  <a:pt x="260705" y="77470"/>
                </a:lnTo>
                <a:lnTo>
                  <a:pt x="263385" y="77470"/>
                </a:lnTo>
                <a:lnTo>
                  <a:pt x="264553" y="76200"/>
                </a:lnTo>
                <a:lnTo>
                  <a:pt x="265087" y="74930"/>
                </a:lnTo>
                <a:lnTo>
                  <a:pt x="265874" y="71120"/>
                </a:lnTo>
                <a:lnTo>
                  <a:pt x="266496" y="68580"/>
                </a:lnTo>
                <a:lnTo>
                  <a:pt x="268173" y="63500"/>
                </a:lnTo>
                <a:lnTo>
                  <a:pt x="269405" y="59690"/>
                </a:lnTo>
                <a:lnTo>
                  <a:pt x="272618" y="53340"/>
                </a:lnTo>
                <a:lnTo>
                  <a:pt x="274967" y="50800"/>
                </a:lnTo>
                <a:lnTo>
                  <a:pt x="280276" y="45720"/>
                </a:lnTo>
                <a:lnTo>
                  <a:pt x="282536" y="43180"/>
                </a:lnTo>
                <a:lnTo>
                  <a:pt x="287108" y="41910"/>
                </a:lnTo>
                <a:lnTo>
                  <a:pt x="289369" y="40640"/>
                </a:lnTo>
                <a:lnTo>
                  <a:pt x="291604" y="40640"/>
                </a:lnTo>
                <a:lnTo>
                  <a:pt x="293839" y="41910"/>
                </a:lnTo>
                <a:lnTo>
                  <a:pt x="296011" y="41910"/>
                </a:lnTo>
                <a:lnTo>
                  <a:pt x="300228" y="44450"/>
                </a:lnTo>
                <a:lnTo>
                  <a:pt x="317728" y="81280"/>
                </a:lnTo>
                <a:lnTo>
                  <a:pt x="318274" y="88900"/>
                </a:lnTo>
                <a:lnTo>
                  <a:pt x="318401" y="95250"/>
                </a:lnTo>
                <a:lnTo>
                  <a:pt x="319189" y="118110"/>
                </a:lnTo>
                <a:lnTo>
                  <a:pt x="319227" y="119380"/>
                </a:lnTo>
                <a:lnTo>
                  <a:pt x="319316" y="121920"/>
                </a:lnTo>
                <a:lnTo>
                  <a:pt x="319366" y="123190"/>
                </a:lnTo>
                <a:lnTo>
                  <a:pt x="319455" y="125730"/>
                </a:lnTo>
                <a:lnTo>
                  <a:pt x="319493" y="127000"/>
                </a:lnTo>
                <a:lnTo>
                  <a:pt x="319582" y="129540"/>
                </a:lnTo>
                <a:lnTo>
                  <a:pt x="319633" y="130810"/>
                </a:lnTo>
                <a:lnTo>
                  <a:pt x="319722" y="133350"/>
                </a:lnTo>
                <a:lnTo>
                  <a:pt x="319874" y="135890"/>
                </a:lnTo>
                <a:lnTo>
                  <a:pt x="320408" y="138430"/>
                </a:lnTo>
                <a:lnTo>
                  <a:pt x="320814" y="139700"/>
                </a:lnTo>
                <a:lnTo>
                  <a:pt x="321919" y="143510"/>
                </a:lnTo>
                <a:lnTo>
                  <a:pt x="322732" y="144780"/>
                </a:lnTo>
                <a:lnTo>
                  <a:pt x="324891" y="147320"/>
                </a:lnTo>
                <a:lnTo>
                  <a:pt x="326301" y="148590"/>
                </a:lnTo>
                <a:lnTo>
                  <a:pt x="329869" y="152400"/>
                </a:lnTo>
                <a:lnTo>
                  <a:pt x="331495" y="153670"/>
                </a:lnTo>
                <a:lnTo>
                  <a:pt x="334276" y="156210"/>
                </a:lnTo>
                <a:lnTo>
                  <a:pt x="338899" y="156210"/>
                </a:lnTo>
                <a:lnTo>
                  <a:pt x="341007" y="154940"/>
                </a:lnTo>
                <a:lnTo>
                  <a:pt x="342112" y="153670"/>
                </a:lnTo>
                <a:lnTo>
                  <a:pt x="378091" y="118110"/>
                </a:lnTo>
                <a:lnTo>
                  <a:pt x="402513" y="93980"/>
                </a:lnTo>
                <a:lnTo>
                  <a:pt x="402844" y="92710"/>
                </a:lnTo>
                <a:lnTo>
                  <a:pt x="403110" y="91440"/>
                </a:lnTo>
                <a:close/>
              </a:path>
              <a:path w="830579" h="401320">
                <a:moveTo>
                  <a:pt x="592886" y="336867"/>
                </a:moveTo>
                <a:lnTo>
                  <a:pt x="591947" y="334010"/>
                </a:lnTo>
                <a:lnTo>
                  <a:pt x="591261" y="332740"/>
                </a:lnTo>
                <a:lnTo>
                  <a:pt x="589368" y="331470"/>
                </a:lnTo>
                <a:lnTo>
                  <a:pt x="588124" y="328930"/>
                </a:lnTo>
                <a:lnTo>
                  <a:pt x="586600" y="327660"/>
                </a:lnTo>
                <a:lnTo>
                  <a:pt x="585127" y="326390"/>
                </a:lnTo>
                <a:lnTo>
                  <a:pt x="583768" y="325120"/>
                </a:lnTo>
                <a:lnTo>
                  <a:pt x="581304" y="323850"/>
                </a:lnTo>
                <a:lnTo>
                  <a:pt x="580199" y="322580"/>
                </a:lnTo>
                <a:lnTo>
                  <a:pt x="575208" y="322580"/>
                </a:lnTo>
                <a:lnTo>
                  <a:pt x="534428" y="363220"/>
                </a:lnTo>
                <a:lnTo>
                  <a:pt x="534123" y="340360"/>
                </a:lnTo>
                <a:lnTo>
                  <a:pt x="534022" y="328930"/>
                </a:lnTo>
                <a:lnTo>
                  <a:pt x="533920" y="325120"/>
                </a:lnTo>
                <a:lnTo>
                  <a:pt x="533844" y="322580"/>
                </a:lnTo>
                <a:lnTo>
                  <a:pt x="533603" y="318770"/>
                </a:lnTo>
                <a:lnTo>
                  <a:pt x="533527" y="317500"/>
                </a:lnTo>
                <a:lnTo>
                  <a:pt x="533450" y="316230"/>
                </a:lnTo>
                <a:lnTo>
                  <a:pt x="533361" y="314960"/>
                </a:lnTo>
                <a:lnTo>
                  <a:pt x="533260" y="313690"/>
                </a:lnTo>
                <a:lnTo>
                  <a:pt x="533171" y="312420"/>
                </a:lnTo>
                <a:lnTo>
                  <a:pt x="533082" y="311150"/>
                </a:lnTo>
                <a:lnTo>
                  <a:pt x="532980" y="309880"/>
                </a:lnTo>
                <a:lnTo>
                  <a:pt x="532892" y="308610"/>
                </a:lnTo>
                <a:lnTo>
                  <a:pt x="520014" y="270510"/>
                </a:lnTo>
                <a:lnTo>
                  <a:pt x="491820" y="251460"/>
                </a:lnTo>
                <a:lnTo>
                  <a:pt x="481774" y="252730"/>
                </a:lnTo>
                <a:lnTo>
                  <a:pt x="449059" y="275590"/>
                </a:lnTo>
                <a:lnTo>
                  <a:pt x="444106" y="283210"/>
                </a:lnTo>
                <a:lnTo>
                  <a:pt x="442048" y="285750"/>
                </a:lnTo>
                <a:lnTo>
                  <a:pt x="438734" y="293370"/>
                </a:lnTo>
                <a:lnTo>
                  <a:pt x="437502" y="295910"/>
                </a:lnTo>
                <a:lnTo>
                  <a:pt x="435927" y="302260"/>
                </a:lnTo>
                <a:lnTo>
                  <a:pt x="435521" y="303530"/>
                </a:lnTo>
                <a:lnTo>
                  <a:pt x="435546" y="307340"/>
                </a:lnTo>
                <a:lnTo>
                  <a:pt x="435914" y="308610"/>
                </a:lnTo>
                <a:lnTo>
                  <a:pt x="436232" y="309880"/>
                </a:lnTo>
                <a:lnTo>
                  <a:pt x="437121" y="311150"/>
                </a:lnTo>
                <a:lnTo>
                  <a:pt x="437718" y="312420"/>
                </a:lnTo>
                <a:lnTo>
                  <a:pt x="439191" y="313690"/>
                </a:lnTo>
                <a:lnTo>
                  <a:pt x="440156" y="314960"/>
                </a:lnTo>
                <a:lnTo>
                  <a:pt x="443166" y="317500"/>
                </a:lnTo>
                <a:lnTo>
                  <a:pt x="444741" y="318770"/>
                </a:lnTo>
                <a:lnTo>
                  <a:pt x="447471" y="321310"/>
                </a:lnTo>
                <a:lnTo>
                  <a:pt x="448640" y="322580"/>
                </a:lnTo>
                <a:lnTo>
                  <a:pt x="450532" y="323850"/>
                </a:lnTo>
                <a:lnTo>
                  <a:pt x="453212" y="323850"/>
                </a:lnTo>
                <a:lnTo>
                  <a:pt x="454367" y="322580"/>
                </a:lnTo>
                <a:lnTo>
                  <a:pt x="454914" y="321310"/>
                </a:lnTo>
                <a:lnTo>
                  <a:pt x="455701" y="316230"/>
                </a:lnTo>
                <a:lnTo>
                  <a:pt x="456311" y="313690"/>
                </a:lnTo>
                <a:lnTo>
                  <a:pt x="476935" y="287020"/>
                </a:lnTo>
                <a:lnTo>
                  <a:pt x="485838" y="287020"/>
                </a:lnTo>
                <a:lnTo>
                  <a:pt x="507555" y="327660"/>
                </a:lnTo>
                <a:lnTo>
                  <a:pt x="507657" y="328930"/>
                </a:lnTo>
                <a:lnTo>
                  <a:pt x="507758" y="330200"/>
                </a:lnTo>
                <a:lnTo>
                  <a:pt x="507860" y="331470"/>
                </a:lnTo>
                <a:lnTo>
                  <a:pt x="507961" y="332740"/>
                </a:lnTo>
                <a:lnTo>
                  <a:pt x="508063" y="334010"/>
                </a:lnTo>
                <a:lnTo>
                  <a:pt x="508127" y="336550"/>
                </a:lnTo>
                <a:lnTo>
                  <a:pt x="508228" y="340360"/>
                </a:lnTo>
                <a:lnTo>
                  <a:pt x="509485" y="377190"/>
                </a:lnTo>
                <a:lnTo>
                  <a:pt x="509536" y="379730"/>
                </a:lnTo>
                <a:lnTo>
                  <a:pt x="514705" y="392430"/>
                </a:lnTo>
                <a:lnTo>
                  <a:pt x="516115" y="394970"/>
                </a:lnTo>
                <a:lnTo>
                  <a:pt x="519696" y="397510"/>
                </a:lnTo>
                <a:lnTo>
                  <a:pt x="521309" y="400050"/>
                </a:lnTo>
                <a:lnTo>
                  <a:pt x="524103" y="401320"/>
                </a:lnTo>
                <a:lnTo>
                  <a:pt x="528726" y="401320"/>
                </a:lnTo>
                <a:lnTo>
                  <a:pt x="530821" y="400050"/>
                </a:lnTo>
                <a:lnTo>
                  <a:pt x="531926" y="400050"/>
                </a:lnTo>
                <a:lnTo>
                  <a:pt x="568426" y="363220"/>
                </a:lnTo>
                <a:lnTo>
                  <a:pt x="592340" y="339090"/>
                </a:lnTo>
                <a:lnTo>
                  <a:pt x="592658" y="339090"/>
                </a:lnTo>
                <a:lnTo>
                  <a:pt x="592886" y="336867"/>
                </a:lnTo>
                <a:close/>
              </a:path>
              <a:path w="830579" h="401320">
                <a:moveTo>
                  <a:pt x="659701" y="256540"/>
                </a:moveTo>
                <a:lnTo>
                  <a:pt x="658037" y="248920"/>
                </a:lnTo>
                <a:lnTo>
                  <a:pt x="656463" y="242570"/>
                </a:lnTo>
                <a:lnTo>
                  <a:pt x="654202" y="236220"/>
                </a:lnTo>
                <a:lnTo>
                  <a:pt x="651268" y="231140"/>
                </a:lnTo>
                <a:lnTo>
                  <a:pt x="647661" y="224790"/>
                </a:lnTo>
                <a:lnTo>
                  <a:pt x="643445" y="219710"/>
                </a:lnTo>
                <a:lnTo>
                  <a:pt x="638683" y="213360"/>
                </a:lnTo>
                <a:lnTo>
                  <a:pt x="633387" y="207010"/>
                </a:lnTo>
                <a:lnTo>
                  <a:pt x="633387" y="262890"/>
                </a:lnTo>
                <a:lnTo>
                  <a:pt x="632993" y="265430"/>
                </a:lnTo>
                <a:lnTo>
                  <a:pt x="631151" y="270510"/>
                </a:lnTo>
                <a:lnTo>
                  <a:pt x="629666" y="273050"/>
                </a:lnTo>
                <a:lnTo>
                  <a:pt x="624878" y="276860"/>
                </a:lnTo>
                <a:lnTo>
                  <a:pt x="621969" y="279400"/>
                </a:lnTo>
                <a:lnTo>
                  <a:pt x="615810" y="280670"/>
                </a:lnTo>
                <a:lnTo>
                  <a:pt x="612254" y="280670"/>
                </a:lnTo>
                <a:lnTo>
                  <a:pt x="604151" y="276860"/>
                </a:lnTo>
                <a:lnTo>
                  <a:pt x="599452" y="274320"/>
                </a:lnTo>
                <a:lnTo>
                  <a:pt x="594106" y="270510"/>
                </a:lnTo>
                <a:lnTo>
                  <a:pt x="589927" y="266700"/>
                </a:lnTo>
                <a:lnTo>
                  <a:pt x="585381" y="262890"/>
                </a:lnTo>
                <a:lnTo>
                  <a:pt x="580478" y="257810"/>
                </a:lnTo>
                <a:lnTo>
                  <a:pt x="575208" y="252730"/>
                </a:lnTo>
                <a:lnTo>
                  <a:pt x="569264" y="246380"/>
                </a:lnTo>
                <a:lnTo>
                  <a:pt x="549109" y="214630"/>
                </a:lnTo>
                <a:lnTo>
                  <a:pt x="550164" y="208280"/>
                </a:lnTo>
                <a:lnTo>
                  <a:pt x="551980" y="204470"/>
                </a:lnTo>
                <a:lnTo>
                  <a:pt x="556869" y="199390"/>
                </a:lnTo>
                <a:lnTo>
                  <a:pt x="558736" y="198120"/>
                </a:lnTo>
                <a:lnTo>
                  <a:pt x="562635" y="195580"/>
                </a:lnTo>
                <a:lnTo>
                  <a:pt x="571830" y="195580"/>
                </a:lnTo>
                <a:lnTo>
                  <a:pt x="577240" y="198120"/>
                </a:lnTo>
                <a:lnTo>
                  <a:pt x="580250" y="199390"/>
                </a:lnTo>
                <a:lnTo>
                  <a:pt x="586828" y="204470"/>
                </a:lnTo>
                <a:lnTo>
                  <a:pt x="590448" y="207010"/>
                </a:lnTo>
                <a:lnTo>
                  <a:pt x="598398" y="213360"/>
                </a:lnTo>
                <a:lnTo>
                  <a:pt x="602805" y="218440"/>
                </a:lnTo>
                <a:lnTo>
                  <a:pt x="607644" y="223520"/>
                </a:lnTo>
                <a:lnTo>
                  <a:pt x="611644" y="227330"/>
                </a:lnTo>
                <a:lnTo>
                  <a:pt x="615213" y="231140"/>
                </a:lnTo>
                <a:lnTo>
                  <a:pt x="633387" y="262890"/>
                </a:lnTo>
                <a:lnTo>
                  <a:pt x="633387" y="207010"/>
                </a:lnTo>
                <a:lnTo>
                  <a:pt x="627532" y="200660"/>
                </a:lnTo>
                <a:lnTo>
                  <a:pt x="621436" y="195580"/>
                </a:lnTo>
                <a:lnTo>
                  <a:pt x="615467" y="189230"/>
                </a:lnTo>
                <a:lnTo>
                  <a:pt x="609625" y="185420"/>
                </a:lnTo>
                <a:lnTo>
                  <a:pt x="603897" y="180340"/>
                </a:lnTo>
                <a:lnTo>
                  <a:pt x="596341" y="175260"/>
                </a:lnTo>
                <a:lnTo>
                  <a:pt x="588975" y="171450"/>
                </a:lnTo>
                <a:lnTo>
                  <a:pt x="574611" y="167640"/>
                </a:lnTo>
                <a:lnTo>
                  <a:pt x="567524" y="167640"/>
                </a:lnTo>
                <a:lnTo>
                  <a:pt x="532688" y="190500"/>
                </a:lnTo>
                <a:lnTo>
                  <a:pt x="523443" y="214630"/>
                </a:lnTo>
                <a:lnTo>
                  <a:pt x="523328" y="217170"/>
                </a:lnTo>
                <a:lnTo>
                  <a:pt x="535266" y="250190"/>
                </a:lnTo>
                <a:lnTo>
                  <a:pt x="539483" y="256540"/>
                </a:lnTo>
                <a:lnTo>
                  <a:pt x="544233" y="262890"/>
                </a:lnTo>
                <a:lnTo>
                  <a:pt x="549503" y="269240"/>
                </a:lnTo>
                <a:lnTo>
                  <a:pt x="555320" y="274320"/>
                </a:lnTo>
                <a:lnTo>
                  <a:pt x="561416" y="280670"/>
                </a:lnTo>
                <a:lnTo>
                  <a:pt x="567397" y="285750"/>
                </a:lnTo>
                <a:lnTo>
                  <a:pt x="573252" y="290830"/>
                </a:lnTo>
                <a:lnTo>
                  <a:pt x="578993" y="294640"/>
                </a:lnTo>
                <a:lnTo>
                  <a:pt x="586574" y="300990"/>
                </a:lnTo>
                <a:lnTo>
                  <a:pt x="593953" y="304800"/>
                </a:lnTo>
                <a:lnTo>
                  <a:pt x="608317" y="307340"/>
                </a:lnTo>
                <a:lnTo>
                  <a:pt x="615391" y="307340"/>
                </a:lnTo>
                <a:lnTo>
                  <a:pt x="629335" y="303530"/>
                </a:lnTo>
                <a:lnTo>
                  <a:pt x="636320" y="298450"/>
                </a:lnTo>
                <a:lnTo>
                  <a:pt x="650214" y="284480"/>
                </a:lnTo>
                <a:lnTo>
                  <a:pt x="652970" y="280670"/>
                </a:lnTo>
                <a:lnTo>
                  <a:pt x="654812" y="278130"/>
                </a:lnTo>
                <a:lnTo>
                  <a:pt x="659384" y="262890"/>
                </a:lnTo>
                <a:lnTo>
                  <a:pt x="659511" y="260350"/>
                </a:lnTo>
                <a:lnTo>
                  <a:pt x="659574" y="259080"/>
                </a:lnTo>
                <a:lnTo>
                  <a:pt x="659701" y="256540"/>
                </a:lnTo>
                <a:close/>
              </a:path>
              <a:path w="830579" h="401320">
                <a:moveTo>
                  <a:pt x="756729" y="172720"/>
                </a:moveTo>
                <a:lnTo>
                  <a:pt x="756577" y="172720"/>
                </a:lnTo>
                <a:lnTo>
                  <a:pt x="755738" y="170180"/>
                </a:lnTo>
                <a:lnTo>
                  <a:pt x="755053" y="168910"/>
                </a:lnTo>
                <a:lnTo>
                  <a:pt x="753160" y="167640"/>
                </a:lnTo>
                <a:lnTo>
                  <a:pt x="751928" y="165100"/>
                </a:lnTo>
                <a:lnTo>
                  <a:pt x="750404" y="163830"/>
                </a:lnTo>
                <a:lnTo>
                  <a:pt x="748931" y="162560"/>
                </a:lnTo>
                <a:lnTo>
                  <a:pt x="747572" y="161290"/>
                </a:lnTo>
                <a:lnTo>
                  <a:pt x="745096" y="160020"/>
                </a:lnTo>
                <a:lnTo>
                  <a:pt x="743991" y="158750"/>
                </a:lnTo>
                <a:lnTo>
                  <a:pt x="739013" y="158750"/>
                </a:lnTo>
                <a:lnTo>
                  <a:pt x="698233" y="199390"/>
                </a:lnTo>
                <a:lnTo>
                  <a:pt x="698119" y="190500"/>
                </a:lnTo>
                <a:lnTo>
                  <a:pt x="698042" y="185420"/>
                </a:lnTo>
                <a:lnTo>
                  <a:pt x="697928" y="176530"/>
                </a:lnTo>
                <a:lnTo>
                  <a:pt x="697826" y="165100"/>
                </a:lnTo>
                <a:lnTo>
                  <a:pt x="697725" y="161290"/>
                </a:lnTo>
                <a:lnTo>
                  <a:pt x="697649" y="158750"/>
                </a:lnTo>
                <a:lnTo>
                  <a:pt x="697407" y="154940"/>
                </a:lnTo>
                <a:lnTo>
                  <a:pt x="697331" y="153670"/>
                </a:lnTo>
                <a:lnTo>
                  <a:pt x="697255" y="152400"/>
                </a:lnTo>
                <a:lnTo>
                  <a:pt x="697153" y="151130"/>
                </a:lnTo>
                <a:lnTo>
                  <a:pt x="697064" y="149860"/>
                </a:lnTo>
                <a:lnTo>
                  <a:pt x="696963" y="148590"/>
                </a:lnTo>
                <a:lnTo>
                  <a:pt x="696874" y="147320"/>
                </a:lnTo>
                <a:lnTo>
                  <a:pt x="696772" y="146050"/>
                </a:lnTo>
                <a:lnTo>
                  <a:pt x="696683" y="144780"/>
                </a:lnTo>
                <a:lnTo>
                  <a:pt x="695820" y="137160"/>
                </a:lnTo>
                <a:lnTo>
                  <a:pt x="694537" y="130810"/>
                </a:lnTo>
                <a:lnTo>
                  <a:pt x="692251" y="123190"/>
                </a:lnTo>
                <a:lnTo>
                  <a:pt x="691108" y="119380"/>
                </a:lnTo>
                <a:lnTo>
                  <a:pt x="660425" y="88900"/>
                </a:lnTo>
                <a:lnTo>
                  <a:pt x="655624" y="87630"/>
                </a:lnTo>
                <a:lnTo>
                  <a:pt x="645566" y="88900"/>
                </a:lnTo>
                <a:lnTo>
                  <a:pt x="612851" y="111760"/>
                </a:lnTo>
                <a:lnTo>
                  <a:pt x="607910" y="119380"/>
                </a:lnTo>
                <a:lnTo>
                  <a:pt x="605840" y="121920"/>
                </a:lnTo>
                <a:lnTo>
                  <a:pt x="602526" y="129540"/>
                </a:lnTo>
                <a:lnTo>
                  <a:pt x="601306" y="132080"/>
                </a:lnTo>
                <a:lnTo>
                  <a:pt x="599732" y="138430"/>
                </a:lnTo>
                <a:lnTo>
                  <a:pt x="599313" y="139700"/>
                </a:lnTo>
                <a:lnTo>
                  <a:pt x="599351" y="143510"/>
                </a:lnTo>
                <a:lnTo>
                  <a:pt x="599719" y="144780"/>
                </a:lnTo>
                <a:lnTo>
                  <a:pt x="600024" y="146050"/>
                </a:lnTo>
                <a:lnTo>
                  <a:pt x="600925" y="147320"/>
                </a:lnTo>
                <a:lnTo>
                  <a:pt x="601510" y="148590"/>
                </a:lnTo>
                <a:lnTo>
                  <a:pt x="602983" y="149860"/>
                </a:lnTo>
                <a:lnTo>
                  <a:pt x="603961" y="151130"/>
                </a:lnTo>
                <a:lnTo>
                  <a:pt x="606958" y="153670"/>
                </a:lnTo>
                <a:lnTo>
                  <a:pt x="608545" y="154940"/>
                </a:lnTo>
                <a:lnTo>
                  <a:pt x="611276" y="157480"/>
                </a:lnTo>
                <a:lnTo>
                  <a:pt x="612432" y="158750"/>
                </a:lnTo>
                <a:lnTo>
                  <a:pt x="614324" y="160020"/>
                </a:lnTo>
                <a:lnTo>
                  <a:pt x="617016" y="160020"/>
                </a:lnTo>
                <a:lnTo>
                  <a:pt x="618172" y="158750"/>
                </a:lnTo>
                <a:lnTo>
                  <a:pt x="618705" y="157480"/>
                </a:lnTo>
                <a:lnTo>
                  <a:pt x="619493" y="152400"/>
                </a:lnTo>
                <a:lnTo>
                  <a:pt x="620115" y="149860"/>
                </a:lnTo>
                <a:lnTo>
                  <a:pt x="640727" y="123190"/>
                </a:lnTo>
                <a:lnTo>
                  <a:pt x="649630" y="123190"/>
                </a:lnTo>
                <a:lnTo>
                  <a:pt x="671360" y="163830"/>
                </a:lnTo>
                <a:lnTo>
                  <a:pt x="671461" y="165100"/>
                </a:lnTo>
                <a:lnTo>
                  <a:pt x="671563" y="166370"/>
                </a:lnTo>
                <a:lnTo>
                  <a:pt x="671664" y="167640"/>
                </a:lnTo>
                <a:lnTo>
                  <a:pt x="671766" y="168910"/>
                </a:lnTo>
                <a:lnTo>
                  <a:pt x="671868" y="170180"/>
                </a:lnTo>
                <a:lnTo>
                  <a:pt x="671893" y="171450"/>
                </a:lnTo>
                <a:lnTo>
                  <a:pt x="672020" y="176530"/>
                </a:lnTo>
                <a:lnTo>
                  <a:pt x="673239" y="212090"/>
                </a:lnTo>
                <a:lnTo>
                  <a:pt x="673341" y="215900"/>
                </a:lnTo>
                <a:lnTo>
                  <a:pt x="678510" y="228600"/>
                </a:lnTo>
                <a:lnTo>
                  <a:pt x="679919" y="231140"/>
                </a:lnTo>
                <a:lnTo>
                  <a:pt x="683501" y="233680"/>
                </a:lnTo>
                <a:lnTo>
                  <a:pt x="685114" y="236220"/>
                </a:lnTo>
                <a:lnTo>
                  <a:pt x="687908" y="237490"/>
                </a:lnTo>
                <a:lnTo>
                  <a:pt x="690295" y="237490"/>
                </a:lnTo>
                <a:lnTo>
                  <a:pt x="691426" y="238760"/>
                </a:lnTo>
                <a:lnTo>
                  <a:pt x="692518" y="237490"/>
                </a:lnTo>
                <a:lnTo>
                  <a:pt x="694626" y="236220"/>
                </a:lnTo>
                <a:lnTo>
                  <a:pt x="695731" y="236220"/>
                </a:lnTo>
                <a:lnTo>
                  <a:pt x="732218" y="199390"/>
                </a:lnTo>
                <a:lnTo>
                  <a:pt x="756132" y="175260"/>
                </a:lnTo>
                <a:lnTo>
                  <a:pt x="756462" y="175260"/>
                </a:lnTo>
                <a:lnTo>
                  <a:pt x="756729" y="172720"/>
                </a:lnTo>
                <a:close/>
              </a:path>
              <a:path w="830579" h="401320">
                <a:moveTo>
                  <a:pt x="830046" y="99060"/>
                </a:moveTo>
                <a:lnTo>
                  <a:pt x="829894" y="97790"/>
                </a:lnTo>
                <a:lnTo>
                  <a:pt x="829589" y="97790"/>
                </a:lnTo>
                <a:lnTo>
                  <a:pt x="810590" y="78740"/>
                </a:lnTo>
                <a:lnTo>
                  <a:pt x="820623" y="68580"/>
                </a:lnTo>
                <a:lnTo>
                  <a:pt x="820674" y="67310"/>
                </a:lnTo>
                <a:lnTo>
                  <a:pt x="818984" y="63500"/>
                </a:lnTo>
                <a:lnTo>
                  <a:pt x="818095" y="62230"/>
                </a:lnTo>
                <a:lnTo>
                  <a:pt x="817219" y="60960"/>
                </a:lnTo>
                <a:lnTo>
                  <a:pt x="814539" y="58420"/>
                </a:lnTo>
                <a:lnTo>
                  <a:pt x="811542" y="54610"/>
                </a:lnTo>
                <a:lnTo>
                  <a:pt x="809091" y="53340"/>
                </a:lnTo>
                <a:lnTo>
                  <a:pt x="805307" y="52070"/>
                </a:lnTo>
                <a:lnTo>
                  <a:pt x="803935" y="52070"/>
                </a:lnTo>
                <a:lnTo>
                  <a:pt x="794016" y="62230"/>
                </a:lnTo>
                <a:lnTo>
                  <a:pt x="774052" y="42227"/>
                </a:lnTo>
                <a:lnTo>
                  <a:pt x="774052" y="82550"/>
                </a:lnTo>
                <a:lnTo>
                  <a:pt x="746975" y="109220"/>
                </a:lnTo>
                <a:lnTo>
                  <a:pt x="726935" y="35560"/>
                </a:lnTo>
                <a:lnTo>
                  <a:pt x="726871" y="35356"/>
                </a:lnTo>
                <a:lnTo>
                  <a:pt x="774052" y="82550"/>
                </a:lnTo>
                <a:lnTo>
                  <a:pt x="774052" y="42227"/>
                </a:lnTo>
                <a:lnTo>
                  <a:pt x="767207" y="35356"/>
                </a:lnTo>
                <a:lnTo>
                  <a:pt x="731951" y="0"/>
                </a:lnTo>
                <a:lnTo>
                  <a:pt x="728116" y="0"/>
                </a:lnTo>
                <a:lnTo>
                  <a:pt x="725271" y="2540"/>
                </a:lnTo>
                <a:lnTo>
                  <a:pt x="723557" y="3810"/>
                </a:lnTo>
                <a:lnTo>
                  <a:pt x="719493" y="6350"/>
                </a:lnTo>
                <a:lnTo>
                  <a:pt x="717143" y="8890"/>
                </a:lnTo>
                <a:lnTo>
                  <a:pt x="711987" y="13970"/>
                </a:lnTo>
                <a:lnTo>
                  <a:pt x="709930" y="16510"/>
                </a:lnTo>
                <a:lnTo>
                  <a:pt x="706678" y="20320"/>
                </a:lnTo>
                <a:lnTo>
                  <a:pt x="705408" y="21590"/>
                </a:lnTo>
                <a:lnTo>
                  <a:pt x="703618" y="24130"/>
                </a:lnTo>
                <a:lnTo>
                  <a:pt x="703033" y="25400"/>
                </a:lnTo>
                <a:lnTo>
                  <a:pt x="702449" y="27940"/>
                </a:lnTo>
                <a:lnTo>
                  <a:pt x="726846" y="116840"/>
                </a:lnTo>
                <a:lnTo>
                  <a:pt x="735977" y="130810"/>
                </a:lnTo>
                <a:lnTo>
                  <a:pt x="739711" y="134620"/>
                </a:lnTo>
                <a:lnTo>
                  <a:pt x="741451" y="135890"/>
                </a:lnTo>
                <a:lnTo>
                  <a:pt x="744296" y="138430"/>
                </a:lnTo>
                <a:lnTo>
                  <a:pt x="745528" y="139700"/>
                </a:lnTo>
                <a:lnTo>
                  <a:pt x="748550" y="139700"/>
                </a:lnTo>
                <a:lnTo>
                  <a:pt x="750074" y="138430"/>
                </a:lnTo>
                <a:lnTo>
                  <a:pt x="750824" y="138430"/>
                </a:lnTo>
                <a:lnTo>
                  <a:pt x="780351" y="109220"/>
                </a:lnTo>
                <a:lnTo>
                  <a:pt x="790625" y="99060"/>
                </a:lnTo>
                <a:lnTo>
                  <a:pt x="809625" y="118110"/>
                </a:lnTo>
                <a:lnTo>
                  <a:pt x="812444" y="118110"/>
                </a:lnTo>
                <a:lnTo>
                  <a:pt x="814501" y="116840"/>
                </a:lnTo>
                <a:lnTo>
                  <a:pt x="815721" y="115570"/>
                </a:lnTo>
                <a:lnTo>
                  <a:pt x="818565" y="114300"/>
                </a:lnTo>
                <a:lnTo>
                  <a:pt x="820229" y="111760"/>
                </a:lnTo>
                <a:lnTo>
                  <a:pt x="824115" y="107950"/>
                </a:lnTo>
                <a:lnTo>
                  <a:pt x="825677" y="106680"/>
                </a:lnTo>
                <a:lnTo>
                  <a:pt x="827951" y="104140"/>
                </a:lnTo>
                <a:lnTo>
                  <a:pt x="828776" y="102870"/>
                </a:lnTo>
                <a:lnTo>
                  <a:pt x="829830" y="100330"/>
                </a:lnTo>
                <a:lnTo>
                  <a:pt x="830046" y="9906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6718" y="2577684"/>
            <a:ext cx="254000" cy="755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percent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58189" y="5819879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50800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515046" y="5644350"/>
            <a:ext cx="508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fat</a:t>
            </a:r>
            <a:r>
              <a:rPr dirty="0" sz="18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38</a:t>
            </a:fld>
          </a:p>
        </p:txBody>
      </p:sp>
      <p:sp>
        <p:nvSpPr>
          <p:cNvPr id="25" name="object 25"/>
          <p:cNvSpPr txBox="1"/>
          <p:nvPr/>
        </p:nvSpPr>
        <p:spPr>
          <a:xfrm>
            <a:off x="5351589" y="1291691"/>
            <a:ext cx="2131695" cy="1077595"/>
          </a:xfrm>
          <a:prstGeom prst="rect">
            <a:avLst/>
          </a:prstGeom>
          <a:solidFill>
            <a:srgbClr val="F9CED2"/>
          </a:solidFill>
          <a:ln w="19050">
            <a:solidFill>
              <a:srgbClr val="001F5F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 marR="9525">
              <a:lnSpc>
                <a:spcPts val="3840"/>
              </a:lnSpc>
              <a:spcBef>
                <a:spcPts val="160"/>
              </a:spcBef>
            </a:pPr>
            <a:r>
              <a:rPr dirty="0" sz="3200" b="1">
                <a:latin typeface="Calibri"/>
                <a:cs typeface="Calibri"/>
              </a:rPr>
              <a:t>+1.47%</a:t>
            </a:r>
            <a:r>
              <a:rPr dirty="0" sz="3200" spc="-20" b="1">
                <a:latin typeface="Calibri"/>
                <a:cs typeface="Calibri"/>
              </a:rPr>
              <a:t> </a:t>
            </a:r>
            <a:r>
              <a:rPr dirty="0" sz="3200" spc="-25" b="1">
                <a:latin typeface="Calibri"/>
                <a:cs typeface="Calibri"/>
              </a:rPr>
              <a:t>YoY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3200" b="1">
                <a:latin typeface="Calibri"/>
                <a:cs typeface="Calibri"/>
              </a:rPr>
              <a:t>in</a:t>
            </a:r>
            <a:r>
              <a:rPr dirty="0" sz="3200" spc="-10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2024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85241" y="151197"/>
            <a:ext cx="700785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353635"/>
                </a:solidFill>
                <a:latin typeface="Calibri"/>
                <a:cs typeface="Calibri"/>
              </a:rPr>
              <a:t>US</a:t>
            </a:r>
            <a:r>
              <a:rPr dirty="0" sz="3200" spc="-4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53635"/>
                </a:solidFill>
                <a:latin typeface="Calibri"/>
                <a:cs typeface="Calibri"/>
              </a:rPr>
              <a:t>per</a:t>
            </a:r>
            <a:r>
              <a:rPr dirty="0" sz="3200" spc="-2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53635"/>
                </a:solidFill>
                <a:latin typeface="Calibri"/>
                <a:cs typeface="Calibri"/>
              </a:rPr>
              <a:t>capita</a:t>
            </a:r>
            <a:r>
              <a:rPr dirty="0" sz="3200" spc="-6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53635"/>
                </a:solidFill>
                <a:latin typeface="Calibri"/>
                <a:cs typeface="Calibri"/>
              </a:rPr>
              <a:t>Dairy</a:t>
            </a:r>
            <a:r>
              <a:rPr dirty="0" sz="3200" spc="-5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53635"/>
                </a:solidFill>
                <a:latin typeface="Calibri"/>
                <a:cs typeface="Calibri"/>
              </a:rPr>
              <a:t>Product</a:t>
            </a:r>
            <a:r>
              <a:rPr dirty="0" sz="3200" spc="-55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53635"/>
                </a:solidFill>
                <a:latin typeface="Calibri"/>
                <a:cs typeface="Calibri"/>
              </a:rPr>
              <a:t>Consumption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4163" y="4997196"/>
            <a:ext cx="7678420" cy="0"/>
          </a:xfrm>
          <a:custGeom>
            <a:avLst/>
            <a:gdLst/>
            <a:ahLst/>
            <a:cxnLst/>
            <a:rect l="l" t="t" r="r" b="b"/>
            <a:pathLst>
              <a:path w="7678420" h="0">
                <a:moveTo>
                  <a:pt x="0" y="0"/>
                </a:moveTo>
                <a:lnTo>
                  <a:pt x="76779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94163" y="1396650"/>
            <a:ext cx="7678420" cy="3140075"/>
            <a:chOff x="994163" y="1396650"/>
            <a:chExt cx="7678420" cy="3140075"/>
          </a:xfrm>
        </p:grpSpPr>
        <p:sp>
          <p:nvSpPr>
            <p:cNvPr id="5" name="object 5"/>
            <p:cNvSpPr/>
            <p:nvPr/>
          </p:nvSpPr>
          <p:spPr>
            <a:xfrm>
              <a:off x="994163" y="1452372"/>
              <a:ext cx="7678420" cy="3037840"/>
            </a:xfrm>
            <a:custGeom>
              <a:avLst/>
              <a:gdLst/>
              <a:ahLst/>
              <a:cxnLst/>
              <a:rect l="l" t="t" r="r" b="b"/>
              <a:pathLst>
                <a:path w="7678420" h="3037840">
                  <a:moveTo>
                    <a:pt x="0" y="3037332"/>
                  </a:moveTo>
                  <a:lnTo>
                    <a:pt x="7677937" y="3037332"/>
                  </a:lnTo>
                </a:path>
                <a:path w="7678420" h="3037840">
                  <a:moveTo>
                    <a:pt x="0" y="2531364"/>
                  </a:moveTo>
                  <a:lnTo>
                    <a:pt x="7677937" y="2531364"/>
                  </a:lnTo>
                </a:path>
                <a:path w="7678420" h="3037840">
                  <a:moveTo>
                    <a:pt x="0" y="2025396"/>
                  </a:moveTo>
                  <a:lnTo>
                    <a:pt x="7677937" y="2025396"/>
                  </a:lnTo>
                </a:path>
                <a:path w="7678420" h="3037840">
                  <a:moveTo>
                    <a:pt x="0" y="1517904"/>
                  </a:moveTo>
                  <a:lnTo>
                    <a:pt x="7677937" y="1517904"/>
                  </a:lnTo>
                </a:path>
                <a:path w="7678420" h="3037840">
                  <a:moveTo>
                    <a:pt x="0" y="1011936"/>
                  </a:moveTo>
                  <a:lnTo>
                    <a:pt x="7677937" y="1011936"/>
                  </a:lnTo>
                </a:path>
                <a:path w="7678420" h="3037840">
                  <a:moveTo>
                    <a:pt x="0" y="505968"/>
                  </a:moveTo>
                  <a:lnTo>
                    <a:pt x="7677937" y="505968"/>
                  </a:lnTo>
                </a:path>
                <a:path w="7678420" h="3037840">
                  <a:moveTo>
                    <a:pt x="0" y="0"/>
                  </a:moveTo>
                  <a:lnTo>
                    <a:pt x="767793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2509" y="1420463"/>
              <a:ext cx="7521575" cy="3092450"/>
            </a:xfrm>
            <a:custGeom>
              <a:avLst/>
              <a:gdLst/>
              <a:ahLst/>
              <a:cxnLst/>
              <a:rect l="l" t="t" r="r" b="b"/>
              <a:pathLst>
                <a:path w="7521575" h="3092450">
                  <a:moveTo>
                    <a:pt x="0" y="3091903"/>
                  </a:moveTo>
                  <a:lnTo>
                    <a:pt x="157353" y="3076867"/>
                  </a:lnTo>
                  <a:lnTo>
                    <a:pt x="312801" y="3064662"/>
                  </a:lnTo>
                  <a:lnTo>
                    <a:pt x="469773" y="2962567"/>
                  </a:lnTo>
                  <a:lnTo>
                    <a:pt x="626745" y="2861983"/>
                  </a:lnTo>
                  <a:lnTo>
                    <a:pt x="783717" y="2988462"/>
                  </a:lnTo>
                  <a:lnTo>
                    <a:pt x="940688" y="3055518"/>
                  </a:lnTo>
                  <a:lnTo>
                    <a:pt x="1096137" y="2701963"/>
                  </a:lnTo>
                  <a:lnTo>
                    <a:pt x="1253109" y="2235619"/>
                  </a:lnTo>
                  <a:lnTo>
                    <a:pt x="1410081" y="2007019"/>
                  </a:lnTo>
                  <a:lnTo>
                    <a:pt x="1567053" y="1708302"/>
                  </a:lnTo>
                  <a:lnTo>
                    <a:pt x="1724025" y="1764690"/>
                  </a:lnTo>
                  <a:lnTo>
                    <a:pt x="1880997" y="1517802"/>
                  </a:lnTo>
                  <a:lnTo>
                    <a:pt x="2036445" y="1991779"/>
                  </a:lnTo>
                  <a:lnTo>
                    <a:pt x="2193417" y="2465743"/>
                  </a:lnTo>
                  <a:lnTo>
                    <a:pt x="2350389" y="2362111"/>
                  </a:lnTo>
                  <a:lnTo>
                    <a:pt x="2507361" y="2468791"/>
                  </a:lnTo>
                  <a:lnTo>
                    <a:pt x="2664333" y="2502319"/>
                  </a:lnTo>
                  <a:lnTo>
                    <a:pt x="2819781" y="2328583"/>
                  </a:lnTo>
                  <a:lnTo>
                    <a:pt x="2976753" y="2077123"/>
                  </a:lnTo>
                  <a:lnTo>
                    <a:pt x="3133725" y="2256955"/>
                  </a:lnTo>
                  <a:lnTo>
                    <a:pt x="3290697" y="2496223"/>
                  </a:lnTo>
                  <a:lnTo>
                    <a:pt x="3447669" y="2433739"/>
                  </a:lnTo>
                  <a:lnTo>
                    <a:pt x="3604641" y="2287435"/>
                  </a:lnTo>
                  <a:lnTo>
                    <a:pt x="3760089" y="1958238"/>
                  </a:lnTo>
                  <a:lnTo>
                    <a:pt x="3917061" y="1804314"/>
                  </a:lnTo>
                  <a:lnTo>
                    <a:pt x="4074033" y="1924723"/>
                  </a:lnTo>
                  <a:lnTo>
                    <a:pt x="4231005" y="1862226"/>
                  </a:lnTo>
                  <a:lnTo>
                    <a:pt x="4387977" y="1642783"/>
                  </a:lnTo>
                  <a:lnTo>
                    <a:pt x="4543425" y="1708302"/>
                  </a:lnTo>
                  <a:lnTo>
                    <a:pt x="4700397" y="1470558"/>
                  </a:lnTo>
                  <a:lnTo>
                    <a:pt x="4857369" y="1254150"/>
                  </a:lnTo>
                  <a:lnTo>
                    <a:pt x="5014341" y="1248067"/>
                  </a:lnTo>
                  <a:lnTo>
                    <a:pt x="5171313" y="1391323"/>
                  </a:lnTo>
                  <a:lnTo>
                    <a:pt x="5328285" y="1382179"/>
                  </a:lnTo>
                  <a:lnTo>
                    <a:pt x="5483733" y="1462938"/>
                  </a:lnTo>
                  <a:lnTo>
                    <a:pt x="5640705" y="1476667"/>
                  </a:lnTo>
                  <a:lnTo>
                    <a:pt x="5797677" y="1206919"/>
                  </a:lnTo>
                  <a:lnTo>
                    <a:pt x="5954649" y="1389799"/>
                  </a:lnTo>
                  <a:lnTo>
                    <a:pt x="6111621" y="1181011"/>
                  </a:lnTo>
                  <a:lnTo>
                    <a:pt x="6267069" y="841146"/>
                  </a:lnTo>
                  <a:lnTo>
                    <a:pt x="6424041" y="431190"/>
                  </a:lnTo>
                  <a:lnTo>
                    <a:pt x="6581013" y="457111"/>
                  </a:lnTo>
                  <a:lnTo>
                    <a:pt x="6737984" y="429679"/>
                  </a:lnTo>
                  <a:lnTo>
                    <a:pt x="6894957" y="248323"/>
                  </a:lnTo>
                  <a:lnTo>
                    <a:pt x="7050405" y="269646"/>
                  </a:lnTo>
                  <a:lnTo>
                    <a:pt x="7207377" y="0"/>
                  </a:lnTo>
                  <a:lnTo>
                    <a:pt x="7364349" y="184302"/>
                  </a:lnTo>
                  <a:lnTo>
                    <a:pt x="7521244" y="13614"/>
                  </a:lnTo>
                </a:path>
              </a:pathLst>
            </a:custGeom>
            <a:ln w="47625">
              <a:solidFill>
                <a:srgbClr val="8095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994163" y="945235"/>
            <a:ext cx="7678420" cy="0"/>
          </a:xfrm>
          <a:custGeom>
            <a:avLst/>
            <a:gdLst/>
            <a:ahLst/>
            <a:cxnLst/>
            <a:rect l="l" t="t" r="r" b="b"/>
            <a:pathLst>
              <a:path w="7678420" h="0">
                <a:moveTo>
                  <a:pt x="0" y="0"/>
                </a:moveTo>
                <a:lnTo>
                  <a:pt x="76779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4163" y="5503288"/>
            <a:ext cx="7678420" cy="0"/>
          </a:xfrm>
          <a:custGeom>
            <a:avLst/>
            <a:gdLst/>
            <a:ahLst/>
            <a:cxnLst/>
            <a:rect l="l" t="t" r="r" b="b"/>
            <a:pathLst>
              <a:path w="7678420" h="0">
                <a:moveTo>
                  <a:pt x="0" y="0"/>
                </a:moveTo>
                <a:lnTo>
                  <a:pt x="767793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3961" y="5346222"/>
            <a:ext cx="333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500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3961" y="4839695"/>
            <a:ext cx="333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520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3961" y="4333168"/>
            <a:ext cx="333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540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961" y="788163"/>
            <a:ext cx="333375" cy="3307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680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660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640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620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600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580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353635"/>
                </a:solidFill>
                <a:latin typeface="Calibri"/>
                <a:cs typeface="Calibri"/>
              </a:rPr>
              <a:t>560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5287" y="5664182"/>
            <a:ext cx="7811134" cy="318135"/>
            <a:chOff x="805287" y="5664182"/>
            <a:chExt cx="7811134" cy="31813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287" y="5664182"/>
              <a:ext cx="585722" cy="3136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32057" y="5676882"/>
              <a:ext cx="285750" cy="300990"/>
            </a:xfrm>
            <a:custGeom>
              <a:avLst/>
              <a:gdLst/>
              <a:ahLst/>
              <a:cxnLst/>
              <a:rect l="l" t="t" r="r" b="b"/>
              <a:pathLst>
                <a:path w="285750" h="300989">
                  <a:moveTo>
                    <a:pt x="37389" y="215899"/>
                  </a:moveTo>
                  <a:lnTo>
                    <a:pt x="16027" y="215899"/>
                  </a:lnTo>
                  <a:lnTo>
                    <a:pt x="76606" y="275589"/>
                  </a:lnTo>
                  <a:lnTo>
                    <a:pt x="59651" y="293369"/>
                  </a:lnTo>
                  <a:lnTo>
                    <a:pt x="59448" y="293369"/>
                  </a:lnTo>
                  <a:lnTo>
                    <a:pt x="59334" y="294639"/>
                  </a:lnTo>
                  <a:lnTo>
                    <a:pt x="59651" y="295909"/>
                  </a:lnTo>
                  <a:lnTo>
                    <a:pt x="59943" y="295909"/>
                  </a:lnTo>
                  <a:lnTo>
                    <a:pt x="60769" y="297179"/>
                  </a:lnTo>
                  <a:lnTo>
                    <a:pt x="61340" y="298449"/>
                  </a:lnTo>
                  <a:lnTo>
                    <a:pt x="62852" y="299719"/>
                  </a:lnTo>
                  <a:lnTo>
                    <a:pt x="63576" y="300989"/>
                  </a:lnTo>
                  <a:lnTo>
                    <a:pt x="68198" y="300989"/>
                  </a:lnTo>
                  <a:lnTo>
                    <a:pt x="103996" y="265429"/>
                  </a:lnTo>
                  <a:lnTo>
                    <a:pt x="87198" y="265429"/>
                  </a:lnTo>
                  <a:lnTo>
                    <a:pt x="37389" y="215899"/>
                  </a:lnTo>
                  <a:close/>
                </a:path>
                <a:path w="285750" h="300989">
                  <a:moveTo>
                    <a:pt x="104838" y="250189"/>
                  </a:moveTo>
                  <a:lnTo>
                    <a:pt x="101930" y="250189"/>
                  </a:lnTo>
                  <a:lnTo>
                    <a:pt x="87198" y="265429"/>
                  </a:lnTo>
                  <a:lnTo>
                    <a:pt x="103996" y="265429"/>
                  </a:lnTo>
                  <a:lnTo>
                    <a:pt x="110388" y="259079"/>
                  </a:lnTo>
                  <a:lnTo>
                    <a:pt x="110591" y="259079"/>
                  </a:lnTo>
                  <a:lnTo>
                    <a:pt x="110591" y="256539"/>
                  </a:lnTo>
                  <a:lnTo>
                    <a:pt x="110324" y="256539"/>
                  </a:lnTo>
                  <a:lnTo>
                    <a:pt x="109499" y="253999"/>
                  </a:lnTo>
                  <a:lnTo>
                    <a:pt x="108902" y="253999"/>
                  </a:lnTo>
                  <a:lnTo>
                    <a:pt x="108127" y="252729"/>
                  </a:lnTo>
                  <a:lnTo>
                    <a:pt x="107391" y="252729"/>
                  </a:lnTo>
                  <a:lnTo>
                    <a:pt x="106705" y="251459"/>
                  </a:lnTo>
                  <a:lnTo>
                    <a:pt x="105435" y="251459"/>
                  </a:lnTo>
                  <a:lnTo>
                    <a:pt x="104838" y="250189"/>
                  </a:lnTo>
                  <a:close/>
                </a:path>
                <a:path w="285750" h="300989">
                  <a:moveTo>
                    <a:pt x="16954" y="195579"/>
                  </a:moveTo>
                  <a:lnTo>
                    <a:pt x="13868" y="195579"/>
                  </a:lnTo>
                  <a:lnTo>
                    <a:pt x="12395" y="196849"/>
                  </a:lnTo>
                  <a:lnTo>
                    <a:pt x="11531" y="198119"/>
                  </a:lnTo>
                  <a:lnTo>
                    <a:pt x="9804" y="199389"/>
                  </a:lnTo>
                  <a:lnTo>
                    <a:pt x="8254" y="200659"/>
                  </a:lnTo>
                  <a:lnTo>
                    <a:pt x="7886" y="201929"/>
                  </a:lnTo>
                  <a:lnTo>
                    <a:pt x="7302" y="201929"/>
                  </a:lnTo>
                  <a:lnTo>
                    <a:pt x="6756" y="203199"/>
                  </a:lnTo>
                  <a:lnTo>
                    <a:pt x="6603" y="204469"/>
                  </a:lnTo>
                  <a:lnTo>
                    <a:pt x="25" y="233679"/>
                  </a:lnTo>
                  <a:lnTo>
                    <a:pt x="0" y="236219"/>
                  </a:lnTo>
                  <a:lnTo>
                    <a:pt x="406" y="237489"/>
                  </a:lnTo>
                  <a:lnTo>
                    <a:pt x="723" y="238759"/>
                  </a:lnTo>
                  <a:lnTo>
                    <a:pt x="1587" y="238759"/>
                  </a:lnTo>
                  <a:lnTo>
                    <a:pt x="2158" y="240029"/>
                  </a:lnTo>
                  <a:lnTo>
                    <a:pt x="3797" y="241299"/>
                  </a:lnTo>
                  <a:lnTo>
                    <a:pt x="4622" y="242569"/>
                  </a:lnTo>
                  <a:lnTo>
                    <a:pt x="6070" y="243839"/>
                  </a:lnTo>
                  <a:lnTo>
                    <a:pt x="7810" y="243839"/>
                  </a:lnTo>
                  <a:lnTo>
                    <a:pt x="8280" y="242569"/>
                  </a:lnTo>
                  <a:lnTo>
                    <a:pt x="9055" y="242569"/>
                  </a:lnTo>
                  <a:lnTo>
                    <a:pt x="9804" y="240029"/>
                  </a:lnTo>
                  <a:lnTo>
                    <a:pt x="16027" y="215899"/>
                  </a:lnTo>
                  <a:lnTo>
                    <a:pt x="37389" y="215899"/>
                  </a:lnTo>
                  <a:lnTo>
                    <a:pt x="16954" y="195579"/>
                  </a:lnTo>
                  <a:close/>
                </a:path>
                <a:path w="285750" h="300989">
                  <a:moveTo>
                    <a:pt x="148124" y="167639"/>
                  </a:moveTo>
                  <a:lnTo>
                    <a:pt x="130086" y="167639"/>
                  </a:lnTo>
                  <a:lnTo>
                    <a:pt x="133781" y="172719"/>
                  </a:lnTo>
                  <a:lnTo>
                    <a:pt x="136880" y="176529"/>
                  </a:lnTo>
                  <a:lnTo>
                    <a:pt x="141884" y="185419"/>
                  </a:lnTo>
                  <a:lnTo>
                    <a:pt x="143535" y="189229"/>
                  </a:lnTo>
                  <a:lnTo>
                    <a:pt x="145097" y="198119"/>
                  </a:lnTo>
                  <a:lnTo>
                    <a:pt x="145008" y="199389"/>
                  </a:lnTo>
                  <a:lnTo>
                    <a:pt x="144919" y="200659"/>
                  </a:lnTo>
                  <a:lnTo>
                    <a:pt x="144830" y="201929"/>
                  </a:lnTo>
                  <a:lnTo>
                    <a:pt x="142201" y="210819"/>
                  </a:lnTo>
                  <a:lnTo>
                    <a:pt x="139547" y="215899"/>
                  </a:lnTo>
                  <a:lnTo>
                    <a:pt x="133476" y="220979"/>
                  </a:lnTo>
                  <a:lnTo>
                    <a:pt x="131432" y="223519"/>
                  </a:lnTo>
                  <a:lnTo>
                    <a:pt x="127457" y="226059"/>
                  </a:lnTo>
                  <a:lnTo>
                    <a:pt x="125653" y="227329"/>
                  </a:lnTo>
                  <a:lnTo>
                    <a:pt x="122402" y="228599"/>
                  </a:lnTo>
                  <a:lnTo>
                    <a:pt x="121030" y="229869"/>
                  </a:lnTo>
                  <a:lnTo>
                    <a:pt x="118770" y="229869"/>
                  </a:lnTo>
                  <a:lnTo>
                    <a:pt x="117982" y="231139"/>
                  </a:lnTo>
                  <a:lnTo>
                    <a:pt x="117208" y="231139"/>
                  </a:lnTo>
                  <a:lnTo>
                    <a:pt x="116979" y="232409"/>
                  </a:lnTo>
                  <a:lnTo>
                    <a:pt x="116725" y="232409"/>
                  </a:lnTo>
                  <a:lnTo>
                    <a:pt x="116751" y="233679"/>
                  </a:lnTo>
                  <a:lnTo>
                    <a:pt x="117081" y="233679"/>
                  </a:lnTo>
                  <a:lnTo>
                    <a:pt x="117398" y="234949"/>
                  </a:lnTo>
                  <a:lnTo>
                    <a:pt x="118338" y="236219"/>
                  </a:lnTo>
                  <a:lnTo>
                    <a:pt x="119024" y="236219"/>
                  </a:lnTo>
                  <a:lnTo>
                    <a:pt x="121005" y="238759"/>
                  </a:lnTo>
                  <a:lnTo>
                    <a:pt x="121945" y="238759"/>
                  </a:lnTo>
                  <a:lnTo>
                    <a:pt x="123583" y="240029"/>
                  </a:lnTo>
                  <a:lnTo>
                    <a:pt x="126974" y="240029"/>
                  </a:lnTo>
                  <a:lnTo>
                    <a:pt x="129514" y="238759"/>
                  </a:lnTo>
                  <a:lnTo>
                    <a:pt x="130987" y="237489"/>
                  </a:lnTo>
                  <a:lnTo>
                    <a:pt x="134302" y="236219"/>
                  </a:lnTo>
                  <a:lnTo>
                    <a:pt x="136080" y="234949"/>
                  </a:lnTo>
                  <a:lnTo>
                    <a:pt x="139865" y="232409"/>
                  </a:lnTo>
                  <a:lnTo>
                    <a:pt x="141681" y="229869"/>
                  </a:lnTo>
                  <a:lnTo>
                    <a:pt x="157508" y="203199"/>
                  </a:lnTo>
                  <a:lnTo>
                    <a:pt x="157605" y="201929"/>
                  </a:lnTo>
                  <a:lnTo>
                    <a:pt x="157702" y="200659"/>
                  </a:lnTo>
                  <a:lnTo>
                    <a:pt x="157799" y="199389"/>
                  </a:lnTo>
                  <a:lnTo>
                    <a:pt x="157895" y="198119"/>
                  </a:lnTo>
                  <a:lnTo>
                    <a:pt x="157992" y="196849"/>
                  </a:lnTo>
                  <a:lnTo>
                    <a:pt x="158089" y="195579"/>
                  </a:lnTo>
                  <a:lnTo>
                    <a:pt x="157695" y="191769"/>
                  </a:lnTo>
                  <a:lnTo>
                    <a:pt x="155308" y="182879"/>
                  </a:lnTo>
                  <a:lnTo>
                    <a:pt x="153581" y="177799"/>
                  </a:lnTo>
                  <a:lnTo>
                    <a:pt x="149021" y="168909"/>
                  </a:lnTo>
                  <a:lnTo>
                    <a:pt x="148124" y="167639"/>
                  </a:lnTo>
                  <a:close/>
                </a:path>
                <a:path w="285750" h="300989">
                  <a:moveTo>
                    <a:pt x="97142" y="126999"/>
                  </a:moveTo>
                  <a:lnTo>
                    <a:pt x="93637" y="126999"/>
                  </a:lnTo>
                  <a:lnTo>
                    <a:pt x="86702" y="128269"/>
                  </a:lnTo>
                  <a:lnTo>
                    <a:pt x="83261" y="128269"/>
                  </a:lnTo>
                  <a:lnTo>
                    <a:pt x="57911" y="157479"/>
                  </a:lnTo>
                  <a:lnTo>
                    <a:pt x="57073" y="161289"/>
                  </a:lnTo>
                  <a:lnTo>
                    <a:pt x="57135" y="162559"/>
                  </a:lnTo>
                  <a:lnTo>
                    <a:pt x="57259" y="165099"/>
                  </a:lnTo>
                  <a:lnTo>
                    <a:pt x="83743" y="201929"/>
                  </a:lnTo>
                  <a:lnTo>
                    <a:pt x="87541" y="203199"/>
                  </a:lnTo>
                  <a:lnTo>
                    <a:pt x="95376" y="203199"/>
                  </a:lnTo>
                  <a:lnTo>
                    <a:pt x="99453" y="201929"/>
                  </a:lnTo>
                  <a:lnTo>
                    <a:pt x="107911" y="199389"/>
                  </a:lnTo>
                  <a:lnTo>
                    <a:pt x="112242" y="195579"/>
                  </a:lnTo>
                  <a:lnTo>
                    <a:pt x="120611" y="187959"/>
                  </a:lnTo>
                  <a:lnTo>
                    <a:pt x="91833" y="187959"/>
                  </a:lnTo>
                  <a:lnTo>
                    <a:pt x="84251" y="184149"/>
                  </a:lnTo>
                  <a:lnTo>
                    <a:pt x="81787" y="181609"/>
                  </a:lnTo>
                  <a:lnTo>
                    <a:pt x="77190" y="177799"/>
                  </a:lnTo>
                  <a:lnTo>
                    <a:pt x="75361" y="175259"/>
                  </a:lnTo>
                  <a:lnTo>
                    <a:pt x="72402" y="170179"/>
                  </a:lnTo>
                  <a:lnTo>
                    <a:pt x="71462" y="167639"/>
                  </a:lnTo>
                  <a:lnTo>
                    <a:pt x="70637" y="161289"/>
                  </a:lnTo>
                  <a:lnTo>
                    <a:pt x="70891" y="158749"/>
                  </a:lnTo>
                  <a:lnTo>
                    <a:pt x="88468" y="140969"/>
                  </a:lnTo>
                  <a:lnTo>
                    <a:pt x="123126" y="140969"/>
                  </a:lnTo>
                  <a:lnTo>
                    <a:pt x="118744" y="137159"/>
                  </a:lnTo>
                  <a:lnTo>
                    <a:pt x="115100" y="134619"/>
                  </a:lnTo>
                  <a:lnTo>
                    <a:pt x="107835" y="130809"/>
                  </a:lnTo>
                  <a:lnTo>
                    <a:pt x="97142" y="126999"/>
                  </a:lnTo>
                  <a:close/>
                </a:path>
                <a:path w="285750" h="300989">
                  <a:moveTo>
                    <a:pt x="16306" y="194309"/>
                  </a:moveTo>
                  <a:lnTo>
                    <a:pt x="15519" y="194309"/>
                  </a:lnTo>
                  <a:lnTo>
                    <a:pt x="14503" y="195579"/>
                  </a:lnTo>
                  <a:lnTo>
                    <a:pt x="16649" y="195579"/>
                  </a:lnTo>
                  <a:lnTo>
                    <a:pt x="16306" y="194309"/>
                  </a:lnTo>
                  <a:close/>
                </a:path>
                <a:path w="285750" h="300989">
                  <a:moveTo>
                    <a:pt x="123126" y="140969"/>
                  </a:moveTo>
                  <a:lnTo>
                    <a:pt x="91732" y="140969"/>
                  </a:lnTo>
                  <a:lnTo>
                    <a:pt x="98882" y="143509"/>
                  </a:lnTo>
                  <a:lnTo>
                    <a:pt x="102806" y="144779"/>
                  </a:lnTo>
                  <a:lnTo>
                    <a:pt x="111391" y="151129"/>
                  </a:lnTo>
                  <a:lnTo>
                    <a:pt x="116154" y="154939"/>
                  </a:lnTo>
                  <a:lnTo>
                    <a:pt x="121411" y="160019"/>
                  </a:lnTo>
                  <a:lnTo>
                    <a:pt x="120840" y="163829"/>
                  </a:lnTo>
                  <a:lnTo>
                    <a:pt x="119570" y="167639"/>
                  </a:lnTo>
                  <a:lnTo>
                    <a:pt x="115671" y="175259"/>
                  </a:lnTo>
                  <a:lnTo>
                    <a:pt x="113156" y="177799"/>
                  </a:lnTo>
                  <a:lnTo>
                    <a:pt x="107378" y="184149"/>
                  </a:lnTo>
                  <a:lnTo>
                    <a:pt x="104711" y="185419"/>
                  </a:lnTo>
                  <a:lnTo>
                    <a:pt x="99504" y="187959"/>
                  </a:lnTo>
                  <a:lnTo>
                    <a:pt x="120611" y="187959"/>
                  </a:lnTo>
                  <a:lnTo>
                    <a:pt x="123609" y="182879"/>
                  </a:lnTo>
                  <a:lnTo>
                    <a:pt x="127711" y="175259"/>
                  </a:lnTo>
                  <a:lnTo>
                    <a:pt x="129184" y="171449"/>
                  </a:lnTo>
                  <a:lnTo>
                    <a:pt x="130086" y="167639"/>
                  </a:lnTo>
                  <a:lnTo>
                    <a:pt x="148124" y="167639"/>
                  </a:lnTo>
                  <a:lnTo>
                    <a:pt x="126047" y="143509"/>
                  </a:lnTo>
                  <a:lnTo>
                    <a:pt x="123126" y="140969"/>
                  </a:lnTo>
                  <a:close/>
                </a:path>
                <a:path w="285750" h="300989">
                  <a:moveTo>
                    <a:pt x="173885" y="69849"/>
                  </a:moveTo>
                  <a:lnTo>
                    <a:pt x="158699" y="69849"/>
                  </a:lnTo>
                  <a:lnTo>
                    <a:pt x="196138" y="167639"/>
                  </a:lnTo>
                  <a:lnTo>
                    <a:pt x="196418" y="168909"/>
                  </a:lnTo>
                  <a:lnTo>
                    <a:pt x="196735" y="168909"/>
                  </a:lnTo>
                  <a:lnTo>
                    <a:pt x="197434" y="170179"/>
                  </a:lnTo>
                  <a:lnTo>
                    <a:pt x="199910" y="170179"/>
                  </a:lnTo>
                  <a:lnTo>
                    <a:pt x="201714" y="168909"/>
                  </a:lnTo>
                  <a:lnTo>
                    <a:pt x="202869" y="167639"/>
                  </a:lnTo>
                  <a:lnTo>
                    <a:pt x="205320" y="165099"/>
                  </a:lnTo>
                  <a:lnTo>
                    <a:pt x="206197" y="163829"/>
                  </a:lnTo>
                  <a:lnTo>
                    <a:pt x="207556" y="162559"/>
                  </a:lnTo>
                  <a:lnTo>
                    <a:pt x="208038" y="161289"/>
                  </a:lnTo>
                  <a:lnTo>
                    <a:pt x="208610" y="160019"/>
                  </a:lnTo>
                  <a:lnTo>
                    <a:pt x="208749" y="160019"/>
                  </a:lnTo>
                  <a:lnTo>
                    <a:pt x="208749" y="158749"/>
                  </a:lnTo>
                  <a:lnTo>
                    <a:pt x="208610" y="157479"/>
                  </a:lnTo>
                  <a:lnTo>
                    <a:pt x="208318" y="157479"/>
                  </a:lnTo>
                  <a:lnTo>
                    <a:pt x="173885" y="69849"/>
                  </a:lnTo>
                  <a:close/>
                </a:path>
                <a:path w="285750" h="300989">
                  <a:moveTo>
                    <a:pt x="275285" y="40639"/>
                  </a:moveTo>
                  <a:lnTo>
                    <a:pt x="257251" y="40639"/>
                  </a:lnTo>
                  <a:lnTo>
                    <a:pt x="260946" y="44449"/>
                  </a:lnTo>
                  <a:lnTo>
                    <a:pt x="264045" y="49529"/>
                  </a:lnTo>
                  <a:lnTo>
                    <a:pt x="269049" y="57149"/>
                  </a:lnTo>
                  <a:lnTo>
                    <a:pt x="270687" y="62229"/>
                  </a:lnTo>
                  <a:lnTo>
                    <a:pt x="272249" y="71119"/>
                  </a:lnTo>
                  <a:lnTo>
                    <a:pt x="271983" y="74929"/>
                  </a:lnTo>
                  <a:lnTo>
                    <a:pt x="269354" y="83819"/>
                  </a:lnTo>
                  <a:lnTo>
                    <a:pt x="266712" y="87629"/>
                  </a:lnTo>
                  <a:lnTo>
                    <a:pt x="260642" y="93979"/>
                  </a:lnTo>
                  <a:lnTo>
                    <a:pt x="258597" y="96519"/>
                  </a:lnTo>
                  <a:lnTo>
                    <a:pt x="254609" y="99059"/>
                  </a:lnTo>
                  <a:lnTo>
                    <a:pt x="252806" y="100329"/>
                  </a:lnTo>
                  <a:lnTo>
                    <a:pt x="249567" y="101599"/>
                  </a:lnTo>
                  <a:lnTo>
                    <a:pt x="248196" y="102869"/>
                  </a:lnTo>
                  <a:lnTo>
                    <a:pt x="245935" y="102869"/>
                  </a:lnTo>
                  <a:lnTo>
                    <a:pt x="245148" y="104139"/>
                  </a:lnTo>
                  <a:lnTo>
                    <a:pt x="244360" y="104139"/>
                  </a:lnTo>
                  <a:lnTo>
                    <a:pt x="244246" y="106679"/>
                  </a:lnTo>
                  <a:lnTo>
                    <a:pt x="244563" y="106679"/>
                  </a:lnTo>
                  <a:lnTo>
                    <a:pt x="245503" y="107949"/>
                  </a:lnTo>
                  <a:lnTo>
                    <a:pt x="246189" y="109219"/>
                  </a:lnTo>
                  <a:lnTo>
                    <a:pt x="248157" y="111759"/>
                  </a:lnTo>
                  <a:lnTo>
                    <a:pt x="249097" y="111759"/>
                  </a:lnTo>
                  <a:lnTo>
                    <a:pt x="250748" y="113029"/>
                  </a:lnTo>
                  <a:lnTo>
                    <a:pt x="254126" y="113029"/>
                  </a:lnTo>
                  <a:lnTo>
                    <a:pt x="256679" y="111759"/>
                  </a:lnTo>
                  <a:lnTo>
                    <a:pt x="258140" y="110489"/>
                  </a:lnTo>
                  <a:lnTo>
                    <a:pt x="261467" y="109219"/>
                  </a:lnTo>
                  <a:lnTo>
                    <a:pt x="263245" y="107949"/>
                  </a:lnTo>
                  <a:lnTo>
                    <a:pt x="267017" y="104139"/>
                  </a:lnTo>
                  <a:lnTo>
                    <a:pt x="268846" y="102869"/>
                  </a:lnTo>
                  <a:lnTo>
                    <a:pt x="285029" y="71119"/>
                  </a:lnTo>
                  <a:lnTo>
                    <a:pt x="285142" y="69849"/>
                  </a:lnTo>
                  <a:lnTo>
                    <a:pt x="276186" y="41909"/>
                  </a:lnTo>
                  <a:lnTo>
                    <a:pt x="275285" y="40639"/>
                  </a:lnTo>
                  <a:close/>
                </a:path>
                <a:path w="285750" h="300989">
                  <a:moveTo>
                    <a:pt x="163652" y="52069"/>
                  </a:moveTo>
                  <a:lnTo>
                    <a:pt x="158165" y="52069"/>
                  </a:lnTo>
                  <a:lnTo>
                    <a:pt x="110807" y="99059"/>
                  </a:lnTo>
                  <a:lnTo>
                    <a:pt x="110566" y="100329"/>
                  </a:lnTo>
                  <a:lnTo>
                    <a:pt x="110401" y="101599"/>
                  </a:lnTo>
                  <a:lnTo>
                    <a:pt x="110769" y="102869"/>
                  </a:lnTo>
                  <a:lnTo>
                    <a:pt x="111099" y="102869"/>
                  </a:lnTo>
                  <a:lnTo>
                    <a:pt x="112052" y="104139"/>
                  </a:lnTo>
                  <a:lnTo>
                    <a:pt x="112674" y="105409"/>
                  </a:lnTo>
                  <a:lnTo>
                    <a:pt x="114934" y="107949"/>
                  </a:lnTo>
                  <a:lnTo>
                    <a:pt x="116281" y="107949"/>
                  </a:lnTo>
                  <a:lnTo>
                    <a:pt x="118694" y="109219"/>
                  </a:lnTo>
                  <a:lnTo>
                    <a:pt x="119697" y="109219"/>
                  </a:lnTo>
                  <a:lnTo>
                    <a:pt x="158699" y="69849"/>
                  </a:lnTo>
                  <a:lnTo>
                    <a:pt x="173885" y="69849"/>
                  </a:lnTo>
                  <a:lnTo>
                    <a:pt x="170891" y="62229"/>
                  </a:lnTo>
                  <a:lnTo>
                    <a:pt x="169583" y="59689"/>
                  </a:lnTo>
                  <a:lnTo>
                    <a:pt x="169189" y="58419"/>
                  </a:lnTo>
                  <a:lnTo>
                    <a:pt x="168287" y="57149"/>
                  </a:lnTo>
                  <a:lnTo>
                    <a:pt x="167792" y="57149"/>
                  </a:lnTo>
                  <a:lnTo>
                    <a:pt x="166725" y="55879"/>
                  </a:lnTo>
                  <a:lnTo>
                    <a:pt x="166090" y="54609"/>
                  </a:lnTo>
                  <a:lnTo>
                    <a:pt x="165353" y="54609"/>
                  </a:lnTo>
                  <a:lnTo>
                    <a:pt x="164452" y="53339"/>
                  </a:lnTo>
                  <a:lnTo>
                    <a:pt x="163652" y="52069"/>
                  </a:lnTo>
                  <a:close/>
                </a:path>
                <a:path w="285750" h="300989">
                  <a:moveTo>
                    <a:pt x="224307" y="0"/>
                  </a:moveTo>
                  <a:lnTo>
                    <a:pt x="220789" y="0"/>
                  </a:lnTo>
                  <a:lnTo>
                    <a:pt x="213855" y="1269"/>
                  </a:lnTo>
                  <a:lnTo>
                    <a:pt x="210426" y="1269"/>
                  </a:lnTo>
                  <a:lnTo>
                    <a:pt x="185077" y="30479"/>
                  </a:lnTo>
                  <a:lnTo>
                    <a:pt x="184238" y="34289"/>
                  </a:lnTo>
                  <a:lnTo>
                    <a:pt x="184362" y="36829"/>
                  </a:lnTo>
                  <a:lnTo>
                    <a:pt x="184424" y="38099"/>
                  </a:lnTo>
                  <a:lnTo>
                    <a:pt x="184548" y="40639"/>
                  </a:lnTo>
                  <a:lnTo>
                    <a:pt x="210908" y="74929"/>
                  </a:lnTo>
                  <a:lnTo>
                    <a:pt x="214706" y="76199"/>
                  </a:lnTo>
                  <a:lnTo>
                    <a:pt x="222542" y="76199"/>
                  </a:lnTo>
                  <a:lnTo>
                    <a:pt x="226618" y="74929"/>
                  </a:lnTo>
                  <a:lnTo>
                    <a:pt x="235064" y="72389"/>
                  </a:lnTo>
                  <a:lnTo>
                    <a:pt x="239394" y="68579"/>
                  </a:lnTo>
                  <a:lnTo>
                    <a:pt x="246568" y="60959"/>
                  </a:lnTo>
                  <a:lnTo>
                    <a:pt x="218998" y="60959"/>
                  </a:lnTo>
                  <a:lnTo>
                    <a:pt x="211416" y="57149"/>
                  </a:lnTo>
                  <a:lnTo>
                    <a:pt x="208940" y="54609"/>
                  </a:lnTo>
                  <a:lnTo>
                    <a:pt x="204342" y="50799"/>
                  </a:lnTo>
                  <a:lnTo>
                    <a:pt x="202526" y="48259"/>
                  </a:lnTo>
                  <a:lnTo>
                    <a:pt x="199567" y="43179"/>
                  </a:lnTo>
                  <a:lnTo>
                    <a:pt x="198627" y="40639"/>
                  </a:lnTo>
                  <a:lnTo>
                    <a:pt x="197802" y="34289"/>
                  </a:lnTo>
                  <a:lnTo>
                    <a:pt x="197929" y="33019"/>
                  </a:lnTo>
                  <a:lnTo>
                    <a:pt x="198056" y="31749"/>
                  </a:lnTo>
                  <a:lnTo>
                    <a:pt x="215633" y="13969"/>
                  </a:lnTo>
                  <a:lnTo>
                    <a:pt x="250286" y="13969"/>
                  </a:lnTo>
                  <a:lnTo>
                    <a:pt x="245897" y="10159"/>
                  </a:lnTo>
                  <a:lnTo>
                    <a:pt x="242265" y="7619"/>
                  </a:lnTo>
                  <a:lnTo>
                    <a:pt x="235000" y="3809"/>
                  </a:lnTo>
                  <a:lnTo>
                    <a:pt x="224307" y="0"/>
                  </a:lnTo>
                  <a:close/>
                </a:path>
                <a:path w="285750" h="300989">
                  <a:moveTo>
                    <a:pt x="250286" y="13969"/>
                  </a:moveTo>
                  <a:lnTo>
                    <a:pt x="218897" y="13969"/>
                  </a:lnTo>
                  <a:lnTo>
                    <a:pt x="226034" y="15239"/>
                  </a:lnTo>
                  <a:lnTo>
                    <a:pt x="229971" y="17779"/>
                  </a:lnTo>
                  <a:lnTo>
                    <a:pt x="238544" y="22859"/>
                  </a:lnTo>
                  <a:lnTo>
                    <a:pt x="243319" y="27939"/>
                  </a:lnTo>
                  <a:lnTo>
                    <a:pt x="248564" y="33019"/>
                  </a:lnTo>
                  <a:lnTo>
                    <a:pt x="247992" y="36829"/>
                  </a:lnTo>
                  <a:lnTo>
                    <a:pt x="246735" y="40639"/>
                  </a:lnTo>
                  <a:lnTo>
                    <a:pt x="242836" y="48259"/>
                  </a:lnTo>
                  <a:lnTo>
                    <a:pt x="240322" y="50799"/>
                  </a:lnTo>
                  <a:lnTo>
                    <a:pt x="234530" y="57149"/>
                  </a:lnTo>
                  <a:lnTo>
                    <a:pt x="226669" y="60959"/>
                  </a:lnTo>
                  <a:lnTo>
                    <a:pt x="246568" y="60959"/>
                  </a:lnTo>
                  <a:lnTo>
                    <a:pt x="257251" y="40639"/>
                  </a:lnTo>
                  <a:lnTo>
                    <a:pt x="275285" y="40639"/>
                  </a:lnTo>
                  <a:lnTo>
                    <a:pt x="253212" y="16509"/>
                  </a:lnTo>
                  <a:lnTo>
                    <a:pt x="250286" y="13969"/>
                  </a:lnTo>
                  <a:close/>
                </a:path>
                <a:path w="285750" h="300989">
                  <a:moveTo>
                    <a:pt x="161607" y="50799"/>
                  </a:moveTo>
                  <a:lnTo>
                    <a:pt x="159842" y="50799"/>
                  </a:lnTo>
                  <a:lnTo>
                    <a:pt x="158737" y="52069"/>
                  </a:lnTo>
                  <a:lnTo>
                    <a:pt x="162255" y="52069"/>
                  </a:lnTo>
                  <a:lnTo>
                    <a:pt x="161607" y="50799"/>
                  </a:lnTo>
                  <a:close/>
                </a:path>
              </a:pathLst>
            </a:custGeom>
            <a:solidFill>
              <a:srgbClr val="3536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5442" y="5664182"/>
              <a:ext cx="1212493" cy="3136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8981" y="5676882"/>
              <a:ext cx="285254" cy="3009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2367" y="5664182"/>
              <a:ext cx="1212493" cy="3136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5906" y="5664277"/>
              <a:ext cx="1525870" cy="3175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3959" y="5664277"/>
              <a:ext cx="1534744" cy="317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90884" y="5676977"/>
              <a:ext cx="925435" cy="3048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64252" y="2543771"/>
            <a:ext cx="203835" cy="13227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353635"/>
                </a:solidFill>
                <a:latin typeface="Calibri"/>
                <a:cs typeface="Calibri"/>
              </a:rPr>
              <a:t>pounds</a:t>
            </a:r>
            <a:r>
              <a:rPr dirty="0" sz="1400" spc="-4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353635"/>
                </a:solidFill>
                <a:latin typeface="Calibri"/>
                <a:cs typeface="Calibri"/>
              </a:rPr>
              <a:t>per</a:t>
            </a:r>
            <a:r>
              <a:rPr dirty="0" sz="1400" spc="-50">
                <a:solidFill>
                  <a:srgbClr val="35363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353635"/>
                </a:solidFill>
                <a:latin typeface="Calibri"/>
                <a:cs typeface="Calibri"/>
              </a:rPr>
              <a:t>capita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34104" y="4104482"/>
            <a:ext cx="3354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We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have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added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average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34104" y="4470242"/>
            <a:ext cx="28511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2.5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lbs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capita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fat </a:t>
            </a:r>
            <a:r>
              <a:rPr dirty="0" sz="2400" spc="-10">
                <a:latin typeface="Calibri"/>
                <a:cs typeface="Calibri"/>
              </a:rPr>
              <a:t>equivalent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annually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34104" y="5201762"/>
            <a:ext cx="1339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since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1975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11300">
              <a:lnSpc>
                <a:spcPct val="100000"/>
              </a:lnSpc>
              <a:spcBef>
                <a:spcPts val="100"/>
              </a:spcBef>
            </a:pPr>
            <a:r>
              <a:rPr dirty="0" spc="195"/>
              <a:t>Nonfat</a:t>
            </a:r>
            <a:r>
              <a:rPr dirty="0" spc="-75"/>
              <a:t> </a:t>
            </a:r>
            <a:r>
              <a:rPr dirty="0" spc="155"/>
              <a:t>Dry</a:t>
            </a:r>
            <a:r>
              <a:rPr dirty="0" spc="-65"/>
              <a:t> </a:t>
            </a:r>
            <a:r>
              <a:rPr dirty="0" spc="285"/>
              <a:t>Milk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201" y="1100484"/>
            <a:ext cx="8590213" cy="46177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03833" y="2872752"/>
            <a:ext cx="2023110" cy="462280"/>
          </a:xfrm>
          <a:prstGeom prst="rect">
            <a:avLst/>
          </a:prstGeom>
          <a:solidFill>
            <a:srgbClr val="BCD6ED"/>
          </a:solidFill>
          <a:ln w="22225">
            <a:solidFill>
              <a:srgbClr val="4471C4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dirty="0" sz="2400">
                <a:latin typeface="Calibri"/>
                <a:cs typeface="Calibri"/>
              </a:rPr>
              <a:t>Nov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+3.7%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YoY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7510" rIns="0" bIns="0" rtlCol="0" vert="horz">
            <a:spAutoFit/>
          </a:bodyPr>
          <a:lstStyle/>
          <a:p>
            <a:pPr marL="332105">
              <a:lnSpc>
                <a:spcPct val="100000"/>
              </a:lnSpc>
              <a:spcBef>
                <a:spcPts val="100"/>
              </a:spcBef>
            </a:pPr>
            <a:r>
              <a:rPr dirty="0" sz="4400" spc="185"/>
              <a:t>Nonfat</a:t>
            </a:r>
            <a:r>
              <a:rPr dirty="0" sz="4400" spc="-75"/>
              <a:t> </a:t>
            </a:r>
            <a:r>
              <a:rPr dirty="0" sz="4400" spc="145"/>
              <a:t>Dry</a:t>
            </a:r>
            <a:r>
              <a:rPr dirty="0" sz="4400" spc="-75"/>
              <a:t> </a:t>
            </a:r>
            <a:r>
              <a:rPr dirty="0" sz="4400" spc="280"/>
              <a:t>Milk</a:t>
            </a:r>
            <a:r>
              <a:rPr dirty="0" sz="4400" spc="-75"/>
              <a:t> </a:t>
            </a:r>
            <a:r>
              <a:rPr dirty="0" sz="4400" spc="265"/>
              <a:t>Spot</a:t>
            </a:r>
            <a:r>
              <a:rPr dirty="0" sz="4400" spc="-55"/>
              <a:t> </a:t>
            </a:r>
            <a:r>
              <a:rPr dirty="0" sz="4400" spc="90"/>
              <a:t>Price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882" y="1206065"/>
            <a:ext cx="8628992" cy="448791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-25"/>
              <a:t>41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175"/>
              <a:t>Natural</a:t>
            </a:r>
            <a:r>
              <a:rPr dirty="0" spc="-60"/>
              <a:t> </a:t>
            </a:r>
            <a:r>
              <a:rPr dirty="0" spc="145"/>
              <a:t>Cheese</a:t>
            </a:r>
            <a:r>
              <a:rPr dirty="0" spc="-55"/>
              <a:t> </a:t>
            </a:r>
            <a:r>
              <a:rPr dirty="0" spc="335"/>
              <a:t>Stocks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271399" y="1797519"/>
            <a:ext cx="2449830" cy="422909"/>
            <a:chOff x="6271399" y="1797519"/>
            <a:chExt cx="2449830" cy="422909"/>
          </a:xfrm>
        </p:grpSpPr>
        <p:sp>
          <p:nvSpPr>
            <p:cNvPr id="4" name="object 4"/>
            <p:cNvSpPr/>
            <p:nvPr/>
          </p:nvSpPr>
          <p:spPr>
            <a:xfrm>
              <a:off x="6282512" y="1808632"/>
              <a:ext cx="2427605" cy="400685"/>
            </a:xfrm>
            <a:custGeom>
              <a:avLst/>
              <a:gdLst/>
              <a:ahLst/>
              <a:cxnLst/>
              <a:rect l="l" t="t" r="r" b="b"/>
              <a:pathLst>
                <a:path w="2427604" h="400685">
                  <a:moveTo>
                    <a:pt x="242699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2426995" y="400113"/>
                  </a:lnTo>
                  <a:lnTo>
                    <a:pt x="2426995" y="0"/>
                  </a:lnTo>
                  <a:close/>
                </a:path>
              </a:pathLst>
            </a:custGeom>
            <a:solidFill>
              <a:srgbClr val="F9CE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82512" y="1808632"/>
              <a:ext cx="2427605" cy="400685"/>
            </a:xfrm>
            <a:custGeom>
              <a:avLst/>
              <a:gdLst/>
              <a:ahLst/>
              <a:cxnLst/>
              <a:rect l="l" t="t" r="r" b="b"/>
              <a:pathLst>
                <a:path w="2427604" h="400685">
                  <a:moveTo>
                    <a:pt x="0" y="0"/>
                  </a:moveTo>
                  <a:lnTo>
                    <a:pt x="2426995" y="0"/>
                  </a:lnTo>
                  <a:lnTo>
                    <a:pt x="2426995" y="400113"/>
                  </a:lnTo>
                  <a:lnTo>
                    <a:pt x="0" y="400113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73953" y="1901219"/>
            <a:ext cx="21717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2000" b="1">
                <a:latin typeface="Calibri"/>
                <a:cs typeface="Calibri"/>
              </a:rPr>
              <a:t>December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-</a:t>
            </a:r>
            <a:r>
              <a:rPr dirty="0" sz="2000" b="1">
                <a:latin typeface="Calibri"/>
                <a:cs typeface="Calibri"/>
              </a:rPr>
              <a:t>6.0%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40" b="1">
                <a:latin typeface="Calibri"/>
                <a:cs typeface="Calibri"/>
              </a:rPr>
              <a:t>YoY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5607"/>
            <a:ext cx="9143999" cy="48732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28598" y="1919782"/>
            <a:ext cx="2023110" cy="462280"/>
          </a:xfrm>
          <a:prstGeom prst="rect">
            <a:avLst/>
          </a:prstGeom>
          <a:solidFill>
            <a:srgbClr val="BCD6ED"/>
          </a:solidFill>
          <a:ln w="22225">
            <a:solidFill>
              <a:srgbClr val="4471C4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dirty="0" sz="2400">
                <a:latin typeface="Calibri"/>
                <a:cs typeface="Calibri"/>
              </a:rPr>
              <a:t>Nov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+2.3%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YoY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42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094" rIns="0" bIns="0" rtlCol="0" vert="horz">
            <a:spAutoFit/>
          </a:bodyPr>
          <a:lstStyle/>
          <a:p>
            <a:pPr marL="1251585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Cheese</a:t>
            </a:r>
            <a:r>
              <a:rPr dirty="0" spc="-65"/>
              <a:t> </a:t>
            </a:r>
            <a:r>
              <a:rPr dirty="0" spc="285"/>
              <a:t>Spot</a:t>
            </a:r>
            <a:r>
              <a:rPr dirty="0" spc="-70"/>
              <a:t> </a:t>
            </a:r>
            <a:r>
              <a:rPr dirty="0" spc="95"/>
              <a:t>Price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023541"/>
            <a:ext cx="9144000" cy="4811395"/>
            <a:chOff x="0" y="1023541"/>
            <a:chExt cx="9144000" cy="4811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23541"/>
              <a:ext cx="9144000" cy="4810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8740" y="2038896"/>
              <a:ext cx="1474503" cy="11406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20088" y="1405724"/>
            <a:ext cx="1020444" cy="584835"/>
          </a:xfrm>
          <a:prstGeom prst="rect">
            <a:avLst/>
          </a:prstGeom>
          <a:solidFill>
            <a:srgbClr val="F9CED2"/>
          </a:solidFill>
        </p:spPr>
        <p:txBody>
          <a:bodyPr wrap="square" lIns="0" tIns="203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60"/>
              </a:spcBef>
            </a:pP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25">
                <a:latin typeface="Calibri"/>
                <a:cs typeface="Calibri"/>
              </a:rPr>
              <a:t>23%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43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1112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Dry</a:t>
            </a:r>
            <a:r>
              <a:rPr dirty="0" spc="-65"/>
              <a:t> </a:t>
            </a:r>
            <a:r>
              <a:rPr dirty="0" spc="180"/>
              <a:t>Whey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017" y="1090146"/>
            <a:ext cx="8668299" cy="46644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1056" y="2909163"/>
            <a:ext cx="2400300" cy="400685"/>
          </a:xfrm>
          <a:prstGeom prst="rect">
            <a:avLst/>
          </a:prstGeom>
          <a:solidFill>
            <a:srgbClr val="F9CED2"/>
          </a:solidFill>
          <a:ln w="22225">
            <a:solidFill>
              <a:srgbClr val="001F5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latin typeface="Calibri"/>
                <a:cs typeface="Calibri"/>
              </a:rPr>
              <a:t>November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-</a:t>
            </a:r>
            <a:r>
              <a:rPr dirty="0" sz="2000" b="1">
                <a:latin typeface="Calibri"/>
                <a:cs typeface="Calibri"/>
              </a:rPr>
              <a:t>5.3%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YoY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937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45"/>
              <a:t>44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903" rIns="0" bIns="0" rtlCol="0" vert="horz">
            <a:spAutoFit/>
          </a:bodyPr>
          <a:lstStyle/>
          <a:p>
            <a:pPr marL="840105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Dry</a:t>
            </a:r>
            <a:r>
              <a:rPr dirty="0" spc="-60"/>
              <a:t> </a:t>
            </a:r>
            <a:r>
              <a:rPr dirty="0" spc="200"/>
              <a:t>Whey</a:t>
            </a:r>
            <a:r>
              <a:rPr dirty="0" spc="-75"/>
              <a:t> </a:t>
            </a:r>
            <a:r>
              <a:rPr dirty="0" spc="285"/>
              <a:t>Spot</a:t>
            </a:r>
            <a:r>
              <a:rPr dirty="0" spc="-70"/>
              <a:t> </a:t>
            </a:r>
            <a:r>
              <a:rPr dirty="0" spc="100"/>
              <a:t>Price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5838" y="1102017"/>
            <a:ext cx="9013825" cy="4662170"/>
            <a:chOff x="75838" y="1102017"/>
            <a:chExt cx="9013825" cy="4662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38" y="1137594"/>
              <a:ext cx="8894814" cy="46261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9070" y="1102017"/>
              <a:ext cx="1440497" cy="9671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35"/>
              <a:t>45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725739" y="-8022"/>
            <a:ext cx="569150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20"/>
              <a:t>Dairy</a:t>
            </a:r>
            <a:r>
              <a:rPr dirty="0" sz="4400" spc="-85"/>
              <a:t> </a:t>
            </a:r>
            <a:r>
              <a:rPr dirty="0" sz="4400" spc="305"/>
              <a:t>Cow</a:t>
            </a:r>
            <a:r>
              <a:rPr dirty="0" sz="4400" spc="-55"/>
              <a:t> </a:t>
            </a:r>
            <a:r>
              <a:rPr dirty="0" sz="4400" spc="155"/>
              <a:t>Slaughter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077245" y="6310879"/>
            <a:ext cx="793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080" algn="l"/>
              </a:tabLst>
            </a:pP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C.</a:t>
            </a:r>
            <a:r>
              <a:rPr dirty="0" sz="900" spc="15">
                <a:solidFill>
                  <a:srgbClr val="AEABAB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AEABAB"/>
                </a:solidFill>
                <a:latin typeface="Trebuchet MS"/>
                <a:cs typeface="Trebuchet MS"/>
              </a:rPr>
              <a:t>Wolf</a:t>
            </a: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	</a:t>
            </a:r>
            <a:r>
              <a:rPr dirty="0" sz="900" spc="45">
                <a:solidFill>
                  <a:srgbClr val="AEABAB"/>
                </a:solidFill>
                <a:latin typeface="Trebuchet MS"/>
                <a:cs typeface="Trebuchet MS"/>
              </a:rPr>
              <a:t>46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67768" y="1021410"/>
            <a:ext cx="3235960" cy="970280"/>
            <a:chOff x="5867768" y="1021410"/>
            <a:chExt cx="3235960" cy="970280"/>
          </a:xfrm>
        </p:grpSpPr>
        <p:sp>
          <p:nvSpPr>
            <p:cNvPr id="5" name="object 5"/>
            <p:cNvSpPr/>
            <p:nvPr/>
          </p:nvSpPr>
          <p:spPr>
            <a:xfrm>
              <a:off x="5875705" y="1029347"/>
              <a:ext cx="3220085" cy="954405"/>
            </a:xfrm>
            <a:custGeom>
              <a:avLst/>
              <a:gdLst/>
              <a:ahLst/>
              <a:cxnLst/>
              <a:rect l="l" t="t" r="r" b="b"/>
              <a:pathLst>
                <a:path w="3220084" h="954405">
                  <a:moveTo>
                    <a:pt x="3219729" y="0"/>
                  </a:moveTo>
                  <a:lnTo>
                    <a:pt x="0" y="0"/>
                  </a:lnTo>
                  <a:lnTo>
                    <a:pt x="0" y="954112"/>
                  </a:lnTo>
                  <a:lnTo>
                    <a:pt x="3219729" y="954112"/>
                  </a:lnTo>
                  <a:lnTo>
                    <a:pt x="3219729" y="0"/>
                  </a:lnTo>
                  <a:close/>
                </a:path>
              </a:pathLst>
            </a:custGeom>
            <a:solidFill>
              <a:srgbClr val="F9CE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75705" y="1029347"/>
              <a:ext cx="3220085" cy="954405"/>
            </a:xfrm>
            <a:custGeom>
              <a:avLst/>
              <a:gdLst/>
              <a:ahLst/>
              <a:cxnLst/>
              <a:rect l="l" t="t" r="r" b="b"/>
              <a:pathLst>
                <a:path w="3220084" h="954405">
                  <a:moveTo>
                    <a:pt x="0" y="0"/>
                  </a:moveTo>
                  <a:lnTo>
                    <a:pt x="3219729" y="0"/>
                  </a:lnTo>
                  <a:lnTo>
                    <a:pt x="3219729" y="954112"/>
                  </a:lnTo>
                  <a:lnTo>
                    <a:pt x="0" y="95411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954448" y="1039502"/>
            <a:ext cx="30264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2024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-</a:t>
            </a:r>
            <a:r>
              <a:rPr dirty="0" sz="2800" b="1">
                <a:latin typeface="Calibri"/>
                <a:cs typeface="Calibri"/>
              </a:rPr>
              <a:t>11.9%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vs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2023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 b="1">
                <a:latin typeface="Calibri"/>
                <a:cs typeface="Calibri"/>
              </a:rPr>
              <a:t>2025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-</a:t>
            </a:r>
            <a:r>
              <a:rPr dirty="0" sz="2800" b="1">
                <a:latin typeface="Calibri"/>
                <a:cs typeface="Calibri"/>
              </a:rPr>
              <a:t>4.3%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vs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2024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3291" y="4572000"/>
            <a:ext cx="7912734" cy="0"/>
          </a:xfrm>
          <a:custGeom>
            <a:avLst/>
            <a:gdLst/>
            <a:ahLst/>
            <a:cxnLst/>
            <a:rect l="l" t="t" r="r" b="b"/>
            <a:pathLst>
              <a:path w="7912734" h="0">
                <a:moveTo>
                  <a:pt x="0" y="0"/>
                </a:moveTo>
                <a:lnTo>
                  <a:pt x="791244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043291" y="1146555"/>
            <a:ext cx="7912734" cy="3088640"/>
            <a:chOff x="1043291" y="1146555"/>
            <a:chExt cx="7912734" cy="3088640"/>
          </a:xfrm>
        </p:grpSpPr>
        <p:sp>
          <p:nvSpPr>
            <p:cNvPr id="10" name="object 10"/>
            <p:cNvSpPr/>
            <p:nvPr/>
          </p:nvSpPr>
          <p:spPr>
            <a:xfrm>
              <a:off x="1043291" y="1151318"/>
              <a:ext cx="7912734" cy="2992755"/>
            </a:xfrm>
            <a:custGeom>
              <a:avLst/>
              <a:gdLst/>
              <a:ahLst/>
              <a:cxnLst/>
              <a:rect l="l" t="t" r="r" b="b"/>
              <a:pathLst>
                <a:path w="7912734" h="2992754">
                  <a:moveTo>
                    <a:pt x="0" y="2992437"/>
                  </a:moveTo>
                  <a:lnTo>
                    <a:pt x="7912442" y="2992437"/>
                  </a:lnTo>
                </a:path>
                <a:path w="7912734" h="2992754">
                  <a:moveTo>
                    <a:pt x="0" y="2565717"/>
                  </a:moveTo>
                  <a:lnTo>
                    <a:pt x="7912442" y="2565717"/>
                  </a:lnTo>
                </a:path>
                <a:path w="7912734" h="2992754">
                  <a:moveTo>
                    <a:pt x="0" y="2137473"/>
                  </a:moveTo>
                  <a:lnTo>
                    <a:pt x="7912442" y="2137473"/>
                  </a:lnTo>
                </a:path>
                <a:path w="7912734" h="2992754">
                  <a:moveTo>
                    <a:pt x="0" y="1709229"/>
                  </a:moveTo>
                  <a:lnTo>
                    <a:pt x="7912442" y="1709229"/>
                  </a:lnTo>
                </a:path>
                <a:path w="7912734" h="2992754">
                  <a:moveTo>
                    <a:pt x="0" y="1282509"/>
                  </a:moveTo>
                  <a:lnTo>
                    <a:pt x="7912442" y="1282509"/>
                  </a:lnTo>
                </a:path>
                <a:path w="7912734" h="2992754">
                  <a:moveTo>
                    <a:pt x="0" y="854265"/>
                  </a:moveTo>
                  <a:lnTo>
                    <a:pt x="7912442" y="854265"/>
                  </a:lnTo>
                </a:path>
                <a:path w="7912734" h="2992754">
                  <a:moveTo>
                    <a:pt x="0" y="427545"/>
                  </a:moveTo>
                  <a:lnTo>
                    <a:pt x="7912442" y="427545"/>
                  </a:lnTo>
                </a:path>
                <a:path w="7912734" h="2992754">
                  <a:moveTo>
                    <a:pt x="0" y="0"/>
                  </a:moveTo>
                  <a:lnTo>
                    <a:pt x="7912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99808" y="1660042"/>
              <a:ext cx="7799705" cy="2560955"/>
            </a:xfrm>
            <a:custGeom>
              <a:avLst/>
              <a:gdLst/>
              <a:ahLst/>
              <a:cxnLst/>
              <a:rect l="l" t="t" r="r" b="b"/>
              <a:pathLst>
                <a:path w="7799705" h="2560954">
                  <a:moveTo>
                    <a:pt x="0" y="164185"/>
                  </a:moveTo>
                  <a:lnTo>
                    <a:pt x="113296" y="857605"/>
                  </a:lnTo>
                  <a:lnTo>
                    <a:pt x="226072" y="389737"/>
                  </a:lnTo>
                  <a:lnTo>
                    <a:pt x="226072" y="572617"/>
                  </a:lnTo>
                  <a:lnTo>
                    <a:pt x="338848" y="1558645"/>
                  </a:lnTo>
                  <a:lnTo>
                    <a:pt x="451624" y="1692757"/>
                  </a:lnTo>
                  <a:lnTo>
                    <a:pt x="565924" y="1549501"/>
                  </a:lnTo>
                  <a:lnTo>
                    <a:pt x="678700" y="1729333"/>
                  </a:lnTo>
                  <a:lnTo>
                    <a:pt x="791476" y="1192885"/>
                  </a:lnTo>
                  <a:lnTo>
                    <a:pt x="904252" y="1008481"/>
                  </a:lnTo>
                  <a:lnTo>
                    <a:pt x="1017028" y="1640941"/>
                  </a:lnTo>
                  <a:lnTo>
                    <a:pt x="1244104" y="699109"/>
                  </a:lnTo>
                  <a:lnTo>
                    <a:pt x="1356880" y="618337"/>
                  </a:lnTo>
                  <a:lnTo>
                    <a:pt x="1469656" y="875893"/>
                  </a:lnTo>
                  <a:lnTo>
                    <a:pt x="1582432" y="84937"/>
                  </a:lnTo>
                  <a:lnTo>
                    <a:pt x="1582432" y="1040485"/>
                  </a:lnTo>
                  <a:lnTo>
                    <a:pt x="1695208" y="1770481"/>
                  </a:lnTo>
                  <a:lnTo>
                    <a:pt x="1807984" y="1468729"/>
                  </a:lnTo>
                  <a:lnTo>
                    <a:pt x="1922284" y="1246225"/>
                  </a:lnTo>
                  <a:lnTo>
                    <a:pt x="2035060" y="958189"/>
                  </a:lnTo>
                  <a:lnTo>
                    <a:pt x="2147836" y="889609"/>
                  </a:lnTo>
                  <a:lnTo>
                    <a:pt x="2260612" y="1069441"/>
                  </a:lnTo>
                  <a:lnTo>
                    <a:pt x="2373388" y="1301089"/>
                  </a:lnTo>
                  <a:lnTo>
                    <a:pt x="2600464" y="821029"/>
                  </a:lnTo>
                  <a:lnTo>
                    <a:pt x="2713240" y="970381"/>
                  </a:lnTo>
                  <a:lnTo>
                    <a:pt x="2826016" y="848461"/>
                  </a:lnTo>
                  <a:lnTo>
                    <a:pt x="2938792" y="191617"/>
                  </a:lnTo>
                  <a:lnTo>
                    <a:pt x="2938792" y="1462633"/>
                  </a:lnTo>
                  <a:lnTo>
                    <a:pt x="3051568" y="1730857"/>
                  </a:lnTo>
                  <a:lnTo>
                    <a:pt x="3164344" y="1564741"/>
                  </a:lnTo>
                  <a:lnTo>
                    <a:pt x="3278644" y="1627225"/>
                  </a:lnTo>
                  <a:lnTo>
                    <a:pt x="3391420" y="857605"/>
                  </a:lnTo>
                  <a:lnTo>
                    <a:pt x="3504196" y="976477"/>
                  </a:lnTo>
                  <a:lnTo>
                    <a:pt x="3616972" y="1141069"/>
                  </a:lnTo>
                  <a:lnTo>
                    <a:pt x="3729748" y="1182217"/>
                  </a:lnTo>
                  <a:lnTo>
                    <a:pt x="3956824" y="853033"/>
                  </a:lnTo>
                  <a:lnTo>
                    <a:pt x="4069600" y="177901"/>
                  </a:lnTo>
                  <a:lnTo>
                    <a:pt x="4182376" y="848461"/>
                  </a:lnTo>
                  <a:lnTo>
                    <a:pt x="4295152" y="0"/>
                  </a:lnTo>
                  <a:lnTo>
                    <a:pt x="4295152" y="1337665"/>
                  </a:lnTo>
                  <a:lnTo>
                    <a:pt x="4407928" y="1220317"/>
                  </a:lnTo>
                  <a:lnTo>
                    <a:pt x="4520704" y="1080109"/>
                  </a:lnTo>
                  <a:lnTo>
                    <a:pt x="4635004" y="1325473"/>
                  </a:lnTo>
                  <a:lnTo>
                    <a:pt x="4747780" y="662533"/>
                  </a:lnTo>
                  <a:lnTo>
                    <a:pt x="4860556" y="1404721"/>
                  </a:lnTo>
                  <a:lnTo>
                    <a:pt x="4973332" y="1352905"/>
                  </a:lnTo>
                  <a:lnTo>
                    <a:pt x="5086108" y="1634845"/>
                  </a:lnTo>
                  <a:lnTo>
                    <a:pt x="5313184" y="1741525"/>
                  </a:lnTo>
                  <a:lnTo>
                    <a:pt x="5425960" y="1197457"/>
                  </a:lnTo>
                  <a:lnTo>
                    <a:pt x="5538736" y="1144117"/>
                  </a:lnTo>
                  <a:lnTo>
                    <a:pt x="5651512" y="1316329"/>
                  </a:lnTo>
                  <a:lnTo>
                    <a:pt x="5651512" y="1453489"/>
                  </a:lnTo>
                  <a:lnTo>
                    <a:pt x="5764288" y="1927453"/>
                  </a:lnTo>
                  <a:lnTo>
                    <a:pt x="5877064" y="2560701"/>
                  </a:lnTo>
                  <a:lnTo>
                    <a:pt x="5991364" y="1717141"/>
                  </a:lnTo>
                  <a:lnTo>
                    <a:pt x="6104140" y="1613509"/>
                  </a:lnTo>
                  <a:lnTo>
                    <a:pt x="6216916" y="2047849"/>
                  </a:lnTo>
                  <a:lnTo>
                    <a:pt x="6329692" y="1508353"/>
                  </a:lnTo>
                  <a:lnTo>
                    <a:pt x="6442468" y="2049373"/>
                  </a:lnTo>
                  <a:lnTo>
                    <a:pt x="6669544" y="1746097"/>
                  </a:lnTo>
                  <a:lnTo>
                    <a:pt x="6782320" y="1247749"/>
                  </a:lnTo>
                  <a:lnTo>
                    <a:pt x="6895096" y="1906117"/>
                  </a:lnTo>
                  <a:lnTo>
                    <a:pt x="7007872" y="1887829"/>
                  </a:lnTo>
                  <a:lnTo>
                    <a:pt x="7007872" y="2116429"/>
                  </a:lnTo>
                  <a:lnTo>
                    <a:pt x="7120648" y="2338933"/>
                  </a:lnTo>
                  <a:lnTo>
                    <a:pt x="7234948" y="2509621"/>
                  </a:lnTo>
                  <a:lnTo>
                    <a:pt x="7347724" y="1718665"/>
                  </a:lnTo>
                  <a:lnTo>
                    <a:pt x="7460500" y="1898497"/>
                  </a:lnTo>
                  <a:lnTo>
                    <a:pt x="7573276" y="1688185"/>
                  </a:lnTo>
                  <a:lnTo>
                    <a:pt x="7686052" y="1351381"/>
                  </a:lnTo>
                  <a:lnTo>
                    <a:pt x="7799412" y="2181961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99808" y="2448628"/>
              <a:ext cx="7799705" cy="1035050"/>
            </a:xfrm>
            <a:custGeom>
              <a:avLst/>
              <a:gdLst/>
              <a:ahLst/>
              <a:cxnLst/>
              <a:rect l="l" t="t" r="r" b="b"/>
              <a:pathLst>
                <a:path w="7799705" h="1035050">
                  <a:moveTo>
                    <a:pt x="0" y="0"/>
                  </a:moveTo>
                  <a:lnTo>
                    <a:pt x="7799412" y="1034541"/>
                  </a:lnTo>
                </a:path>
              </a:pathLst>
            </a:custGeom>
            <a:ln w="19050">
              <a:solidFill>
                <a:srgbClr val="4471C4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1043291" y="4998778"/>
            <a:ext cx="7912734" cy="56515"/>
          </a:xfrm>
          <a:custGeom>
            <a:avLst/>
            <a:gdLst/>
            <a:ahLst/>
            <a:cxnLst/>
            <a:rect l="l" t="t" r="r" b="b"/>
            <a:pathLst>
              <a:path w="7912734" h="56514">
                <a:moveTo>
                  <a:pt x="0" y="0"/>
                </a:moveTo>
                <a:lnTo>
                  <a:pt x="7912442" y="0"/>
                </a:lnTo>
              </a:path>
              <a:path w="7912734" h="56514">
                <a:moveTo>
                  <a:pt x="0" y="0"/>
                </a:moveTo>
                <a:lnTo>
                  <a:pt x="0" y="56426"/>
                </a:lnTo>
              </a:path>
              <a:path w="7912734" h="56514">
                <a:moveTo>
                  <a:pt x="338975" y="0"/>
                </a:moveTo>
                <a:lnTo>
                  <a:pt x="338975" y="56426"/>
                </a:lnTo>
              </a:path>
              <a:path w="7912734" h="56514">
                <a:moveTo>
                  <a:pt x="678827" y="0"/>
                </a:moveTo>
                <a:lnTo>
                  <a:pt x="678827" y="56426"/>
                </a:lnTo>
              </a:path>
              <a:path w="7912734" h="56514">
                <a:moveTo>
                  <a:pt x="1017155" y="0"/>
                </a:moveTo>
                <a:lnTo>
                  <a:pt x="1017155" y="56426"/>
                </a:lnTo>
              </a:path>
              <a:path w="7912734" h="56514">
                <a:moveTo>
                  <a:pt x="1357007" y="0"/>
                </a:moveTo>
                <a:lnTo>
                  <a:pt x="1357007" y="56426"/>
                </a:lnTo>
              </a:path>
              <a:path w="7912734" h="56514">
                <a:moveTo>
                  <a:pt x="1695335" y="0"/>
                </a:moveTo>
                <a:lnTo>
                  <a:pt x="1695335" y="56426"/>
                </a:lnTo>
              </a:path>
              <a:path w="7912734" h="56514">
                <a:moveTo>
                  <a:pt x="2035187" y="0"/>
                </a:moveTo>
                <a:lnTo>
                  <a:pt x="2035187" y="56426"/>
                </a:lnTo>
              </a:path>
              <a:path w="7912734" h="56514">
                <a:moveTo>
                  <a:pt x="2373515" y="0"/>
                </a:moveTo>
                <a:lnTo>
                  <a:pt x="2373515" y="56426"/>
                </a:lnTo>
              </a:path>
              <a:path w="7912734" h="56514">
                <a:moveTo>
                  <a:pt x="2713367" y="0"/>
                </a:moveTo>
                <a:lnTo>
                  <a:pt x="2713367" y="56426"/>
                </a:lnTo>
              </a:path>
              <a:path w="7912734" h="56514">
                <a:moveTo>
                  <a:pt x="3051695" y="0"/>
                </a:moveTo>
                <a:lnTo>
                  <a:pt x="3051695" y="56426"/>
                </a:lnTo>
              </a:path>
              <a:path w="7912734" h="56514">
                <a:moveTo>
                  <a:pt x="3391547" y="0"/>
                </a:moveTo>
                <a:lnTo>
                  <a:pt x="3391547" y="56426"/>
                </a:lnTo>
              </a:path>
              <a:path w="7912734" h="56514">
                <a:moveTo>
                  <a:pt x="3729875" y="0"/>
                </a:moveTo>
                <a:lnTo>
                  <a:pt x="3729875" y="56426"/>
                </a:lnTo>
              </a:path>
              <a:path w="7912734" h="56514">
                <a:moveTo>
                  <a:pt x="4069727" y="0"/>
                </a:moveTo>
                <a:lnTo>
                  <a:pt x="4069727" y="56426"/>
                </a:lnTo>
              </a:path>
              <a:path w="7912734" h="56514">
                <a:moveTo>
                  <a:pt x="4408055" y="0"/>
                </a:moveTo>
                <a:lnTo>
                  <a:pt x="4408055" y="56426"/>
                </a:lnTo>
              </a:path>
              <a:path w="7912734" h="56514">
                <a:moveTo>
                  <a:pt x="4747907" y="0"/>
                </a:moveTo>
                <a:lnTo>
                  <a:pt x="4747907" y="56426"/>
                </a:lnTo>
              </a:path>
              <a:path w="7912734" h="56514">
                <a:moveTo>
                  <a:pt x="5086235" y="0"/>
                </a:moveTo>
                <a:lnTo>
                  <a:pt x="5086235" y="56426"/>
                </a:lnTo>
              </a:path>
              <a:path w="7912734" h="56514">
                <a:moveTo>
                  <a:pt x="5426087" y="0"/>
                </a:moveTo>
                <a:lnTo>
                  <a:pt x="5426087" y="56426"/>
                </a:lnTo>
              </a:path>
              <a:path w="7912734" h="56514">
                <a:moveTo>
                  <a:pt x="5764415" y="0"/>
                </a:moveTo>
                <a:lnTo>
                  <a:pt x="5764415" y="56426"/>
                </a:lnTo>
              </a:path>
              <a:path w="7912734" h="56514">
                <a:moveTo>
                  <a:pt x="6104267" y="0"/>
                </a:moveTo>
                <a:lnTo>
                  <a:pt x="6104267" y="56426"/>
                </a:lnTo>
              </a:path>
              <a:path w="7912734" h="56514">
                <a:moveTo>
                  <a:pt x="6442595" y="0"/>
                </a:moveTo>
                <a:lnTo>
                  <a:pt x="6442595" y="56426"/>
                </a:lnTo>
              </a:path>
              <a:path w="7912734" h="56514">
                <a:moveTo>
                  <a:pt x="6782447" y="0"/>
                </a:moveTo>
                <a:lnTo>
                  <a:pt x="6782447" y="56426"/>
                </a:lnTo>
              </a:path>
              <a:path w="7912734" h="56514">
                <a:moveTo>
                  <a:pt x="7120775" y="0"/>
                </a:moveTo>
                <a:lnTo>
                  <a:pt x="7120775" y="56426"/>
                </a:lnTo>
              </a:path>
              <a:path w="7912734" h="56514">
                <a:moveTo>
                  <a:pt x="7460627" y="0"/>
                </a:moveTo>
                <a:lnTo>
                  <a:pt x="7460627" y="56426"/>
                </a:lnTo>
              </a:path>
              <a:path w="7912734" h="56514">
                <a:moveTo>
                  <a:pt x="7799412" y="0"/>
                </a:moveTo>
                <a:lnTo>
                  <a:pt x="7799412" y="5642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84619" y="2564718"/>
            <a:ext cx="14763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-0.023x</a:t>
            </a:r>
            <a:r>
              <a:rPr dirty="0"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1279.5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41048" y="6458367"/>
            <a:ext cx="1253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>
                <a:latin typeface="Calibri"/>
                <a:cs typeface="Calibri"/>
              </a:rPr>
              <a:t>Source: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UDM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5364" y="2720737"/>
            <a:ext cx="295275" cy="2377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230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210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90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190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170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364" y="1865572"/>
            <a:ext cx="29527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290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270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364" y="1437989"/>
            <a:ext cx="295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5364" y="1010407"/>
            <a:ext cx="2952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585858"/>
                </a:solidFill>
                <a:latin typeface="Calibri"/>
                <a:cs typeface="Calibri"/>
              </a:rPr>
              <a:t>330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4020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3125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2230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31335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0439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09545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8648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7754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26859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65964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05069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44175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3277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22382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1488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00593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39698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78804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17908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7013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96117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1/1/2025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35222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4/1/2025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74327" y="5099244"/>
            <a:ext cx="203835" cy="7188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7/1/2025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13433" y="5099608"/>
            <a:ext cx="203835" cy="8083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10/1/2025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5610" y="2659264"/>
            <a:ext cx="203835" cy="8312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1,000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head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759650" y="-138540"/>
            <a:ext cx="20231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05"/>
              <a:t>Heifers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212123" y="1127353"/>
            <a:ext cx="6920230" cy="4034790"/>
            <a:chOff x="1212123" y="1127353"/>
            <a:chExt cx="6920230" cy="4034790"/>
          </a:xfrm>
        </p:grpSpPr>
        <p:sp>
          <p:nvSpPr>
            <p:cNvPr id="4" name="object 4"/>
            <p:cNvSpPr/>
            <p:nvPr/>
          </p:nvSpPr>
          <p:spPr>
            <a:xfrm>
              <a:off x="1212123" y="2051303"/>
              <a:ext cx="6920230" cy="2329180"/>
            </a:xfrm>
            <a:custGeom>
              <a:avLst/>
              <a:gdLst/>
              <a:ahLst/>
              <a:cxnLst/>
              <a:rect l="l" t="t" r="r" b="b"/>
              <a:pathLst>
                <a:path w="6920230" h="2329179">
                  <a:moveTo>
                    <a:pt x="0" y="2328672"/>
                  </a:moveTo>
                  <a:lnTo>
                    <a:pt x="80228" y="2328672"/>
                  </a:lnTo>
                </a:path>
                <a:path w="6920230" h="2329179">
                  <a:moveTo>
                    <a:pt x="186908" y="2328672"/>
                  </a:moveTo>
                  <a:lnTo>
                    <a:pt x="345404" y="2328672"/>
                  </a:lnTo>
                </a:path>
                <a:path w="6920230" h="2329179">
                  <a:moveTo>
                    <a:pt x="452084" y="2328672"/>
                  </a:moveTo>
                  <a:lnTo>
                    <a:pt x="612104" y="2328672"/>
                  </a:lnTo>
                </a:path>
                <a:path w="6920230" h="2329179">
                  <a:moveTo>
                    <a:pt x="718784" y="2328672"/>
                  </a:moveTo>
                  <a:lnTo>
                    <a:pt x="878804" y="2328672"/>
                  </a:lnTo>
                </a:path>
                <a:path w="6920230" h="2329179">
                  <a:moveTo>
                    <a:pt x="985497" y="2328672"/>
                  </a:moveTo>
                  <a:lnTo>
                    <a:pt x="1143980" y="2328672"/>
                  </a:lnTo>
                </a:path>
                <a:path w="6920230" h="2329179">
                  <a:moveTo>
                    <a:pt x="1250673" y="2328672"/>
                  </a:moveTo>
                  <a:lnTo>
                    <a:pt x="1410680" y="2328672"/>
                  </a:lnTo>
                </a:path>
                <a:path w="6920230" h="2329179">
                  <a:moveTo>
                    <a:pt x="1517360" y="2328672"/>
                  </a:moveTo>
                  <a:lnTo>
                    <a:pt x="1677380" y="2328672"/>
                  </a:lnTo>
                </a:path>
                <a:path w="6920230" h="2329179">
                  <a:moveTo>
                    <a:pt x="4444964" y="2328672"/>
                  </a:moveTo>
                  <a:lnTo>
                    <a:pt x="4604984" y="2328672"/>
                  </a:lnTo>
                </a:path>
                <a:path w="6920230" h="2329179">
                  <a:moveTo>
                    <a:pt x="3646401" y="2328672"/>
                  </a:moveTo>
                  <a:lnTo>
                    <a:pt x="3806408" y="2328672"/>
                  </a:lnTo>
                </a:path>
                <a:path w="6920230" h="2329179">
                  <a:moveTo>
                    <a:pt x="1782536" y="2328672"/>
                  </a:moveTo>
                  <a:lnTo>
                    <a:pt x="1942556" y="2328672"/>
                  </a:lnTo>
                </a:path>
                <a:path w="6920230" h="2329179">
                  <a:moveTo>
                    <a:pt x="2049236" y="2328672"/>
                  </a:moveTo>
                  <a:lnTo>
                    <a:pt x="2209256" y="2328672"/>
                  </a:lnTo>
                </a:path>
                <a:path w="6920230" h="2329179">
                  <a:moveTo>
                    <a:pt x="2315949" y="2328672"/>
                  </a:moveTo>
                  <a:lnTo>
                    <a:pt x="2474432" y="2328672"/>
                  </a:lnTo>
                </a:path>
                <a:path w="6920230" h="2329179">
                  <a:moveTo>
                    <a:pt x="2581125" y="2328672"/>
                  </a:moveTo>
                  <a:lnTo>
                    <a:pt x="2741132" y="2328672"/>
                  </a:lnTo>
                </a:path>
                <a:path w="6920230" h="2329179">
                  <a:moveTo>
                    <a:pt x="2847812" y="2328672"/>
                  </a:moveTo>
                  <a:lnTo>
                    <a:pt x="3007832" y="2328672"/>
                  </a:lnTo>
                </a:path>
                <a:path w="6920230" h="2329179">
                  <a:moveTo>
                    <a:pt x="3114512" y="2328672"/>
                  </a:moveTo>
                  <a:lnTo>
                    <a:pt x="3273008" y="2328672"/>
                  </a:lnTo>
                </a:path>
                <a:path w="6920230" h="2329179">
                  <a:moveTo>
                    <a:pt x="3379688" y="2328672"/>
                  </a:moveTo>
                  <a:lnTo>
                    <a:pt x="3539708" y="2328672"/>
                  </a:lnTo>
                </a:path>
                <a:path w="6920230" h="2329179">
                  <a:moveTo>
                    <a:pt x="4178264" y="2328672"/>
                  </a:moveTo>
                  <a:lnTo>
                    <a:pt x="4338284" y="2328672"/>
                  </a:lnTo>
                </a:path>
                <a:path w="6920230" h="2329179">
                  <a:moveTo>
                    <a:pt x="4710140" y="2328672"/>
                  </a:moveTo>
                  <a:lnTo>
                    <a:pt x="4870160" y="2328672"/>
                  </a:lnTo>
                </a:path>
                <a:path w="6920230" h="2329179">
                  <a:moveTo>
                    <a:pt x="4976853" y="2328672"/>
                  </a:moveTo>
                  <a:lnTo>
                    <a:pt x="5136860" y="2328672"/>
                  </a:lnTo>
                </a:path>
                <a:path w="6920230" h="2329179">
                  <a:moveTo>
                    <a:pt x="5243540" y="2328672"/>
                  </a:moveTo>
                  <a:lnTo>
                    <a:pt x="5403560" y="2328672"/>
                  </a:lnTo>
                </a:path>
                <a:path w="6920230" h="2329179">
                  <a:moveTo>
                    <a:pt x="5508716" y="2328672"/>
                  </a:moveTo>
                  <a:lnTo>
                    <a:pt x="5668736" y="2328672"/>
                  </a:lnTo>
                </a:path>
                <a:path w="6920230" h="2329179">
                  <a:moveTo>
                    <a:pt x="5775416" y="2328672"/>
                  </a:moveTo>
                  <a:lnTo>
                    <a:pt x="5935436" y="2328672"/>
                  </a:lnTo>
                </a:path>
                <a:path w="6920230" h="2329179">
                  <a:moveTo>
                    <a:pt x="3913088" y="2328672"/>
                  </a:moveTo>
                  <a:lnTo>
                    <a:pt x="4071584" y="2328672"/>
                  </a:lnTo>
                </a:path>
                <a:path w="6920230" h="2329179">
                  <a:moveTo>
                    <a:pt x="6042129" y="2328672"/>
                  </a:moveTo>
                  <a:lnTo>
                    <a:pt x="6200612" y="2328672"/>
                  </a:lnTo>
                </a:path>
                <a:path w="6920230" h="2329179">
                  <a:moveTo>
                    <a:pt x="6307305" y="2328672"/>
                  </a:moveTo>
                  <a:lnTo>
                    <a:pt x="6467312" y="2328672"/>
                  </a:lnTo>
                </a:path>
                <a:path w="6920230" h="2329179">
                  <a:moveTo>
                    <a:pt x="6573992" y="2328672"/>
                  </a:moveTo>
                  <a:lnTo>
                    <a:pt x="6734012" y="2328672"/>
                  </a:lnTo>
                </a:path>
                <a:path w="6920230" h="2329179">
                  <a:moveTo>
                    <a:pt x="6840692" y="2328672"/>
                  </a:moveTo>
                  <a:lnTo>
                    <a:pt x="6919861" y="2328672"/>
                  </a:lnTo>
                </a:path>
                <a:path w="6920230" h="2329179">
                  <a:moveTo>
                    <a:pt x="985497" y="1552956"/>
                  </a:moveTo>
                  <a:lnTo>
                    <a:pt x="1143980" y="1552956"/>
                  </a:lnTo>
                </a:path>
                <a:path w="6920230" h="2329179">
                  <a:moveTo>
                    <a:pt x="186908" y="1552956"/>
                  </a:moveTo>
                  <a:lnTo>
                    <a:pt x="345404" y="1552956"/>
                  </a:lnTo>
                </a:path>
                <a:path w="6920230" h="2329179">
                  <a:moveTo>
                    <a:pt x="6307305" y="1552956"/>
                  </a:moveTo>
                  <a:lnTo>
                    <a:pt x="6467312" y="1552956"/>
                  </a:lnTo>
                </a:path>
                <a:path w="6920230" h="2329179">
                  <a:moveTo>
                    <a:pt x="3646401" y="1552956"/>
                  </a:moveTo>
                  <a:lnTo>
                    <a:pt x="3806408" y="1552956"/>
                  </a:lnTo>
                </a:path>
                <a:path w="6920230" h="2329179">
                  <a:moveTo>
                    <a:pt x="2049236" y="1552956"/>
                  </a:moveTo>
                  <a:lnTo>
                    <a:pt x="2209256" y="1552956"/>
                  </a:lnTo>
                </a:path>
                <a:path w="6920230" h="2329179">
                  <a:moveTo>
                    <a:pt x="5243540" y="1552956"/>
                  </a:moveTo>
                  <a:lnTo>
                    <a:pt x="5403560" y="1552956"/>
                  </a:lnTo>
                </a:path>
                <a:path w="6920230" h="2329179">
                  <a:moveTo>
                    <a:pt x="5508716" y="1552956"/>
                  </a:moveTo>
                  <a:lnTo>
                    <a:pt x="5668736" y="1552956"/>
                  </a:lnTo>
                </a:path>
                <a:path w="6920230" h="2329179">
                  <a:moveTo>
                    <a:pt x="5775416" y="1552956"/>
                  </a:moveTo>
                  <a:lnTo>
                    <a:pt x="5935436" y="1552956"/>
                  </a:lnTo>
                </a:path>
                <a:path w="6920230" h="2329179">
                  <a:moveTo>
                    <a:pt x="4178264" y="1552956"/>
                  </a:moveTo>
                  <a:lnTo>
                    <a:pt x="4338284" y="1552956"/>
                  </a:lnTo>
                </a:path>
                <a:path w="6920230" h="2329179">
                  <a:moveTo>
                    <a:pt x="4444964" y="1552956"/>
                  </a:moveTo>
                  <a:lnTo>
                    <a:pt x="4604984" y="1552956"/>
                  </a:lnTo>
                </a:path>
                <a:path w="6920230" h="2329179">
                  <a:moveTo>
                    <a:pt x="1782536" y="1552956"/>
                  </a:moveTo>
                  <a:lnTo>
                    <a:pt x="1942556" y="1552956"/>
                  </a:lnTo>
                </a:path>
                <a:path w="6920230" h="2329179">
                  <a:moveTo>
                    <a:pt x="452084" y="1552956"/>
                  </a:moveTo>
                  <a:lnTo>
                    <a:pt x="612104" y="1552956"/>
                  </a:lnTo>
                </a:path>
                <a:path w="6920230" h="2329179">
                  <a:moveTo>
                    <a:pt x="1250673" y="1552956"/>
                  </a:moveTo>
                  <a:lnTo>
                    <a:pt x="1410680" y="1552956"/>
                  </a:lnTo>
                </a:path>
                <a:path w="6920230" h="2329179">
                  <a:moveTo>
                    <a:pt x="718784" y="1552956"/>
                  </a:moveTo>
                  <a:lnTo>
                    <a:pt x="878804" y="1552956"/>
                  </a:lnTo>
                </a:path>
                <a:path w="6920230" h="2329179">
                  <a:moveTo>
                    <a:pt x="4710140" y="1552956"/>
                  </a:moveTo>
                  <a:lnTo>
                    <a:pt x="4870160" y="1552956"/>
                  </a:lnTo>
                </a:path>
                <a:path w="6920230" h="2329179">
                  <a:moveTo>
                    <a:pt x="4976853" y="1552956"/>
                  </a:moveTo>
                  <a:lnTo>
                    <a:pt x="5136860" y="1552956"/>
                  </a:lnTo>
                </a:path>
                <a:path w="6920230" h="2329179">
                  <a:moveTo>
                    <a:pt x="3913088" y="1552956"/>
                  </a:moveTo>
                  <a:lnTo>
                    <a:pt x="4071584" y="1552956"/>
                  </a:lnTo>
                </a:path>
                <a:path w="6920230" h="2329179">
                  <a:moveTo>
                    <a:pt x="1517360" y="1552956"/>
                  </a:moveTo>
                  <a:lnTo>
                    <a:pt x="1677380" y="1552956"/>
                  </a:lnTo>
                </a:path>
                <a:path w="6920230" h="2329179">
                  <a:moveTo>
                    <a:pt x="6042129" y="1552956"/>
                  </a:moveTo>
                  <a:lnTo>
                    <a:pt x="6200612" y="1552956"/>
                  </a:lnTo>
                </a:path>
                <a:path w="6920230" h="2329179">
                  <a:moveTo>
                    <a:pt x="2315949" y="1552956"/>
                  </a:moveTo>
                  <a:lnTo>
                    <a:pt x="2474432" y="1552956"/>
                  </a:lnTo>
                </a:path>
                <a:path w="6920230" h="2329179">
                  <a:moveTo>
                    <a:pt x="3379688" y="1552956"/>
                  </a:moveTo>
                  <a:lnTo>
                    <a:pt x="3539708" y="1552956"/>
                  </a:lnTo>
                </a:path>
                <a:path w="6920230" h="2329179">
                  <a:moveTo>
                    <a:pt x="2847812" y="1552956"/>
                  </a:moveTo>
                  <a:lnTo>
                    <a:pt x="3007832" y="1552956"/>
                  </a:lnTo>
                </a:path>
                <a:path w="6920230" h="2329179">
                  <a:moveTo>
                    <a:pt x="0" y="1552956"/>
                  </a:moveTo>
                  <a:lnTo>
                    <a:pt x="80228" y="1552956"/>
                  </a:lnTo>
                </a:path>
                <a:path w="6920230" h="2329179">
                  <a:moveTo>
                    <a:pt x="2581125" y="1552956"/>
                  </a:moveTo>
                  <a:lnTo>
                    <a:pt x="2741132" y="1552956"/>
                  </a:lnTo>
                </a:path>
                <a:path w="6920230" h="2329179">
                  <a:moveTo>
                    <a:pt x="6573992" y="1552956"/>
                  </a:moveTo>
                  <a:lnTo>
                    <a:pt x="6734012" y="1552956"/>
                  </a:lnTo>
                </a:path>
                <a:path w="6920230" h="2329179">
                  <a:moveTo>
                    <a:pt x="3114512" y="1552956"/>
                  </a:moveTo>
                  <a:lnTo>
                    <a:pt x="3273008" y="1552956"/>
                  </a:lnTo>
                </a:path>
                <a:path w="6920230" h="2329179">
                  <a:moveTo>
                    <a:pt x="6840692" y="1552956"/>
                  </a:moveTo>
                  <a:lnTo>
                    <a:pt x="6919861" y="1552956"/>
                  </a:lnTo>
                </a:path>
                <a:path w="6920230" h="2329179">
                  <a:moveTo>
                    <a:pt x="1517360" y="775716"/>
                  </a:moveTo>
                  <a:lnTo>
                    <a:pt x="1677380" y="775716"/>
                  </a:lnTo>
                </a:path>
                <a:path w="6920230" h="2329179">
                  <a:moveTo>
                    <a:pt x="3379688" y="775716"/>
                  </a:moveTo>
                  <a:lnTo>
                    <a:pt x="3539708" y="775716"/>
                  </a:lnTo>
                </a:path>
                <a:path w="6920230" h="2329179">
                  <a:moveTo>
                    <a:pt x="1250673" y="775716"/>
                  </a:moveTo>
                  <a:lnTo>
                    <a:pt x="1410680" y="775716"/>
                  </a:lnTo>
                </a:path>
                <a:path w="6920230" h="2329179">
                  <a:moveTo>
                    <a:pt x="2847812" y="775716"/>
                  </a:moveTo>
                  <a:lnTo>
                    <a:pt x="3007832" y="775716"/>
                  </a:lnTo>
                </a:path>
                <a:path w="6920230" h="2329179">
                  <a:moveTo>
                    <a:pt x="6042129" y="775716"/>
                  </a:moveTo>
                  <a:lnTo>
                    <a:pt x="6200612" y="775716"/>
                  </a:lnTo>
                </a:path>
                <a:path w="6920230" h="2329179">
                  <a:moveTo>
                    <a:pt x="6307305" y="775716"/>
                  </a:moveTo>
                  <a:lnTo>
                    <a:pt x="6467312" y="775716"/>
                  </a:lnTo>
                </a:path>
                <a:path w="6920230" h="2329179">
                  <a:moveTo>
                    <a:pt x="3646401" y="775716"/>
                  </a:moveTo>
                  <a:lnTo>
                    <a:pt x="3806408" y="775716"/>
                  </a:lnTo>
                </a:path>
                <a:path w="6920230" h="2329179">
                  <a:moveTo>
                    <a:pt x="4444964" y="775716"/>
                  </a:moveTo>
                  <a:lnTo>
                    <a:pt x="4604984" y="775716"/>
                  </a:lnTo>
                </a:path>
                <a:path w="6920230" h="2329179">
                  <a:moveTo>
                    <a:pt x="4710140" y="775716"/>
                  </a:moveTo>
                  <a:lnTo>
                    <a:pt x="4870160" y="775716"/>
                  </a:lnTo>
                </a:path>
                <a:path w="6920230" h="2329179">
                  <a:moveTo>
                    <a:pt x="5243540" y="775716"/>
                  </a:moveTo>
                  <a:lnTo>
                    <a:pt x="5403560" y="775716"/>
                  </a:lnTo>
                </a:path>
                <a:path w="6920230" h="2329179">
                  <a:moveTo>
                    <a:pt x="5508716" y="775716"/>
                  </a:moveTo>
                  <a:lnTo>
                    <a:pt x="5668736" y="775716"/>
                  </a:lnTo>
                </a:path>
                <a:path w="6920230" h="2329179">
                  <a:moveTo>
                    <a:pt x="4976853" y="775716"/>
                  </a:moveTo>
                  <a:lnTo>
                    <a:pt x="5136860" y="775716"/>
                  </a:lnTo>
                </a:path>
                <a:path w="6920230" h="2329179">
                  <a:moveTo>
                    <a:pt x="3913088" y="775716"/>
                  </a:moveTo>
                  <a:lnTo>
                    <a:pt x="4071584" y="775716"/>
                  </a:lnTo>
                </a:path>
                <a:path w="6920230" h="2329179">
                  <a:moveTo>
                    <a:pt x="5775416" y="775716"/>
                  </a:moveTo>
                  <a:lnTo>
                    <a:pt x="5935436" y="775716"/>
                  </a:lnTo>
                </a:path>
                <a:path w="6920230" h="2329179">
                  <a:moveTo>
                    <a:pt x="4178264" y="775716"/>
                  </a:moveTo>
                  <a:lnTo>
                    <a:pt x="4338284" y="775716"/>
                  </a:lnTo>
                </a:path>
                <a:path w="6920230" h="2329179">
                  <a:moveTo>
                    <a:pt x="3114512" y="775716"/>
                  </a:moveTo>
                  <a:lnTo>
                    <a:pt x="3273008" y="775716"/>
                  </a:lnTo>
                </a:path>
                <a:path w="6920230" h="2329179">
                  <a:moveTo>
                    <a:pt x="2581125" y="775716"/>
                  </a:moveTo>
                  <a:lnTo>
                    <a:pt x="2741132" y="775716"/>
                  </a:lnTo>
                </a:path>
                <a:path w="6920230" h="2329179">
                  <a:moveTo>
                    <a:pt x="2049236" y="775716"/>
                  </a:moveTo>
                  <a:lnTo>
                    <a:pt x="2209256" y="775716"/>
                  </a:lnTo>
                </a:path>
                <a:path w="6920230" h="2329179">
                  <a:moveTo>
                    <a:pt x="1782536" y="775716"/>
                  </a:moveTo>
                  <a:lnTo>
                    <a:pt x="1942556" y="775716"/>
                  </a:lnTo>
                </a:path>
                <a:path w="6920230" h="2329179">
                  <a:moveTo>
                    <a:pt x="718784" y="775716"/>
                  </a:moveTo>
                  <a:lnTo>
                    <a:pt x="878804" y="775716"/>
                  </a:lnTo>
                </a:path>
                <a:path w="6920230" h="2329179">
                  <a:moveTo>
                    <a:pt x="0" y="775716"/>
                  </a:moveTo>
                  <a:lnTo>
                    <a:pt x="80228" y="775716"/>
                  </a:lnTo>
                </a:path>
                <a:path w="6920230" h="2329179">
                  <a:moveTo>
                    <a:pt x="985497" y="775716"/>
                  </a:moveTo>
                  <a:lnTo>
                    <a:pt x="1143980" y="775716"/>
                  </a:lnTo>
                </a:path>
                <a:path w="6920230" h="2329179">
                  <a:moveTo>
                    <a:pt x="452084" y="775716"/>
                  </a:moveTo>
                  <a:lnTo>
                    <a:pt x="612104" y="775716"/>
                  </a:lnTo>
                </a:path>
                <a:path w="6920230" h="2329179">
                  <a:moveTo>
                    <a:pt x="6573992" y="775716"/>
                  </a:moveTo>
                  <a:lnTo>
                    <a:pt x="6734012" y="775716"/>
                  </a:lnTo>
                </a:path>
                <a:path w="6920230" h="2329179">
                  <a:moveTo>
                    <a:pt x="186908" y="775716"/>
                  </a:moveTo>
                  <a:lnTo>
                    <a:pt x="345404" y="775716"/>
                  </a:lnTo>
                </a:path>
                <a:path w="6920230" h="2329179">
                  <a:moveTo>
                    <a:pt x="2315949" y="775716"/>
                  </a:moveTo>
                  <a:lnTo>
                    <a:pt x="2474432" y="775716"/>
                  </a:lnTo>
                </a:path>
                <a:path w="6920230" h="2329179">
                  <a:moveTo>
                    <a:pt x="6840692" y="775716"/>
                  </a:moveTo>
                  <a:lnTo>
                    <a:pt x="6919861" y="775716"/>
                  </a:lnTo>
                </a:path>
                <a:path w="6920230" h="2329179">
                  <a:moveTo>
                    <a:pt x="4444964" y="0"/>
                  </a:moveTo>
                  <a:lnTo>
                    <a:pt x="4604984" y="0"/>
                  </a:lnTo>
                </a:path>
                <a:path w="6920230" h="2329179">
                  <a:moveTo>
                    <a:pt x="2049236" y="0"/>
                  </a:moveTo>
                  <a:lnTo>
                    <a:pt x="2209256" y="0"/>
                  </a:lnTo>
                </a:path>
                <a:path w="6920230" h="2329179">
                  <a:moveTo>
                    <a:pt x="6307305" y="0"/>
                  </a:moveTo>
                  <a:lnTo>
                    <a:pt x="6919861" y="0"/>
                  </a:lnTo>
                </a:path>
                <a:path w="6920230" h="2329179">
                  <a:moveTo>
                    <a:pt x="5508716" y="0"/>
                  </a:moveTo>
                  <a:lnTo>
                    <a:pt x="5668736" y="0"/>
                  </a:lnTo>
                </a:path>
                <a:path w="6920230" h="2329179">
                  <a:moveTo>
                    <a:pt x="4178264" y="0"/>
                  </a:moveTo>
                  <a:lnTo>
                    <a:pt x="4338284" y="0"/>
                  </a:lnTo>
                </a:path>
                <a:path w="6920230" h="2329179">
                  <a:moveTo>
                    <a:pt x="4710140" y="0"/>
                  </a:moveTo>
                  <a:lnTo>
                    <a:pt x="4870160" y="0"/>
                  </a:lnTo>
                </a:path>
                <a:path w="6920230" h="2329179">
                  <a:moveTo>
                    <a:pt x="4976853" y="0"/>
                  </a:moveTo>
                  <a:lnTo>
                    <a:pt x="5136860" y="0"/>
                  </a:lnTo>
                </a:path>
                <a:path w="6920230" h="2329179">
                  <a:moveTo>
                    <a:pt x="3913088" y="0"/>
                  </a:moveTo>
                  <a:lnTo>
                    <a:pt x="4071584" y="0"/>
                  </a:lnTo>
                </a:path>
                <a:path w="6920230" h="2329179">
                  <a:moveTo>
                    <a:pt x="5243540" y="0"/>
                  </a:moveTo>
                  <a:lnTo>
                    <a:pt x="5403560" y="0"/>
                  </a:lnTo>
                </a:path>
                <a:path w="6920230" h="2329179">
                  <a:moveTo>
                    <a:pt x="718784" y="0"/>
                  </a:moveTo>
                  <a:lnTo>
                    <a:pt x="878804" y="0"/>
                  </a:lnTo>
                </a:path>
                <a:path w="6920230" h="2329179">
                  <a:moveTo>
                    <a:pt x="985497" y="0"/>
                  </a:moveTo>
                  <a:lnTo>
                    <a:pt x="1143980" y="0"/>
                  </a:lnTo>
                </a:path>
                <a:path w="6920230" h="2329179">
                  <a:moveTo>
                    <a:pt x="2847812" y="0"/>
                  </a:moveTo>
                  <a:lnTo>
                    <a:pt x="3007832" y="0"/>
                  </a:lnTo>
                </a:path>
                <a:path w="6920230" h="2329179">
                  <a:moveTo>
                    <a:pt x="0" y="0"/>
                  </a:moveTo>
                  <a:lnTo>
                    <a:pt x="345404" y="0"/>
                  </a:lnTo>
                </a:path>
                <a:path w="6920230" h="2329179">
                  <a:moveTo>
                    <a:pt x="2581125" y="0"/>
                  </a:moveTo>
                  <a:lnTo>
                    <a:pt x="2741132" y="0"/>
                  </a:lnTo>
                </a:path>
                <a:path w="6920230" h="2329179">
                  <a:moveTo>
                    <a:pt x="2315949" y="0"/>
                  </a:moveTo>
                  <a:lnTo>
                    <a:pt x="2474432" y="0"/>
                  </a:lnTo>
                </a:path>
                <a:path w="6920230" h="2329179">
                  <a:moveTo>
                    <a:pt x="452084" y="0"/>
                  </a:moveTo>
                  <a:lnTo>
                    <a:pt x="612104" y="0"/>
                  </a:lnTo>
                </a:path>
                <a:path w="6920230" h="2329179">
                  <a:moveTo>
                    <a:pt x="3646401" y="0"/>
                  </a:moveTo>
                  <a:lnTo>
                    <a:pt x="3806408" y="0"/>
                  </a:lnTo>
                </a:path>
                <a:path w="6920230" h="2329179">
                  <a:moveTo>
                    <a:pt x="3379688" y="0"/>
                  </a:moveTo>
                  <a:lnTo>
                    <a:pt x="3539708" y="0"/>
                  </a:lnTo>
                </a:path>
                <a:path w="6920230" h="2329179">
                  <a:moveTo>
                    <a:pt x="5775416" y="0"/>
                  </a:moveTo>
                  <a:lnTo>
                    <a:pt x="5935436" y="0"/>
                  </a:lnTo>
                </a:path>
                <a:path w="6920230" h="2329179">
                  <a:moveTo>
                    <a:pt x="1782536" y="0"/>
                  </a:moveTo>
                  <a:lnTo>
                    <a:pt x="1942556" y="0"/>
                  </a:lnTo>
                </a:path>
                <a:path w="6920230" h="2329179">
                  <a:moveTo>
                    <a:pt x="1250673" y="0"/>
                  </a:moveTo>
                  <a:lnTo>
                    <a:pt x="1410680" y="0"/>
                  </a:lnTo>
                </a:path>
                <a:path w="6920230" h="2329179">
                  <a:moveTo>
                    <a:pt x="3114512" y="0"/>
                  </a:moveTo>
                  <a:lnTo>
                    <a:pt x="3273008" y="0"/>
                  </a:lnTo>
                </a:path>
                <a:path w="6920230" h="2329179">
                  <a:moveTo>
                    <a:pt x="1517360" y="0"/>
                  </a:moveTo>
                  <a:lnTo>
                    <a:pt x="1677380" y="0"/>
                  </a:lnTo>
                </a:path>
                <a:path w="6920230" h="2329179">
                  <a:moveTo>
                    <a:pt x="6042129" y="0"/>
                  </a:moveTo>
                  <a:lnTo>
                    <a:pt x="62006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12123" y="1274063"/>
              <a:ext cx="6920230" cy="0"/>
            </a:xfrm>
            <a:custGeom>
              <a:avLst/>
              <a:gdLst/>
              <a:ahLst/>
              <a:cxnLst/>
              <a:rect l="l" t="t" r="r" b="b"/>
              <a:pathLst>
                <a:path w="6920230" h="0">
                  <a:moveTo>
                    <a:pt x="0" y="0"/>
                  </a:moveTo>
                  <a:lnTo>
                    <a:pt x="691986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92352" y="1418831"/>
              <a:ext cx="6760845" cy="3738245"/>
            </a:xfrm>
            <a:custGeom>
              <a:avLst/>
              <a:gdLst/>
              <a:ahLst/>
              <a:cxnLst/>
              <a:rect l="l" t="t" r="r" b="b"/>
              <a:pathLst>
                <a:path w="6760845" h="3738245">
                  <a:moveTo>
                    <a:pt x="106680" y="632472"/>
                  </a:moveTo>
                  <a:lnTo>
                    <a:pt x="0" y="632472"/>
                  </a:lnTo>
                  <a:lnTo>
                    <a:pt x="0" y="3738016"/>
                  </a:lnTo>
                  <a:lnTo>
                    <a:pt x="106680" y="3738016"/>
                  </a:lnTo>
                  <a:lnTo>
                    <a:pt x="106680" y="632472"/>
                  </a:lnTo>
                  <a:close/>
                </a:path>
                <a:path w="6760845" h="3738245">
                  <a:moveTo>
                    <a:pt x="371843" y="588276"/>
                  </a:moveTo>
                  <a:lnTo>
                    <a:pt x="265176" y="588276"/>
                  </a:lnTo>
                  <a:lnTo>
                    <a:pt x="265176" y="3738016"/>
                  </a:lnTo>
                  <a:lnTo>
                    <a:pt x="371843" y="3738016"/>
                  </a:lnTo>
                  <a:lnTo>
                    <a:pt x="371843" y="588276"/>
                  </a:lnTo>
                  <a:close/>
                </a:path>
                <a:path w="6760845" h="3738245">
                  <a:moveTo>
                    <a:pt x="638556" y="585228"/>
                  </a:moveTo>
                  <a:lnTo>
                    <a:pt x="531876" y="585228"/>
                  </a:lnTo>
                  <a:lnTo>
                    <a:pt x="531876" y="3738016"/>
                  </a:lnTo>
                  <a:lnTo>
                    <a:pt x="638556" y="3738016"/>
                  </a:lnTo>
                  <a:lnTo>
                    <a:pt x="638556" y="585228"/>
                  </a:lnTo>
                  <a:close/>
                </a:path>
                <a:path w="6760845" h="3738245">
                  <a:moveTo>
                    <a:pt x="905268" y="542556"/>
                  </a:moveTo>
                  <a:lnTo>
                    <a:pt x="798576" y="542556"/>
                  </a:lnTo>
                  <a:lnTo>
                    <a:pt x="798576" y="3738016"/>
                  </a:lnTo>
                  <a:lnTo>
                    <a:pt x="905268" y="3738016"/>
                  </a:lnTo>
                  <a:lnTo>
                    <a:pt x="905268" y="542556"/>
                  </a:lnTo>
                  <a:close/>
                </a:path>
                <a:path w="6760845" h="3738245">
                  <a:moveTo>
                    <a:pt x="1170444" y="615708"/>
                  </a:moveTo>
                  <a:lnTo>
                    <a:pt x="1063752" y="615708"/>
                  </a:lnTo>
                  <a:lnTo>
                    <a:pt x="1063752" y="3738016"/>
                  </a:lnTo>
                  <a:lnTo>
                    <a:pt x="1170444" y="3738016"/>
                  </a:lnTo>
                  <a:lnTo>
                    <a:pt x="1170444" y="615708"/>
                  </a:lnTo>
                  <a:close/>
                </a:path>
                <a:path w="6760845" h="3738245">
                  <a:moveTo>
                    <a:pt x="1437132" y="539496"/>
                  </a:moveTo>
                  <a:lnTo>
                    <a:pt x="1330452" y="539496"/>
                  </a:lnTo>
                  <a:lnTo>
                    <a:pt x="1330452" y="3738016"/>
                  </a:lnTo>
                  <a:lnTo>
                    <a:pt x="1437132" y="3738016"/>
                  </a:lnTo>
                  <a:lnTo>
                    <a:pt x="1437132" y="539496"/>
                  </a:lnTo>
                  <a:close/>
                </a:path>
                <a:path w="6760845" h="3738245">
                  <a:moveTo>
                    <a:pt x="1702308" y="417588"/>
                  </a:moveTo>
                  <a:lnTo>
                    <a:pt x="1597152" y="417588"/>
                  </a:lnTo>
                  <a:lnTo>
                    <a:pt x="1597152" y="3738016"/>
                  </a:lnTo>
                  <a:lnTo>
                    <a:pt x="1702308" y="3738016"/>
                  </a:lnTo>
                  <a:lnTo>
                    <a:pt x="1702308" y="417588"/>
                  </a:lnTo>
                  <a:close/>
                </a:path>
                <a:path w="6760845" h="3738245">
                  <a:moveTo>
                    <a:pt x="1969008" y="391680"/>
                  </a:moveTo>
                  <a:lnTo>
                    <a:pt x="1862328" y="391680"/>
                  </a:lnTo>
                  <a:lnTo>
                    <a:pt x="1862328" y="3738016"/>
                  </a:lnTo>
                  <a:lnTo>
                    <a:pt x="1969008" y="3738016"/>
                  </a:lnTo>
                  <a:lnTo>
                    <a:pt x="1969008" y="391680"/>
                  </a:lnTo>
                  <a:close/>
                </a:path>
                <a:path w="6760845" h="3738245">
                  <a:moveTo>
                    <a:pt x="2235720" y="309384"/>
                  </a:moveTo>
                  <a:lnTo>
                    <a:pt x="2129028" y="309384"/>
                  </a:lnTo>
                  <a:lnTo>
                    <a:pt x="2129028" y="3738016"/>
                  </a:lnTo>
                  <a:lnTo>
                    <a:pt x="2235720" y="3738016"/>
                  </a:lnTo>
                  <a:lnTo>
                    <a:pt x="2235720" y="309384"/>
                  </a:lnTo>
                  <a:close/>
                </a:path>
                <a:path w="6760845" h="3738245">
                  <a:moveTo>
                    <a:pt x="2500896" y="313956"/>
                  </a:moveTo>
                  <a:lnTo>
                    <a:pt x="2394204" y="313956"/>
                  </a:lnTo>
                  <a:lnTo>
                    <a:pt x="2394204" y="3738016"/>
                  </a:lnTo>
                  <a:lnTo>
                    <a:pt x="2500896" y="3738016"/>
                  </a:lnTo>
                  <a:lnTo>
                    <a:pt x="2500896" y="313956"/>
                  </a:lnTo>
                  <a:close/>
                </a:path>
                <a:path w="6760845" h="3738245">
                  <a:moveTo>
                    <a:pt x="2767571" y="222516"/>
                  </a:moveTo>
                  <a:lnTo>
                    <a:pt x="2660904" y="222516"/>
                  </a:lnTo>
                  <a:lnTo>
                    <a:pt x="2660904" y="3738016"/>
                  </a:lnTo>
                  <a:lnTo>
                    <a:pt x="2767571" y="3738016"/>
                  </a:lnTo>
                  <a:lnTo>
                    <a:pt x="2767571" y="222516"/>
                  </a:lnTo>
                  <a:close/>
                </a:path>
                <a:path w="6760845" h="3738245">
                  <a:moveTo>
                    <a:pt x="3034271" y="190512"/>
                  </a:moveTo>
                  <a:lnTo>
                    <a:pt x="2927604" y="190512"/>
                  </a:lnTo>
                  <a:lnTo>
                    <a:pt x="2927604" y="3738016"/>
                  </a:lnTo>
                  <a:lnTo>
                    <a:pt x="3034271" y="3738016"/>
                  </a:lnTo>
                  <a:lnTo>
                    <a:pt x="3034271" y="190512"/>
                  </a:lnTo>
                  <a:close/>
                </a:path>
                <a:path w="6760845" h="3738245">
                  <a:moveTo>
                    <a:pt x="3299460" y="149364"/>
                  </a:moveTo>
                  <a:lnTo>
                    <a:pt x="3192780" y="149364"/>
                  </a:lnTo>
                  <a:lnTo>
                    <a:pt x="3192780" y="3738016"/>
                  </a:lnTo>
                  <a:lnTo>
                    <a:pt x="3299460" y="3738016"/>
                  </a:lnTo>
                  <a:lnTo>
                    <a:pt x="3299460" y="149364"/>
                  </a:lnTo>
                  <a:close/>
                </a:path>
                <a:path w="6760845" h="3738245">
                  <a:moveTo>
                    <a:pt x="3566172" y="204228"/>
                  </a:moveTo>
                  <a:lnTo>
                    <a:pt x="3459480" y="204228"/>
                  </a:lnTo>
                  <a:lnTo>
                    <a:pt x="3459480" y="3738016"/>
                  </a:lnTo>
                  <a:lnTo>
                    <a:pt x="3566172" y="3738016"/>
                  </a:lnTo>
                  <a:lnTo>
                    <a:pt x="3566172" y="204228"/>
                  </a:lnTo>
                  <a:close/>
                </a:path>
                <a:path w="6760845" h="3738245">
                  <a:moveTo>
                    <a:pt x="3832860" y="205740"/>
                  </a:moveTo>
                  <a:lnTo>
                    <a:pt x="3726180" y="205740"/>
                  </a:lnTo>
                  <a:lnTo>
                    <a:pt x="3726180" y="3738016"/>
                  </a:lnTo>
                  <a:lnTo>
                    <a:pt x="3832860" y="3738016"/>
                  </a:lnTo>
                  <a:lnTo>
                    <a:pt x="3832860" y="205740"/>
                  </a:lnTo>
                  <a:close/>
                </a:path>
                <a:path w="6760845" h="3738245">
                  <a:moveTo>
                    <a:pt x="4098036" y="80784"/>
                  </a:moveTo>
                  <a:lnTo>
                    <a:pt x="3991356" y="80784"/>
                  </a:lnTo>
                  <a:lnTo>
                    <a:pt x="3991356" y="3738016"/>
                  </a:lnTo>
                  <a:lnTo>
                    <a:pt x="4098036" y="3738016"/>
                  </a:lnTo>
                  <a:lnTo>
                    <a:pt x="4098036" y="80784"/>
                  </a:lnTo>
                  <a:close/>
                </a:path>
                <a:path w="6760845" h="3738245">
                  <a:moveTo>
                    <a:pt x="4364736" y="0"/>
                  </a:moveTo>
                  <a:lnTo>
                    <a:pt x="4258056" y="0"/>
                  </a:lnTo>
                  <a:lnTo>
                    <a:pt x="4258056" y="3738016"/>
                  </a:lnTo>
                  <a:lnTo>
                    <a:pt x="4364736" y="3738016"/>
                  </a:lnTo>
                  <a:lnTo>
                    <a:pt x="4364736" y="0"/>
                  </a:lnTo>
                  <a:close/>
                </a:path>
                <a:path w="6760845" h="3738245">
                  <a:moveTo>
                    <a:pt x="4629912" y="45720"/>
                  </a:moveTo>
                  <a:lnTo>
                    <a:pt x="4524756" y="45720"/>
                  </a:lnTo>
                  <a:lnTo>
                    <a:pt x="4524756" y="3738016"/>
                  </a:lnTo>
                  <a:lnTo>
                    <a:pt x="4629912" y="3738016"/>
                  </a:lnTo>
                  <a:lnTo>
                    <a:pt x="4629912" y="45720"/>
                  </a:lnTo>
                  <a:close/>
                </a:path>
                <a:path w="6760845" h="3738245">
                  <a:moveTo>
                    <a:pt x="4896624" y="35064"/>
                  </a:moveTo>
                  <a:lnTo>
                    <a:pt x="4789932" y="35064"/>
                  </a:lnTo>
                  <a:lnTo>
                    <a:pt x="4789932" y="3738016"/>
                  </a:lnTo>
                  <a:lnTo>
                    <a:pt x="4896624" y="3738016"/>
                  </a:lnTo>
                  <a:lnTo>
                    <a:pt x="4896624" y="35064"/>
                  </a:lnTo>
                  <a:close/>
                </a:path>
                <a:path w="6760845" h="3738245">
                  <a:moveTo>
                    <a:pt x="5163312" y="86868"/>
                  </a:moveTo>
                  <a:lnTo>
                    <a:pt x="5056632" y="86868"/>
                  </a:lnTo>
                  <a:lnTo>
                    <a:pt x="5056632" y="3738016"/>
                  </a:lnTo>
                  <a:lnTo>
                    <a:pt x="5163312" y="3738016"/>
                  </a:lnTo>
                  <a:lnTo>
                    <a:pt x="5163312" y="86868"/>
                  </a:lnTo>
                  <a:close/>
                </a:path>
                <a:path w="6760845" h="3738245">
                  <a:moveTo>
                    <a:pt x="5428475" y="100596"/>
                  </a:moveTo>
                  <a:lnTo>
                    <a:pt x="5323319" y="100596"/>
                  </a:lnTo>
                  <a:lnTo>
                    <a:pt x="5323319" y="3738016"/>
                  </a:lnTo>
                  <a:lnTo>
                    <a:pt x="5428475" y="3738016"/>
                  </a:lnTo>
                  <a:lnTo>
                    <a:pt x="5428475" y="100596"/>
                  </a:lnTo>
                  <a:close/>
                </a:path>
                <a:path w="6760845" h="3738245">
                  <a:moveTo>
                    <a:pt x="5695175" y="160020"/>
                  </a:moveTo>
                  <a:lnTo>
                    <a:pt x="5588508" y="160020"/>
                  </a:lnTo>
                  <a:lnTo>
                    <a:pt x="5588508" y="3738016"/>
                  </a:lnTo>
                  <a:lnTo>
                    <a:pt x="5695175" y="3738016"/>
                  </a:lnTo>
                  <a:lnTo>
                    <a:pt x="5695175" y="160020"/>
                  </a:lnTo>
                  <a:close/>
                </a:path>
                <a:path w="6760845" h="3738245">
                  <a:moveTo>
                    <a:pt x="5961888" y="289572"/>
                  </a:moveTo>
                  <a:lnTo>
                    <a:pt x="5855208" y="289572"/>
                  </a:lnTo>
                  <a:lnTo>
                    <a:pt x="5855208" y="3738016"/>
                  </a:lnTo>
                  <a:lnTo>
                    <a:pt x="5961888" y="3738016"/>
                  </a:lnTo>
                  <a:lnTo>
                    <a:pt x="5961888" y="289572"/>
                  </a:lnTo>
                  <a:close/>
                </a:path>
                <a:path w="6760845" h="3738245">
                  <a:moveTo>
                    <a:pt x="6227064" y="574560"/>
                  </a:moveTo>
                  <a:lnTo>
                    <a:pt x="6120384" y="574560"/>
                  </a:lnTo>
                  <a:lnTo>
                    <a:pt x="6120384" y="3738016"/>
                  </a:lnTo>
                  <a:lnTo>
                    <a:pt x="6227064" y="3738016"/>
                  </a:lnTo>
                  <a:lnTo>
                    <a:pt x="6227064" y="574560"/>
                  </a:lnTo>
                  <a:close/>
                </a:path>
                <a:path w="6760845" h="3738245">
                  <a:moveTo>
                    <a:pt x="6493751" y="669048"/>
                  </a:moveTo>
                  <a:lnTo>
                    <a:pt x="6387084" y="669048"/>
                  </a:lnTo>
                  <a:lnTo>
                    <a:pt x="6387084" y="3738016"/>
                  </a:lnTo>
                  <a:lnTo>
                    <a:pt x="6493751" y="3738016"/>
                  </a:lnTo>
                  <a:lnTo>
                    <a:pt x="6493751" y="669048"/>
                  </a:lnTo>
                  <a:close/>
                </a:path>
                <a:path w="6760845" h="3738245">
                  <a:moveTo>
                    <a:pt x="6760451" y="698004"/>
                  </a:moveTo>
                  <a:lnTo>
                    <a:pt x="6653784" y="698004"/>
                  </a:lnTo>
                  <a:lnTo>
                    <a:pt x="6653784" y="3738016"/>
                  </a:lnTo>
                  <a:lnTo>
                    <a:pt x="6760451" y="3738016"/>
                  </a:lnTo>
                  <a:lnTo>
                    <a:pt x="6760451" y="69800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12123" y="5156847"/>
              <a:ext cx="6920230" cy="0"/>
            </a:xfrm>
            <a:custGeom>
              <a:avLst/>
              <a:gdLst/>
              <a:ahLst/>
              <a:cxnLst/>
              <a:rect l="l" t="t" r="r" b="b"/>
              <a:pathLst>
                <a:path w="6920230" h="0">
                  <a:moveTo>
                    <a:pt x="0" y="0"/>
                  </a:moveTo>
                  <a:lnTo>
                    <a:pt x="691986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45198" y="1141641"/>
              <a:ext cx="6654165" cy="764540"/>
            </a:xfrm>
            <a:custGeom>
              <a:avLst/>
              <a:gdLst/>
              <a:ahLst/>
              <a:cxnLst/>
              <a:rect l="l" t="t" r="r" b="b"/>
              <a:pathLst>
                <a:path w="6654165" h="764539">
                  <a:moveTo>
                    <a:pt x="0" y="635342"/>
                  </a:moveTo>
                  <a:lnTo>
                    <a:pt x="265671" y="585050"/>
                  </a:lnTo>
                  <a:lnTo>
                    <a:pt x="532371" y="554570"/>
                  </a:lnTo>
                  <a:lnTo>
                    <a:pt x="799071" y="521042"/>
                  </a:lnTo>
                  <a:lnTo>
                    <a:pt x="1064247" y="542378"/>
                  </a:lnTo>
                  <a:lnTo>
                    <a:pt x="1330947" y="464654"/>
                  </a:lnTo>
                  <a:lnTo>
                    <a:pt x="1597647" y="351878"/>
                  </a:lnTo>
                  <a:lnTo>
                    <a:pt x="1862823" y="350354"/>
                  </a:lnTo>
                  <a:lnTo>
                    <a:pt x="2129523" y="312254"/>
                  </a:lnTo>
                  <a:lnTo>
                    <a:pt x="2394699" y="345782"/>
                  </a:lnTo>
                  <a:lnTo>
                    <a:pt x="2661399" y="146138"/>
                  </a:lnTo>
                  <a:lnTo>
                    <a:pt x="2928099" y="138518"/>
                  </a:lnTo>
                  <a:lnTo>
                    <a:pt x="3193275" y="126326"/>
                  </a:lnTo>
                  <a:lnTo>
                    <a:pt x="3459975" y="181190"/>
                  </a:lnTo>
                  <a:lnTo>
                    <a:pt x="3726675" y="179666"/>
                  </a:lnTo>
                  <a:lnTo>
                    <a:pt x="3991851" y="85178"/>
                  </a:lnTo>
                  <a:lnTo>
                    <a:pt x="4258551" y="0"/>
                  </a:lnTo>
                  <a:lnTo>
                    <a:pt x="4525251" y="65366"/>
                  </a:lnTo>
                  <a:lnTo>
                    <a:pt x="4790427" y="51650"/>
                  </a:lnTo>
                  <a:lnTo>
                    <a:pt x="5057127" y="112610"/>
                  </a:lnTo>
                  <a:lnTo>
                    <a:pt x="5322303" y="121754"/>
                  </a:lnTo>
                  <a:lnTo>
                    <a:pt x="5589003" y="225386"/>
                  </a:lnTo>
                  <a:lnTo>
                    <a:pt x="5855703" y="338162"/>
                  </a:lnTo>
                  <a:lnTo>
                    <a:pt x="6120879" y="649058"/>
                  </a:lnTo>
                  <a:lnTo>
                    <a:pt x="6387579" y="732878"/>
                  </a:lnTo>
                  <a:lnTo>
                    <a:pt x="6653720" y="763993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98912" y="1794705"/>
              <a:ext cx="86995" cy="111125"/>
            </a:xfrm>
            <a:custGeom>
              <a:avLst/>
              <a:gdLst/>
              <a:ahLst/>
              <a:cxnLst/>
              <a:rect l="l" t="t" r="r" b="b"/>
              <a:pathLst>
                <a:path w="86995" h="111125">
                  <a:moveTo>
                    <a:pt x="0" y="110934"/>
                  </a:moveTo>
                  <a:lnTo>
                    <a:pt x="8638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212123" y="497547"/>
            <a:ext cx="6920230" cy="0"/>
          </a:xfrm>
          <a:custGeom>
            <a:avLst/>
            <a:gdLst/>
            <a:ahLst/>
            <a:cxnLst/>
            <a:rect l="l" t="t" r="r" b="b"/>
            <a:pathLst>
              <a:path w="6920230" h="0">
                <a:moveTo>
                  <a:pt x="0" y="0"/>
                </a:moveTo>
                <a:lnTo>
                  <a:pt x="691986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892360" y="1505780"/>
            <a:ext cx="386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404040"/>
                </a:solidFill>
                <a:latin typeface="Calibri"/>
                <a:cs typeface="Calibri"/>
              </a:rPr>
              <a:t>0.42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07878" y="4999785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07878" y="4223272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7878" y="3446758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07878" y="2670246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07878" y="1893733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7878" y="1117220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7878" y="340707"/>
            <a:ext cx="28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585858"/>
                </a:solidFill>
                <a:latin typeface="Calibri"/>
                <a:cs typeface="Calibri"/>
              </a:rPr>
              <a:t>0.6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7999" y="4999987"/>
            <a:ext cx="128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9096" y="4223474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1000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9096" y="3446961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9096" y="2670448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3000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096" y="1893935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4000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096" y="1117422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5000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9096" y="340909"/>
            <a:ext cx="4387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0011" y="5272302"/>
            <a:ext cx="6881495" cy="4387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2009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47458" y="2100714"/>
            <a:ext cx="228600" cy="14560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Heifer/cow</a:t>
            </a:r>
            <a:r>
              <a:rPr dirty="0" sz="1600" spc="-4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Ratio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4112" y="2781294"/>
            <a:ext cx="228600" cy="6184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Heifers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4112" y="2256562"/>
            <a:ext cx="228600" cy="4572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(000)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16973" y="5898146"/>
            <a:ext cx="243840" cy="111760"/>
          </a:xfrm>
          <a:custGeom>
            <a:avLst/>
            <a:gdLst/>
            <a:ahLst/>
            <a:cxnLst/>
            <a:rect l="l" t="t" r="r" b="b"/>
            <a:pathLst>
              <a:path w="243839" h="111760">
                <a:moveTo>
                  <a:pt x="243839" y="0"/>
                </a:moveTo>
                <a:lnTo>
                  <a:pt x="0" y="0"/>
                </a:lnTo>
                <a:lnTo>
                  <a:pt x="0" y="111607"/>
                </a:lnTo>
                <a:lnTo>
                  <a:pt x="243839" y="111607"/>
                </a:lnTo>
                <a:lnTo>
                  <a:pt x="243839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673829" y="5796884"/>
            <a:ext cx="6064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heifers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5393" y="59539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712251" y="5796884"/>
            <a:ext cx="11201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heifers/cows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49965" y="42640"/>
            <a:ext cx="64681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340"/>
              <a:t>US</a:t>
            </a:r>
            <a:r>
              <a:rPr dirty="0" sz="4400" spc="-75"/>
              <a:t> </a:t>
            </a:r>
            <a:r>
              <a:rPr dirty="0" sz="4400" spc="155"/>
              <a:t>Replacement</a:t>
            </a:r>
            <a:r>
              <a:rPr dirty="0" sz="4400" spc="-95"/>
              <a:t> </a:t>
            </a:r>
            <a:r>
              <a:rPr dirty="0" sz="4400" spc="150"/>
              <a:t>Prices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2483" y="4674108"/>
            <a:ext cx="7202170" cy="0"/>
          </a:xfrm>
          <a:custGeom>
            <a:avLst/>
            <a:gdLst/>
            <a:ahLst/>
            <a:cxnLst/>
            <a:rect l="l" t="t" r="r" b="b"/>
            <a:pathLst>
              <a:path w="7202170" h="0">
                <a:moveTo>
                  <a:pt x="0" y="0"/>
                </a:moveTo>
                <a:lnTo>
                  <a:pt x="72021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22483" y="3965447"/>
            <a:ext cx="7202170" cy="0"/>
          </a:xfrm>
          <a:custGeom>
            <a:avLst/>
            <a:gdLst/>
            <a:ahLst/>
            <a:cxnLst/>
            <a:rect l="l" t="t" r="r" b="b"/>
            <a:pathLst>
              <a:path w="7202170" h="0">
                <a:moveTo>
                  <a:pt x="0" y="0"/>
                </a:moveTo>
                <a:lnTo>
                  <a:pt x="72021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522483" y="1677733"/>
            <a:ext cx="7202170" cy="2026920"/>
            <a:chOff x="1522483" y="1677733"/>
            <a:chExt cx="7202170" cy="2026920"/>
          </a:xfrm>
        </p:grpSpPr>
        <p:sp>
          <p:nvSpPr>
            <p:cNvPr id="6" name="object 6"/>
            <p:cNvSpPr/>
            <p:nvPr/>
          </p:nvSpPr>
          <p:spPr>
            <a:xfrm>
              <a:off x="1522483" y="1840991"/>
              <a:ext cx="7202170" cy="1416050"/>
            </a:xfrm>
            <a:custGeom>
              <a:avLst/>
              <a:gdLst/>
              <a:ahLst/>
              <a:cxnLst/>
              <a:rect l="l" t="t" r="r" b="b"/>
              <a:pathLst>
                <a:path w="7202170" h="1416050">
                  <a:moveTo>
                    <a:pt x="0" y="1415796"/>
                  </a:moveTo>
                  <a:lnTo>
                    <a:pt x="7202119" y="1415796"/>
                  </a:lnTo>
                </a:path>
                <a:path w="7202170" h="1416050">
                  <a:moveTo>
                    <a:pt x="0" y="708660"/>
                  </a:moveTo>
                  <a:lnTo>
                    <a:pt x="7202119" y="708660"/>
                  </a:lnTo>
                </a:path>
                <a:path w="7202170" h="1416050">
                  <a:moveTo>
                    <a:pt x="0" y="0"/>
                  </a:moveTo>
                  <a:lnTo>
                    <a:pt x="72021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66525" y="1699958"/>
              <a:ext cx="6914515" cy="1982470"/>
            </a:xfrm>
            <a:custGeom>
              <a:avLst/>
              <a:gdLst/>
              <a:ahLst/>
              <a:cxnLst/>
              <a:rect l="l" t="t" r="r" b="b"/>
              <a:pathLst>
                <a:path w="6914515" h="1982470">
                  <a:moveTo>
                    <a:pt x="0" y="1783905"/>
                  </a:moveTo>
                  <a:lnTo>
                    <a:pt x="288759" y="1556829"/>
                  </a:lnTo>
                  <a:lnTo>
                    <a:pt x="576795" y="1416621"/>
                  </a:lnTo>
                  <a:lnTo>
                    <a:pt x="864831" y="1783905"/>
                  </a:lnTo>
                  <a:lnTo>
                    <a:pt x="1152867" y="1444053"/>
                  </a:lnTo>
                  <a:lnTo>
                    <a:pt x="1440903" y="1175829"/>
                  </a:lnTo>
                  <a:lnTo>
                    <a:pt x="1728939" y="1232217"/>
                  </a:lnTo>
                  <a:lnTo>
                    <a:pt x="2016975" y="1090485"/>
                  </a:lnTo>
                  <a:lnTo>
                    <a:pt x="2305011" y="919797"/>
                  </a:lnTo>
                  <a:lnTo>
                    <a:pt x="2593060" y="1713801"/>
                  </a:lnTo>
                  <a:lnTo>
                    <a:pt x="2881083" y="1797621"/>
                  </a:lnTo>
                  <a:lnTo>
                    <a:pt x="3169119" y="1671129"/>
                  </a:lnTo>
                  <a:lnTo>
                    <a:pt x="3457155" y="1657413"/>
                  </a:lnTo>
                  <a:lnTo>
                    <a:pt x="3745191" y="1727517"/>
                  </a:lnTo>
                  <a:lnTo>
                    <a:pt x="4033227" y="1090485"/>
                  </a:lnTo>
                  <a:lnTo>
                    <a:pt x="4321263" y="863409"/>
                  </a:lnTo>
                  <a:lnTo>
                    <a:pt x="4609299" y="1189545"/>
                  </a:lnTo>
                  <a:lnTo>
                    <a:pt x="4897335" y="1387665"/>
                  </a:lnTo>
                  <a:lnTo>
                    <a:pt x="5185371" y="1756473"/>
                  </a:lnTo>
                  <a:lnTo>
                    <a:pt x="5473407" y="1982355"/>
                  </a:lnTo>
                  <a:lnTo>
                    <a:pt x="5761443" y="1840293"/>
                  </a:lnTo>
                  <a:lnTo>
                    <a:pt x="6049479" y="1756473"/>
                  </a:lnTo>
                  <a:lnTo>
                    <a:pt x="6337515" y="1430337"/>
                  </a:lnTo>
                  <a:lnTo>
                    <a:pt x="6625564" y="1189545"/>
                  </a:lnTo>
                  <a:lnTo>
                    <a:pt x="6914032" y="0"/>
                  </a:lnTo>
                </a:path>
              </a:pathLst>
            </a:custGeom>
            <a:ln w="444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522483" y="1133576"/>
            <a:ext cx="7202170" cy="0"/>
          </a:xfrm>
          <a:custGeom>
            <a:avLst/>
            <a:gdLst/>
            <a:ahLst/>
            <a:cxnLst/>
            <a:rect l="l" t="t" r="r" b="b"/>
            <a:pathLst>
              <a:path w="7202170" h="0">
                <a:moveTo>
                  <a:pt x="0" y="0"/>
                </a:moveTo>
                <a:lnTo>
                  <a:pt x="72021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22483" y="5381471"/>
            <a:ext cx="7202170" cy="0"/>
          </a:xfrm>
          <a:custGeom>
            <a:avLst/>
            <a:gdLst/>
            <a:ahLst/>
            <a:cxnLst/>
            <a:rect l="l" t="t" r="r" b="b"/>
            <a:pathLst>
              <a:path w="7202170" h="0">
                <a:moveTo>
                  <a:pt x="0" y="0"/>
                </a:moveTo>
                <a:lnTo>
                  <a:pt x="7202119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5116" y="958096"/>
            <a:ext cx="548640" cy="4547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3,000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2,500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2,000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1,500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1,000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560767" y="5513842"/>
            <a:ext cx="7168515" cy="4895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503" y="2902062"/>
            <a:ext cx="254000" cy="7137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 b="1">
                <a:solidFill>
                  <a:srgbClr val="585858"/>
                </a:solidFill>
                <a:latin typeface="Calibri"/>
                <a:cs typeface="Calibri"/>
              </a:rPr>
              <a:t>$/head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611153" y="-60008"/>
            <a:ext cx="574611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140"/>
              <a:t>Beef</a:t>
            </a:r>
            <a:r>
              <a:rPr dirty="0" sz="4400" spc="-85"/>
              <a:t> </a:t>
            </a:r>
            <a:r>
              <a:rPr dirty="0" sz="4400" spc="175"/>
              <a:t>and</a:t>
            </a:r>
            <a:r>
              <a:rPr dirty="0" sz="4400" spc="-80"/>
              <a:t> </a:t>
            </a:r>
            <a:r>
              <a:rPr dirty="0" sz="4400" spc="114"/>
              <a:t>Dairy</a:t>
            </a:r>
            <a:r>
              <a:rPr dirty="0" sz="4400" spc="-100"/>
              <a:t> </a:t>
            </a:r>
            <a:r>
              <a:rPr dirty="0" sz="4400" spc="320"/>
              <a:t>Cows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20942" y="4323588"/>
            <a:ext cx="7517130" cy="0"/>
          </a:xfrm>
          <a:custGeom>
            <a:avLst/>
            <a:gdLst/>
            <a:ahLst/>
            <a:cxnLst/>
            <a:rect l="l" t="t" r="r" b="b"/>
            <a:pathLst>
              <a:path w="7517130" h="0">
                <a:moveTo>
                  <a:pt x="0" y="0"/>
                </a:moveTo>
                <a:lnTo>
                  <a:pt x="75169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116180" y="1401762"/>
            <a:ext cx="7526655" cy="2663825"/>
            <a:chOff x="1116180" y="1401762"/>
            <a:chExt cx="7526655" cy="2663825"/>
          </a:xfrm>
        </p:grpSpPr>
        <p:sp>
          <p:nvSpPr>
            <p:cNvPr id="5" name="object 5"/>
            <p:cNvSpPr/>
            <p:nvPr/>
          </p:nvSpPr>
          <p:spPr>
            <a:xfrm>
              <a:off x="1120942" y="2185416"/>
              <a:ext cx="7517130" cy="1783080"/>
            </a:xfrm>
            <a:custGeom>
              <a:avLst/>
              <a:gdLst/>
              <a:ahLst/>
              <a:cxnLst/>
              <a:rect l="l" t="t" r="r" b="b"/>
              <a:pathLst>
                <a:path w="7517130" h="1783079">
                  <a:moveTo>
                    <a:pt x="0" y="1783080"/>
                  </a:moveTo>
                  <a:lnTo>
                    <a:pt x="7516914" y="1783080"/>
                  </a:lnTo>
                </a:path>
                <a:path w="7517130" h="1783079">
                  <a:moveTo>
                    <a:pt x="0" y="1426464"/>
                  </a:moveTo>
                  <a:lnTo>
                    <a:pt x="7516914" y="1426464"/>
                  </a:lnTo>
                </a:path>
                <a:path w="7517130" h="1783079">
                  <a:moveTo>
                    <a:pt x="0" y="1069848"/>
                  </a:moveTo>
                  <a:lnTo>
                    <a:pt x="7516914" y="1069848"/>
                  </a:lnTo>
                </a:path>
                <a:path w="7517130" h="1783079">
                  <a:moveTo>
                    <a:pt x="0" y="713232"/>
                  </a:moveTo>
                  <a:lnTo>
                    <a:pt x="7516914" y="713232"/>
                  </a:lnTo>
                </a:path>
                <a:path w="7517130" h="1783079">
                  <a:moveTo>
                    <a:pt x="0" y="356616"/>
                  </a:moveTo>
                  <a:lnTo>
                    <a:pt x="7516914" y="356616"/>
                  </a:lnTo>
                </a:path>
                <a:path w="7517130" h="1783079">
                  <a:moveTo>
                    <a:pt x="0" y="0"/>
                  </a:moveTo>
                  <a:lnTo>
                    <a:pt x="75169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7790" y="2856153"/>
              <a:ext cx="7443470" cy="1182370"/>
            </a:xfrm>
            <a:custGeom>
              <a:avLst/>
              <a:gdLst/>
              <a:ahLst/>
              <a:cxnLst/>
              <a:rect l="l" t="t" r="r" b="b"/>
              <a:pathLst>
                <a:path w="7443470" h="1182370">
                  <a:moveTo>
                    <a:pt x="0" y="298526"/>
                  </a:moveTo>
                  <a:lnTo>
                    <a:pt x="73596" y="292430"/>
                  </a:lnTo>
                  <a:lnTo>
                    <a:pt x="146748" y="306146"/>
                  </a:lnTo>
                  <a:lnTo>
                    <a:pt x="221424" y="313766"/>
                  </a:lnTo>
                  <a:lnTo>
                    <a:pt x="294576" y="312242"/>
                  </a:lnTo>
                  <a:lnTo>
                    <a:pt x="367728" y="283286"/>
                  </a:lnTo>
                  <a:lnTo>
                    <a:pt x="442404" y="240614"/>
                  </a:lnTo>
                  <a:lnTo>
                    <a:pt x="515556" y="178130"/>
                  </a:lnTo>
                  <a:lnTo>
                    <a:pt x="590232" y="106502"/>
                  </a:lnTo>
                  <a:lnTo>
                    <a:pt x="663384" y="37922"/>
                  </a:lnTo>
                  <a:lnTo>
                    <a:pt x="736536" y="28778"/>
                  </a:lnTo>
                  <a:lnTo>
                    <a:pt x="811212" y="100406"/>
                  </a:lnTo>
                  <a:lnTo>
                    <a:pt x="884364" y="133934"/>
                  </a:lnTo>
                  <a:lnTo>
                    <a:pt x="957516" y="161366"/>
                  </a:lnTo>
                  <a:lnTo>
                    <a:pt x="1032192" y="170510"/>
                  </a:lnTo>
                  <a:lnTo>
                    <a:pt x="1105344" y="165938"/>
                  </a:lnTo>
                  <a:lnTo>
                    <a:pt x="1178496" y="136982"/>
                  </a:lnTo>
                  <a:lnTo>
                    <a:pt x="1253172" y="92786"/>
                  </a:lnTo>
                  <a:lnTo>
                    <a:pt x="1326324" y="40970"/>
                  </a:lnTo>
                  <a:lnTo>
                    <a:pt x="1399476" y="10490"/>
                  </a:lnTo>
                  <a:lnTo>
                    <a:pt x="1474152" y="0"/>
                  </a:lnTo>
                  <a:lnTo>
                    <a:pt x="1547304" y="39446"/>
                  </a:lnTo>
                  <a:lnTo>
                    <a:pt x="1621980" y="108026"/>
                  </a:lnTo>
                  <a:lnTo>
                    <a:pt x="1695132" y="161366"/>
                  </a:lnTo>
                  <a:lnTo>
                    <a:pt x="1768284" y="232994"/>
                  </a:lnTo>
                  <a:lnTo>
                    <a:pt x="1842960" y="254330"/>
                  </a:lnTo>
                  <a:lnTo>
                    <a:pt x="1916112" y="260426"/>
                  </a:lnTo>
                  <a:lnTo>
                    <a:pt x="1989264" y="292430"/>
                  </a:lnTo>
                  <a:lnTo>
                    <a:pt x="2063940" y="303098"/>
                  </a:lnTo>
                  <a:lnTo>
                    <a:pt x="2137092" y="278714"/>
                  </a:lnTo>
                  <a:lnTo>
                    <a:pt x="2210244" y="286334"/>
                  </a:lnTo>
                  <a:lnTo>
                    <a:pt x="2284920" y="324434"/>
                  </a:lnTo>
                  <a:lnTo>
                    <a:pt x="2358072" y="362534"/>
                  </a:lnTo>
                  <a:lnTo>
                    <a:pt x="2431224" y="414350"/>
                  </a:lnTo>
                  <a:lnTo>
                    <a:pt x="2505900" y="490550"/>
                  </a:lnTo>
                  <a:lnTo>
                    <a:pt x="2579052" y="548462"/>
                  </a:lnTo>
                  <a:lnTo>
                    <a:pt x="2653728" y="575894"/>
                  </a:lnTo>
                  <a:lnTo>
                    <a:pt x="2726880" y="595706"/>
                  </a:lnTo>
                  <a:lnTo>
                    <a:pt x="2800032" y="624662"/>
                  </a:lnTo>
                  <a:lnTo>
                    <a:pt x="2874708" y="665810"/>
                  </a:lnTo>
                  <a:lnTo>
                    <a:pt x="2947860" y="706958"/>
                  </a:lnTo>
                  <a:lnTo>
                    <a:pt x="3021012" y="758774"/>
                  </a:lnTo>
                  <a:lnTo>
                    <a:pt x="3095688" y="821258"/>
                  </a:lnTo>
                  <a:lnTo>
                    <a:pt x="3168840" y="868502"/>
                  </a:lnTo>
                  <a:lnTo>
                    <a:pt x="3241992" y="909650"/>
                  </a:lnTo>
                  <a:lnTo>
                    <a:pt x="3316668" y="947750"/>
                  </a:lnTo>
                  <a:lnTo>
                    <a:pt x="3389820" y="969086"/>
                  </a:lnTo>
                  <a:lnTo>
                    <a:pt x="3462972" y="981278"/>
                  </a:lnTo>
                  <a:lnTo>
                    <a:pt x="3537648" y="990422"/>
                  </a:lnTo>
                  <a:lnTo>
                    <a:pt x="3610800" y="1011758"/>
                  </a:lnTo>
                  <a:lnTo>
                    <a:pt x="3685476" y="1023950"/>
                  </a:lnTo>
                  <a:lnTo>
                    <a:pt x="3758628" y="1030046"/>
                  </a:lnTo>
                  <a:lnTo>
                    <a:pt x="3831780" y="1037666"/>
                  </a:lnTo>
                  <a:lnTo>
                    <a:pt x="3906456" y="1043762"/>
                  </a:lnTo>
                  <a:lnTo>
                    <a:pt x="3979608" y="1054430"/>
                  </a:lnTo>
                  <a:lnTo>
                    <a:pt x="4052760" y="1059002"/>
                  </a:lnTo>
                  <a:lnTo>
                    <a:pt x="4127436" y="1054430"/>
                  </a:lnTo>
                  <a:lnTo>
                    <a:pt x="4200588" y="1048334"/>
                  </a:lnTo>
                  <a:lnTo>
                    <a:pt x="4273740" y="1039190"/>
                  </a:lnTo>
                  <a:lnTo>
                    <a:pt x="4348416" y="1036142"/>
                  </a:lnTo>
                  <a:lnTo>
                    <a:pt x="4421568" y="1055954"/>
                  </a:lnTo>
                  <a:lnTo>
                    <a:pt x="4494720" y="1042238"/>
                  </a:lnTo>
                  <a:lnTo>
                    <a:pt x="4569396" y="1055954"/>
                  </a:lnTo>
                  <a:lnTo>
                    <a:pt x="4642548" y="1087958"/>
                  </a:lnTo>
                  <a:lnTo>
                    <a:pt x="4717224" y="1095578"/>
                  </a:lnTo>
                  <a:lnTo>
                    <a:pt x="4790376" y="1107770"/>
                  </a:lnTo>
                  <a:lnTo>
                    <a:pt x="4863528" y="1112342"/>
                  </a:lnTo>
                  <a:lnTo>
                    <a:pt x="4938204" y="1124534"/>
                  </a:lnTo>
                  <a:lnTo>
                    <a:pt x="5011356" y="1133678"/>
                  </a:lnTo>
                  <a:lnTo>
                    <a:pt x="5084508" y="1141298"/>
                  </a:lnTo>
                  <a:lnTo>
                    <a:pt x="5159184" y="1147394"/>
                  </a:lnTo>
                  <a:lnTo>
                    <a:pt x="5232336" y="1150442"/>
                  </a:lnTo>
                  <a:lnTo>
                    <a:pt x="5305488" y="1156538"/>
                  </a:lnTo>
                  <a:lnTo>
                    <a:pt x="5380164" y="1165682"/>
                  </a:lnTo>
                  <a:lnTo>
                    <a:pt x="5453316" y="1171778"/>
                  </a:lnTo>
                  <a:lnTo>
                    <a:pt x="5526468" y="1171778"/>
                  </a:lnTo>
                  <a:lnTo>
                    <a:pt x="5601144" y="1168730"/>
                  </a:lnTo>
                  <a:lnTo>
                    <a:pt x="5674296" y="1176350"/>
                  </a:lnTo>
                  <a:lnTo>
                    <a:pt x="5748972" y="1173302"/>
                  </a:lnTo>
                  <a:lnTo>
                    <a:pt x="5822124" y="1177874"/>
                  </a:lnTo>
                  <a:lnTo>
                    <a:pt x="5895276" y="1182306"/>
                  </a:lnTo>
                  <a:lnTo>
                    <a:pt x="5969952" y="1179398"/>
                  </a:lnTo>
                  <a:lnTo>
                    <a:pt x="6043104" y="1173302"/>
                  </a:lnTo>
                  <a:lnTo>
                    <a:pt x="6116256" y="1170254"/>
                  </a:lnTo>
                  <a:lnTo>
                    <a:pt x="6190932" y="1161110"/>
                  </a:lnTo>
                  <a:lnTo>
                    <a:pt x="6264084" y="1168730"/>
                  </a:lnTo>
                  <a:lnTo>
                    <a:pt x="6337236" y="1174826"/>
                  </a:lnTo>
                  <a:lnTo>
                    <a:pt x="6411912" y="1168730"/>
                  </a:lnTo>
                  <a:lnTo>
                    <a:pt x="6485064" y="1165682"/>
                  </a:lnTo>
                  <a:lnTo>
                    <a:pt x="6558216" y="1167206"/>
                  </a:lnTo>
                  <a:lnTo>
                    <a:pt x="6632892" y="1164158"/>
                  </a:lnTo>
                  <a:lnTo>
                    <a:pt x="6706044" y="1159586"/>
                  </a:lnTo>
                  <a:lnTo>
                    <a:pt x="6780720" y="1159586"/>
                  </a:lnTo>
                  <a:lnTo>
                    <a:pt x="6853872" y="1153490"/>
                  </a:lnTo>
                  <a:lnTo>
                    <a:pt x="6927024" y="1155014"/>
                  </a:lnTo>
                  <a:lnTo>
                    <a:pt x="7001700" y="1159586"/>
                  </a:lnTo>
                  <a:lnTo>
                    <a:pt x="7074852" y="1155014"/>
                  </a:lnTo>
                  <a:lnTo>
                    <a:pt x="7148004" y="1150442"/>
                  </a:lnTo>
                  <a:lnTo>
                    <a:pt x="7222680" y="1155014"/>
                  </a:lnTo>
                  <a:lnTo>
                    <a:pt x="7295832" y="1155014"/>
                  </a:lnTo>
                  <a:lnTo>
                    <a:pt x="7368984" y="1158062"/>
                  </a:lnTo>
                  <a:lnTo>
                    <a:pt x="7443228" y="1158062"/>
                  </a:lnTo>
                </a:path>
              </a:pathLst>
            </a:custGeom>
            <a:ln w="444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57790" y="1422400"/>
              <a:ext cx="7443470" cy="2622550"/>
            </a:xfrm>
            <a:custGeom>
              <a:avLst/>
              <a:gdLst/>
              <a:ahLst/>
              <a:cxnLst/>
              <a:rect l="l" t="t" r="r" b="b"/>
              <a:pathLst>
                <a:path w="7443470" h="2622550">
                  <a:moveTo>
                    <a:pt x="0" y="2408936"/>
                  </a:moveTo>
                  <a:lnTo>
                    <a:pt x="73596" y="2459228"/>
                  </a:lnTo>
                  <a:lnTo>
                    <a:pt x="146748" y="2524760"/>
                  </a:lnTo>
                  <a:lnTo>
                    <a:pt x="221424" y="2585720"/>
                  </a:lnTo>
                  <a:lnTo>
                    <a:pt x="294576" y="2622042"/>
                  </a:lnTo>
                  <a:lnTo>
                    <a:pt x="367728" y="2617724"/>
                  </a:lnTo>
                  <a:lnTo>
                    <a:pt x="442404" y="2605532"/>
                  </a:lnTo>
                  <a:lnTo>
                    <a:pt x="515556" y="2559812"/>
                  </a:lnTo>
                  <a:lnTo>
                    <a:pt x="590232" y="2514092"/>
                  </a:lnTo>
                  <a:lnTo>
                    <a:pt x="663384" y="2450084"/>
                  </a:lnTo>
                  <a:lnTo>
                    <a:pt x="736536" y="2354072"/>
                  </a:lnTo>
                  <a:lnTo>
                    <a:pt x="811212" y="2463800"/>
                  </a:lnTo>
                  <a:lnTo>
                    <a:pt x="884364" y="2471420"/>
                  </a:lnTo>
                  <a:lnTo>
                    <a:pt x="957516" y="2497328"/>
                  </a:lnTo>
                  <a:lnTo>
                    <a:pt x="1032192" y="2535428"/>
                  </a:lnTo>
                  <a:lnTo>
                    <a:pt x="1105344" y="2546096"/>
                  </a:lnTo>
                  <a:lnTo>
                    <a:pt x="1178496" y="2497328"/>
                  </a:lnTo>
                  <a:lnTo>
                    <a:pt x="1253172" y="2448560"/>
                  </a:lnTo>
                  <a:lnTo>
                    <a:pt x="1326324" y="2361692"/>
                  </a:lnTo>
                  <a:lnTo>
                    <a:pt x="1399476" y="2261108"/>
                  </a:lnTo>
                  <a:lnTo>
                    <a:pt x="1474152" y="2151380"/>
                  </a:lnTo>
                  <a:lnTo>
                    <a:pt x="1547304" y="2085848"/>
                  </a:lnTo>
                  <a:lnTo>
                    <a:pt x="1621980" y="2088896"/>
                  </a:lnTo>
                  <a:lnTo>
                    <a:pt x="1695132" y="2082800"/>
                  </a:lnTo>
                  <a:lnTo>
                    <a:pt x="1768284" y="2117852"/>
                  </a:lnTo>
                  <a:lnTo>
                    <a:pt x="1842960" y="2123948"/>
                  </a:lnTo>
                  <a:lnTo>
                    <a:pt x="1916112" y="2064512"/>
                  </a:lnTo>
                  <a:lnTo>
                    <a:pt x="1989264" y="1938020"/>
                  </a:lnTo>
                  <a:lnTo>
                    <a:pt x="2063940" y="1771904"/>
                  </a:lnTo>
                  <a:lnTo>
                    <a:pt x="2137092" y="1598168"/>
                  </a:lnTo>
                  <a:lnTo>
                    <a:pt x="2210244" y="1473200"/>
                  </a:lnTo>
                  <a:lnTo>
                    <a:pt x="2284920" y="1429004"/>
                  </a:lnTo>
                  <a:lnTo>
                    <a:pt x="2358072" y="1450340"/>
                  </a:lnTo>
                  <a:lnTo>
                    <a:pt x="2431224" y="1509776"/>
                  </a:lnTo>
                  <a:lnTo>
                    <a:pt x="2505900" y="1535684"/>
                  </a:lnTo>
                  <a:lnTo>
                    <a:pt x="2579052" y="1468628"/>
                  </a:lnTo>
                  <a:lnTo>
                    <a:pt x="2653728" y="1380236"/>
                  </a:lnTo>
                  <a:lnTo>
                    <a:pt x="2726880" y="1310132"/>
                  </a:lnTo>
                  <a:lnTo>
                    <a:pt x="2800032" y="1212596"/>
                  </a:lnTo>
                  <a:lnTo>
                    <a:pt x="2874708" y="1078484"/>
                  </a:lnTo>
                  <a:lnTo>
                    <a:pt x="2947860" y="921512"/>
                  </a:lnTo>
                  <a:lnTo>
                    <a:pt x="3021012" y="817880"/>
                  </a:lnTo>
                  <a:lnTo>
                    <a:pt x="3095688" y="802640"/>
                  </a:lnTo>
                  <a:lnTo>
                    <a:pt x="3168840" y="784352"/>
                  </a:lnTo>
                  <a:lnTo>
                    <a:pt x="3241992" y="723392"/>
                  </a:lnTo>
                  <a:lnTo>
                    <a:pt x="3316668" y="656336"/>
                  </a:lnTo>
                  <a:lnTo>
                    <a:pt x="3389820" y="642619"/>
                  </a:lnTo>
                  <a:lnTo>
                    <a:pt x="3462972" y="558800"/>
                  </a:lnTo>
                  <a:lnTo>
                    <a:pt x="3537648" y="491744"/>
                  </a:lnTo>
                  <a:lnTo>
                    <a:pt x="3610800" y="340868"/>
                  </a:lnTo>
                  <a:lnTo>
                    <a:pt x="3685476" y="180848"/>
                  </a:lnTo>
                  <a:lnTo>
                    <a:pt x="3758628" y="0"/>
                  </a:lnTo>
                  <a:lnTo>
                    <a:pt x="3831780" y="129031"/>
                  </a:lnTo>
                  <a:lnTo>
                    <a:pt x="3906456" y="304292"/>
                  </a:lnTo>
                  <a:lnTo>
                    <a:pt x="3979608" y="496316"/>
                  </a:lnTo>
                  <a:lnTo>
                    <a:pt x="4052760" y="616712"/>
                  </a:lnTo>
                  <a:lnTo>
                    <a:pt x="4127436" y="613663"/>
                  </a:lnTo>
                  <a:lnTo>
                    <a:pt x="4200588" y="494792"/>
                  </a:lnTo>
                  <a:lnTo>
                    <a:pt x="4273740" y="462788"/>
                  </a:lnTo>
                  <a:lnTo>
                    <a:pt x="4348416" y="554228"/>
                  </a:lnTo>
                  <a:lnTo>
                    <a:pt x="4421568" y="586232"/>
                  </a:lnTo>
                  <a:lnTo>
                    <a:pt x="4494720" y="734060"/>
                  </a:lnTo>
                  <a:lnTo>
                    <a:pt x="4569396" y="852932"/>
                  </a:lnTo>
                  <a:lnTo>
                    <a:pt x="4642548" y="839216"/>
                  </a:lnTo>
                  <a:lnTo>
                    <a:pt x="4717224" y="892556"/>
                  </a:lnTo>
                  <a:lnTo>
                    <a:pt x="4790376" y="942848"/>
                  </a:lnTo>
                  <a:lnTo>
                    <a:pt x="4863528" y="944372"/>
                  </a:lnTo>
                  <a:lnTo>
                    <a:pt x="4938204" y="939800"/>
                  </a:lnTo>
                  <a:lnTo>
                    <a:pt x="5011356" y="906272"/>
                  </a:lnTo>
                  <a:lnTo>
                    <a:pt x="5084508" y="880364"/>
                  </a:lnTo>
                  <a:lnTo>
                    <a:pt x="5159184" y="791972"/>
                  </a:lnTo>
                  <a:lnTo>
                    <a:pt x="5232336" y="749300"/>
                  </a:lnTo>
                  <a:lnTo>
                    <a:pt x="5305488" y="740156"/>
                  </a:lnTo>
                  <a:lnTo>
                    <a:pt x="5380164" y="802640"/>
                  </a:lnTo>
                  <a:lnTo>
                    <a:pt x="5453316" y="842264"/>
                  </a:lnTo>
                  <a:lnTo>
                    <a:pt x="5526468" y="852932"/>
                  </a:lnTo>
                  <a:lnTo>
                    <a:pt x="5601144" y="865124"/>
                  </a:lnTo>
                  <a:lnTo>
                    <a:pt x="5674296" y="877316"/>
                  </a:lnTo>
                  <a:lnTo>
                    <a:pt x="5748972" y="897128"/>
                  </a:lnTo>
                  <a:lnTo>
                    <a:pt x="5822124" y="907796"/>
                  </a:lnTo>
                  <a:lnTo>
                    <a:pt x="5895276" y="939800"/>
                  </a:lnTo>
                  <a:lnTo>
                    <a:pt x="5969952" y="929132"/>
                  </a:lnTo>
                  <a:lnTo>
                    <a:pt x="6043104" y="927608"/>
                  </a:lnTo>
                  <a:lnTo>
                    <a:pt x="6116256" y="932180"/>
                  </a:lnTo>
                  <a:lnTo>
                    <a:pt x="6190932" y="945896"/>
                  </a:lnTo>
                  <a:lnTo>
                    <a:pt x="6264084" y="991616"/>
                  </a:lnTo>
                  <a:lnTo>
                    <a:pt x="6337236" y="1017524"/>
                  </a:lnTo>
                  <a:lnTo>
                    <a:pt x="6411912" y="1055624"/>
                  </a:lnTo>
                  <a:lnTo>
                    <a:pt x="6485064" y="1099820"/>
                  </a:lnTo>
                  <a:lnTo>
                    <a:pt x="6558216" y="1145540"/>
                  </a:lnTo>
                  <a:lnTo>
                    <a:pt x="6632892" y="1194308"/>
                  </a:lnTo>
                  <a:lnTo>
                    <a:pt x="6706044" y="1166876"/>
                  </a:lnTo>
                  <a:lnTo>
                    <a:pt x="6780720" y="1108964"/>
                  </a:lnTo>
                  <a:lnTo>
                    <a:pt x="6853872" y="1035812"/>
                  </a:lnTo>
                  <a:lnTo>
                    <a:pt x="6927024" y="1016000"/>
                  </a:lnTo>
                  <a:lnTo>
                    <a:pt x="7001700" y="1002284"/>
                  </a:lnTo>
                  <a:lnTo>
                    <a:pt x="7074852" y="1023620"/>
                  </a:lnTo>
                  <a:lnTo>
                    <a:pt x="7148004" y="1058672"/>
                  </a:lnTo>
                  <a:lnTo>
                    <a:pt x="7222680" y="1122680"/>
                  </a:lnTo>
                  <a:lnTo>
                    <a:pt x="7295832" y="1195832"/>
                  </a:lnTo>
                  <a:lnTo>
                    <a:pt x="7368984" y="1261364"/>
                  </a:lnTo>
                  <a:lnTo>
                    <a:pt x="7443228" y="1272032"/>
                  </a:lnTo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88148" y="3914993"/>
              <a:ext cx="13335" cy="99695"/>
            </a:xfrm>
            <a:custGeom>
              <a:avLst/>
              <a:gdLst/>
              <a:ahLst/>
              <a:cxnLst/>
              <a:rect l="l" t="t" r="r" b="b"/>
              <a:pathLst>
                <a:path w="13334" h="99695">
                  <a:moveTo>
                    <a:pt x="12865" y="99275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120942" y="4680673"/>
            <a:ext cx="7517130" cy="0"/>
          </a:xfrm>
          <a:custGeom>
            <a:avLst/>
            <a:gdLst/>
            <a:ahLst/>
            <a:cxnLst/>
            <a:rect l="l" t="t" r="r" b="b"/>
            <a:pathLst>
              <a:path w="7517130" h="0">
                <a:moveTo>
                  <a:pt x="0" y="0"/>
                </a:moveTo>
                <a:lnTo>
                  <a:pt x="751691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254741" y="3593491"/>
            <a:ext cx="666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9.3493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05534" y="2694602"/>
            <a:ext cx="95885" cy="148590"/>
          </a:xfrm>
          <a:custGeom>
            <a:avLst/>
            <a:gdLst/>
            <a:ahLst/>
            <a:cxnLst/>
            <a:rect l="l" t="t" r="r" b="b"/>
            <a:pathLst>
              <a:path w="95884" h="148589">
                <a:moveTo>
                  <a:pt x="95478" y="0"/>
                </a:moveTo>
                <a:lnTo>
                  <a:pt x="0" y="148031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114248" y="2838310"/>
            <a:ext cx="782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404040"/>
                </a:solidFill>
                <a:latin typeface="Calibri"/>
                <a:cs typeface="Calibri"/>
              </a:rPr>
              <a:t>27.8635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109830" y="956868"/>
          <a:ext cx="7689215" cy="86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5390"/>
                <a:gridCol w="2565400"/>
              </a:tblGrid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EC7C30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EC7C30"/>
                      </a:solidFill>
                      <a:prstDash val="solid"/>
                    </a:lnL>
                    <a:lnR w="28575">
                      <a:solidFill>
                        <a:srgbClr val="EC7C30"/>
                      </a:solidFill>
                      <a:prstDash val="solid"/>
                    </a:lnR>
                    <a:lnT w="28575">
                      <a:solidFill>
                        <a:srgbClr val="EC7C30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4C6E7">
                        <a:alpha val="43920"/>
                      </a:srgbClr>
                    </a:solidFill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EC7C3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914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Smallest</a:t>
                      </a:r>
                      <a:r>
                        <a:rPr dirty="0" sz="2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beef</a:t>
                      </a:r>
                      <a:r>
                        <a:rPr dirty="0" sz="2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cow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C7C30"/>
                      </a:solidFill>
                      <a:prstDash val="solid"/>
                    </a:lnL>
                    <a:lnR w="28575">
                      <a:solidFill>
                        <a:srgbClr val="EC7C3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B4C6E7">
                        <a:alpha val="43920"/>
                      </a:srgbClr>
                    </a:solidFill>
                  </a:tcPr>
                </a:tc>
              </a:tr>
              <a:tr h="354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EC7C3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980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herd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since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1961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EC7C30"/>
                      </a:solidFill>
                      <a:prstDash val="solid"/>
                    </a:lnL>
                    <a:lnR w="28575">
                      <a:solidFill>
                        <a:srgbClr val="EC7C30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EC7C30"/>
                      </a:solidFill>
                      <a:prstDash val="solid"/>
                    </a:lnB>
                    <a:solidFill>
                      <a:srgbClr val="B4C6E7">
                        <a:alpha val="43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664403" y="859091"/>
            <a:ext cx="257810" cy="394589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7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45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25" b="1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645"/>
              </a:spcBef>
            </a:pPr>
            <a:r>
              <a:rPr dirty="0" sz="1800" spc="-50" b="1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2031" y="4813043"/>
            <a:ext cx="7626350" cy="48958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1924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1928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1932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1936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1940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1944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1948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1952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1956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1960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1964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1968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1972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1976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1980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1984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1988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1992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1996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406" y="2293538"/>
            <a:ext cx="254000" cy="12115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dirty="0" sz="1800" spc="-3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95676" y="556383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44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52534" y="5388302"/>
            <a:ext cx="965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milk </a:t>
            </a: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07223" y="556383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412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64079" y="5388302"/>
            <a:ext cx="9823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85858"/>
                </a:solidFill>
                <a:latin typeface="Calibri"/>
                <a:cs typeface="Calibri"/>
              </a:rPr>
              <a:t>beef</a:t>
            </a:r>
            <a:r>
              <a:rPr dirty="0" sz="1800" spc="-1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22558" y="125849"/>
            <a:ext cx="73806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85"/>
              <a:t>Per</a:t>
            </a:r>
            <a:r>
              <a:rPr dirty="0" sz="3600" spc="-35"/>
              <a:t> </a:t>
            </a:r>
            <a:r>
              <a:rPr dirty="0" sz="3600" spc="130"/>
              <a:t>capita</a:t>
            </a:r>
            <a:r>
              <a:rPr dirty="0" sz="3600" spc="-30"/>
              <a:t> </a:t>
            </a:r>
            <a:r>
              <a:rPr dirty="0" sz="3600" spc="140"/>
              <a:t>consumption</a:t>
            </a:r>
            <a:r>
              <a:rPr dirty="0" sz="3600" spc="-10"/>
              <a:t> </a:t>
            </a:r>
            <a:r>
              <a:rPr dirty="0" sz="3600" spc="120"/>
              <a:t>all</a:t>
            </a:r>
            <a:r>
              <a:rPr dirty="0" sz="3600" spc="-45"/>
              <a:t> </a:t>
            </a:r>
            <a:r>
              <a:rPr dirty="0" sz="3600" spc="65"/>
              <a:t>dairy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220786" y="4500740"/>
            <a:ext cx="7662545" cy="450215"/>
            <a:chOff x="1220786" y="4500740"/>
            <a:chExt cx="7662545" cy="450215"/>
          </a:xfrm>
        </p:grpSpPr>
        <p:sp>
          <p:nvSpPr>
            <p:cNvPr id="4" name="object 4"/>
            <p:cNvSpPr/>
            <p:nvPr/>
          </p:nvSpPr>
          <p:spPr>
            <a:xfrm>
              <a:off x="1220786" y="4722876"/>
              <a:ext cx="7662545" cy="0"/>
            </a:xfrm>
            <a:custGeom>
              <a:avLst/>
              <a:gdLst/>
              <a:ahLst/>
              <a:cxnLst/>
              <a:rect l="l" t="t" r="r" b="b"/>
              <a:pathLst>
                <a:path w="7662545" h="0">
                  <a:moveTo>
                    <a:pt x="0" y="0"/>
                  </a:moveTo>
                  <a:lnTo>
                    <a:pt x="76624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4443" y="4515027"/>
              <a:ext cx="7115175" cy="421640"/>
            </a:xfrm>
            <a:custGeom>
              <a:avLst/>
              <a:gdLst/>
              <a:ahLst/>
              <a:cxnLst/>
              <a:rect l="l" t="t" r="r" b="b"/>
              <a:pathLst>
                <a:path w="7115175" h="421639">
                  <a:moveTo>
                    <a:pt x="0" y="290144"/>
                  </a:moveTo>
                  <a:lnTo>
                    <a:pt x="547712" y="125552"/>
                  </a:lnTo>
                  <a:lnTo>
                    <a:pt x="1094828" y="384632"/>
                  </a:lnTo>
                  <a:lnTo>
                    <a:pt x="1641944" y="421614"/>
                  </a:lnTo>
                  <a:lnTo>
                    <a:pt x="2189060" y="99644"/>
                  </a:lnTo>
                  <a:lnTo>
                    <a:pt x="2736176" y="0"/>
                  </a:lnTo>
                  <a:lnTo>
                    <a:pt x="3283292" y="50876"/>
                  </a:lnTo>
                  <a:lnTo>
                    <a:pt x="3831932" y="136220"/>
                  </a:lnTo>
                  <a:lnTo>
                    <a:pt x="4379048" y="203276"/>
                  </a:lnTo>
                  <a:lnTo>
                    <a:pt x="4926164" y="95072"/>
                  </a:lnTo>
                  <a:lnTo>
                    <a:pt x="5473280" y="76784"/>
                  </a:lnTo>
                  <a:lnTo>
                    <a:pt x="6020396" y="140792"/>
                  </a:lnTo>
                  <a:lnTo>
                    <a:pt x="6567512" y="146888"/>
                  </a:lnTo>
                  <a:lnTo>
                    <a:pt x="7115086" y="130124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1220786" y="4262628"/>
            <a:ext cx="7662545" cy="0"/>
          </a:xfrm>
          <a:custGeom>
            <a:avLst/>
            <a:gdLst/>
            <a:ahLst/>
            <a:cxnLst/>
            <a:rect l="l" t="t" r="r" b="b"/>
            <a:pathLst>
              <a:path w="7662545" h="0">
                <a:moveTo>
                  <a:pt x="0" y="0"/>
                </a:moveTo>
                <a:lnTo>
                  <a:pt x="766240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0786" y="3802379"/>
            <a:ext cx="7662545" cy="0"/>
          </a:xfrm>
          <a:custGeom>
            <a:avLst/>
            <a:gdLst/>
            <a:ahLst/>
            <a:cxnLst/>
            <a:rect l="l" t="t" r="r" b="b"/>
            <a:pathLst>
              <a:path w="7662545" h="0">
                <a:moveTo>
                  <a:pt x="0" y="0"/>
                </a:moveTo>
                <a:lnTo>
                  <a:pt x="766240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0786" y="3342132"/>
            <a:ext cx="7662545" cy="0"/>
          </a:xfrm>
          <a:custGeom>
            <a:avLst/>
            <a:gdLst/>
            <a:ahLst/>
            <a:cxnLst/>
            <a:rect l="l" t="t" r="r" b="b"/>
            <a:pathLst>
              <a:path w="7662545" h="0">
                <a:moveTo>
                  <a:pt x="0" y="0"/>
                </a:moveTo>
                <a:lnTo>
                  <a:pt x="766240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220786" y="1458104"/>
            <a:ext cx="7662545" cy="1427480"/>
            <a:chOff x="1220786" y="1458104"/>
            <a:chExt cx="7662545" cy="1427480"/>
          </a:xfrm>
        </p:grpSpPr>
        <p:sp>
          <p:nvSpPr>
            <p:cNvPr id="10" name="object 10"/>
            <p:cNvSpPr/>
            <p:nvPr/>
          </p:nvSpPr>
          <p:spPr>
            <a:xfrm>
              <a:off x="1220786" y="1499616"/>
              <a:ext cx="7662545" cy="1381125"/>
            </a:xfrm>
            <a:custGeom>
              <a:avLst/>
              <a:gdLst/>
              <a:ahLst/>
              <a:cxnLst/>
              <a:rect l="l" t="t" r="r" b="b"/>
              <a:pathLst>
                <a:path w="7662545" h="1381125">
                  <a:moveTo>
                    <a:pt x="0" y="1380744"/>
                  </a:moveTo>
                  <a:lnTo>
                    <a:pt x="7662405" y="1380744"/>
                  </a:lnTo>
                </a:path>
                <a:path w="7662545" h="1381125">
                  <a:moveTo>
                    <a:pt x="0" y="920496"/>
                  </a:moveTo>
                  <a:lnTo>
                    <a:pt x="7662405" y="920496"/>
                  </a:lnTo>
                </a:path>
                <a:path w="7662545" h="1381125">
                  <a:moveTo>
                    <a:pt x="0" y="460248"/>
                  </a:moveTo>
                  <a:lnTo>
                    <a:pt x="7662405" y="460248"/>
                  </a:lnTo>
                </a:path>
                <a:path w="7662545" h="1381125">
                  <a:moveTo>
                    <a:pt x="0" y="0"/>
                  </a:moveTo>
                  <a:lnTo>
                    <a:pt x="766240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94443" y="1472392"/>
              <a:ext cx="7115175" cy="1356360"/>
            </a:xfrm>
            <a:custGeom>
              <a:avLst/>
              <a:gdLst/>
              <a:ahLst/>
              <a:cxnLst/>
              <a:rect l="l" t="t" r="r" b="b"/>
              <a:pathLst>
                <a:path w="7115175" h="1356360">
                  <a:moveTo>
                    <a:pt x="0" y="1355953"/>
                  </a:moveTo>
                  <a:lnTo>
                    <a:pt x="547712" y="1118412"/>
                  </a:lnTo>
                  <a:lnTo>
                    <a:pt x="1094828" y="1295196"/>
                  </a:lnTo>
                  <a:lnTo>
                    <a:pt x="1641944" y="1113840"/>
                  </a:lnTo>
                  <a:lnTo>
                    <a:pt x="2189060" y="815136"/>
                  </a:lnTo>
                  <a:lnTo>
                    <a:pt x="2736176" y="453948"/>
                  </a:lnTo>
                  <a:lnTo>
                    <a:pt x="3283292" y="487476"/>
                  </a:lnTo>
                  <a:lnTo>
                    <a:pt x="3831932" y="472236"/>
                  </a:lnTo>
                  <a:lnTo>
                    <a:pt x="4379048" y="315264"/>
                  </a:lnTo>
                  <a:lnTo>
                    <a:pt x="4926164" y="245160"/>
                  </a:lnTo>
                  <a:lnTo>
                    <a:pt x="5473280" y="0"/>
                  </a:lnTo>
                  <a:lnTo>
                    <a:pt x="6020396" y="199440"/>
                  </a:lnTo>
                  <a:lnTo>
                    <a:pt x="6567512" y="100380"/>
                  </a:lnTo>
                  <a:lnTo>
                    <a:pt x="7115086" y="240588"/>
                  </a:lnTo>
                </a:path>
              </a:pathLst>
            </a:custGeom>
            <a:ln w="2857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1220786" y="1038225"/>
            <a:ext cx="7662545" cy="0"/>
          </a:xfrm>
          <a:custGeom>
            <a:avLst/>
            <a:gdLst/>
            <a:ahLst/>
            <a:cxnLst/>
            <a:rect l="l" t="t" r="r" b="b"/>
            <a:pathLst>
              <a:path w="7662545" h="0">
                <a:moveTo>
                  <a:pt x="0" y="0"/>
                </a:moveTo>
                <a:lnTo>
                  <a:pt x="766240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0786" y="5183887"/>
            <a:ext cx="7662545" cy="0"/>
          </a:xfrm>
          <a:custGeom>
            <a:avLst/>
            <a:gdLst/>
            <a:ahLst/>
            <a:cxnLst/>
            <a:rect l="l" t="t" r="r" b="b"/>
            <a:pathLst>
              <a:path w="7662545" h="0">
                <a:moveTo>
                  <a:pt x="0" y="0"/>
                </a:moveTo>
                <a:lnTo>
                  <a:pt x="766240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53294" y="5026819"/>
            <a:ext cx="4908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500.0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294" y="880349"/>
            <a:ext cx="490855" cy="39547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680.0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660.0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640.0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620.0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600.0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580.0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560.0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540.0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dirty="0" sz="1600" spc="-10" b="1">
                <a:solidFill>
                  <a:srgbClr val="585858"/>
                </a:solidFill>
                <a:latin typeface="Calibri"/>
                <a:cs typeface="Calibri"/>
              </a:rPr>
              <a:t>520.0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3190" y="2855282"/>
            <a:ext cx="228600" cy="1125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>
                <a:solidFill>
                  <a:srgbClr val="585858"/>
                </a:solidFill>
                <a:latin typeface="Calibri"/>
                <a:cs typeface="Calibri"/>
              </a:rPr>
              <a:t>lbs</a:t>
            </a:r>
            <a:r>
              <a:rPr dirty="0" sz="16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585858"/>
                </a:solidFill>
                <a:latin typeface="Calibri"/>
                <a:cs typeface="Calibri"/>
              </a:rPr>
              <a:t>per</a:t>
            </a:r>
            <a:r>
              <a:rPr dirty="0" sz="16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capita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76485" y="58043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06296" y="58043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75688" y="5176602"/>
            <a:ext cx="7553325" cy="739775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559435" algn="l"/>
                <a:tab pos="1106805" algn="l"/>
                <a:tab pos="1654175" algn="l"/>
                <a:tab pos="2201545" algn="l"/>
                <a:tab pos="2748915" algn="l"/>
                <a:tab pos="3295650" algn="l"/>
                <a:tab pos="3843020" algn="l"/>
                <a:tab pos="4390390" algn="l"/>
                <a:tab pos="4937760" algn="l"/>
                <a:tab pos="5485130" algn="l"/>
                <a:tab pos="6032500" algn="l"/>
                <a:tab pos="6579234" algn="l"/>
                <a:tab pos="7126605" algn="l"/>
              </a:tabLst>
            </a:pP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dirty="0" sz="1600" b="1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600" spc="-20" b="1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  <a:p>
            <a:pPr marL="2470150">
              <a:lnSpc>
                <a:spcPct val="100000"/>
              </a:lnSpc>
              <a:spcBef>
                <a:spcPts val="890"/>
              </a:spcBef>
              <a:tabLst>
                <a:tab pos="3599815" algn="l"/>
              </a:tabLst>
            </a:pPr>
            <a:r>
              <a:rPr dirty="0" sz="1600">
                <a:solidFill>
                  <a:srgbClr val="585858"/>
                </a:solidFill>
                <a:latin typeface="Calibri"/>
                <a:cs typeface="Calibri"/>
              </a:rPr>
              <a:t>fat</a:t>
            </a:r>
            <a:r>
              <a:rPr dirty="0" sz="16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Calibri"/>
                <a:cs typeface="Calibri"/>
              </a:rPr>
              <a:t>basis</a:t>
            </a:r>
            <a:r>
              <a:rPr dirty="0" sz="1600">
                <a:solidFill>
                  <a:srgbClr val="585858"/>
                </a:solidFill>
                <a:latin typeface="Calibri"/>
                <a:cs typeface="Calibri"/>
              </a:rPr>
              <a:t>	skim</a:t>
            </a:r>
            <a:r>
              <a:rPr dirty="0" sz="16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Calibri"/>
                <a:cs typeface="Calibri"/>
              </a:rPr>
              <a:t>basis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03747" y="96654"/>
            <a:ext cx="53244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305"/>
              <a:t>US</a:t>
            </a:r>
            <a:r>
              <a:rPr dirty="0" sz="4000" spc="-40"/>
              <a:t> </a:t>
            </a:r>
            <a:r>
              <a:rPr dirty="0" sz="4000" spc="145"/>
              <a:t>Cattle</a:t>
            </a:r>
            <a:r>
              <a:rPr dirty="0" sz="4000" spc="-50"/>
              <a:t> </a:t>
            </a:r>
            <a:r>
              <a:rPr dirty="0" sz="4000" spc="250"/>
              <a:t>2000-</a:t>
            </a:r>
            <a:r>
              <a:rPr dirty="0" sz="4000" spc="35"/>
              <a:t>2025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391394" y="1217816"/>
            <a:ext cx="6451600" cy="3392804"/>
            <a:chOff x="1391394" y="1217816"/>
            <a:chExt cx="6451600" cy="3392804"/>
          </a:xfrm>
        </p:grpSpPr>
        <p:sp>
          <p:nvSpPr>
            <p:cNvPr id="4" name="object 4"/>
            <p:cNvSpPr/>
            <p:nvPr/>
          </p:nvSpPr>
          <p:spPr>
            <a:xfrm>
              <a:off x="1391394" y="1571243"/>
              <a:ext cx="6451600" cy="2944495"/>
            </a:xfrm>
            <a:custGeom>
              <a:avLst/>
              <a:gdLst/>
              <a:ahLst/>
              <a:cxnLst/>
              <a:rect l="l" t="t" r="r" b="b"/>
              <a:pathLst>
                <a:path w="6451600" h="2944495">
                  <a:moveTo>
                    <a:pt x="0" y="2944367"/>
                  </a:moveTo>
                  <a:lnTo>
                    <a:pt x="6451320" y="2944367"/>
                  </a:lnTo>
                </a:path>
                <a:path w="6451600" h="2944495">
                  <a:moveTo>
                    <a:pt x="0" y="2356104"/>
                  </a:moveTo>
                  <a:lnTo>
                    <a:pt x="6451320" y="2356104"/>
                  </a:lnTo>
                </a:path>
                <a:path w="6451600" h="2944495">
                  <a:moveTo>
                    <a:pt x="0" y="1766315"/>
                  </a:moveTo>
                  <a:lnTo>
                    <a:pt x="6451320" y="1766315"/>
                  </a:lnTo>
                </a:path>
                <a:path w="6451600" h="2944495">
                  <a:moveTo>
                    <a:pt x="0" y="1178051"/>
                  </a:moveTo>
                  <a:lnTo>
                    <a:pt x="6451320" y="1178051"/>
                  </a:lnTo>
                </a:path>
                <a:path w="6451600" h="2944495">
                  <a:moveTo>
                    <a:pt x="0" y="588263"/>
                  </a:moveTo>
                  <a:lnTo>
                    <a:pt x="6451320" y="588263"/>
                  </a:lnTo>
                </a:path>
                <a:path w="6451600" h="2944495">
                  <a:moveTo>
                    <a:pt x="0" y="0"/>
                  </a:moveTo>
                  <a:lnTo>
                    <a:pt x="64513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15457" y="1232104"/>
              <a:ext cx="6203315" cy="3364229"/>
            </a:xfrm>
            <a:custGeom>
              <a:avLst/>
              <a:gdLst/>
              <a:ahLst/>
              <a:cxnLst/>
              <a:rect l="l" t="t" r="r" b="b"/>
              <a:pathLst>
                <a:path w="6203315" h="3364229">
                  <a:moveTo>
                    <a:pt x="0" y="0"/>
                  </a:moveTo>
                  <a:lnTo>
                    <a:pt x="247815" y="104444"/>
                  </a:lnTo>
                  <a:lnTo>
                    <a:pt x="496227" y="259892"/>
                  </a:lnTo>
                  <a:lnTo>
                    <a:pt x="744639" y="348284"/>
                  </a:lnTo>
                  <a:lnTo>
                    <a:pt x="993051" y="614984"/>
                  </a:lnTo>
                  <a:lnTo>
                    <a:pt x="1239939" y="531164"/>
                  </a:lnTo>
                  <a:lnTo>
                    <a:pt x="1488351" y="514400"/>
                  </a:lnTo>
                  <a:lnTo>
                    <a:pt x="1736763" y="547928"/>
                  </a:lnTo>
                  <a:lnTo>
                    <a:pt x="1985175" y="671372"/>
                  </a:lnTo>
                  <a:lnTo>
                    <a:pt x="2233587" y="1049324"/>
                  </a:lnTo>
                  <a:lnTo>
                    <a:pt x="2481999" y="1258112"/>
                  </a:lnTo>
                  <a:lnTo>
                    <a:pt x="2728887" y="1567484"/>
                  </a:lnTo>
                  <a:lnTo>
                    <a:pt x="2977299" y="1939340"/>
                  </a:lnTo>
                  <a:lnTo>
                    <a:pt x="3225711" y="2323388"/>
                  </a:lnTo>
                  <a:lnTo>
                    <a:pt x="3474123" y="2719628"/>
                  </a:lnTo>
                  <a:lnTo>
                    <a:pt x="3722535" y="2498648"/>
                  </a:lnTo>
                  <a:lnTo>
                    <a:pt x="3969423" y="2009444"/>
                  </a:lnTo>
                  <a:lnTo>
                    <a:pt x="4217835" y="1416608"/>
                  </a:lnTo>
                  <a:lnTo>
                    <a:pt x="4466247" y="1241348"/>
                  </a:lnTo>
                  <a:lnTo>
                    <a:pt x="4714659" y="1110284"/>
                  </a:lnTo>
                  <a:lnTo>
                    <a:pt x="4963071" y="1317548"/>
                  </a:lnTo>
                  <a:lnTo>
                    <a:pt x="5209959" y="1608632"/>
                  </a:lnTo>
                  <a:lnTo>
                    <a:pt x="5458371" y="2116124"/>
                  </a:lnTo>
                  <a:lnTo>
                    <a:pt x="5706783" y="2730296"/>
                  </a:lnTo>
                  <a:lnTo>
                    <a:pt x="5955195" y="3275888"/>
                  </a:lnTo>
                  <a:lnTo>
                    <a:pt x="6203188" y="3363963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15457" y="1278635"/>
              <a:ext cx="6203315" cy="2344420"/>
            </a:xfrm>
            <a:custGeom>
              <a:avLst/>
              <a:gdLst/>
              <a:ahLst/>
              <a:cxnLst/>
              <a:rect l="l" t="t" r="r" b="b"/>
              <a:pathLst>
                <a:path w="6203315" h="2344420">
                  <a:moveTo>
                    <a:pt x="0" y="1338072"/>
                  </a:moveTo>
                  <a:lnTo>
                    <a:pt x="247815" y="1394460"/>
                  </a:lnTo>
                  <a:lnTo>
                    <a:pt x="496227" y="1735836"/>
                  </a:lnTo>
                  <a:lnTo>
                    <a:pt x="744639" y="1549908"/>
                  </a:lnTo>
                  <a:lnTo>
                    <a:pt x="993051" y="2344356"/>
                  </a:lnTo>
                  <a:lnTo>
                    <a:pt x="1239939" y="2261616"/>
                  </a:lnTo>
                  <a:lnTo>
                    <a:pt x="1488351" y="1744980"/>
                  </a:lnTo>
                  <a:lnTo>
                    <a:pt x="1736763" y="1534668"/>
                  </a:lnTo>
                  <a:lnTo>
                    <a:pt x="1985175" y="955548"/>
                  </a:lnTo>
                  <a:lnTo>
                    <a:pt x="2233587" y="565404"/>
                  </a:lnTo>
                  <a:lnTo>
                    <a:pt x="2481999" y="1834896"/>
                  </a:lnTo>
                  <a:lnTo>
                    <a:pt x="2728887" y="1478280"/>
                  </a:lnTo>
                  <a:lnTo>
                    <a:pt x="2977299" y="1066800"/>
                  </a:lnTo>
                  <a:lnTo>
                    <a:pt x="3225711" y="1139952"/>
                  </a:lnTo>
                  <a:lnTo>
                    <a:pt x="3474123" y="1205484"/>
                  </a:lnTo>
                  <a:lnTo>
                    <a:pt x="3722535" y="672084"/>
                  </a:lnTo>
                  <a:lnTo>
                    <a:pt x="3969423" y="670560"/>
                  </a:lnTo>
                  <a:lnTo>
                    <a:pt x="4217835" y="381000"/>
                  </a:lnTo>
                  <a:lnTo>
                    <a:pt x="4466247" y="53340"/>
                  </a:lnTo>
                  <a:lnTo>
                    <a:pt x="4714659" y="458724"/>
                  </a:lnTo>
                  <a:lnTo>
                    <a:pt x="4963071" y="513588"/>
                  </a:lnTo>
                  <a:lnTo>
                    <a:pt x="5209959" y="0"/>
                  </a:lnTo>
                  <a:lnTo>
                    <a:pt x="5458371" y="336804"/>
                  </a:lnTo>
                  <a:lnTo>
                    <a:pt x="5706783" y="231648"/>
                  </a:lnTo>
                  <a:lnTo>
                    <a:pt x="5955195" y="492252"/>
                  </a:lnTo>
                  <a:lnTo>
                    <a:pt x="6203188" y="484632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15457" y="1335445"/>
              <a:ext cx="6203315" cy="2650490"/>
            </a:xfrm>
            <a:custGeom>
              <a:avLst/>
              <a:gdLst/>
              <a:ahLst/>
              <a:cxnLst/>
              <a:rect l="l" t="t" r="r" b="b"/>
              <a:pathLst>
                <a:path w="6203315" h="2650490">
                  <a:moveTo>
                    <a:pt x="0" y="0"/>
                  </a:moveTo>
                  <a:lnTo>
                    <a:pt x="6203188" y="2649982"/>
                  </a:lnTo>
                </a:path>
              </a:pathLst>
            </a:custGeom>
            <a:ln w="19049">
              <a:solidFill>
                <a:srgbClr val="4471C4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15457" y="1530095"/>
              <a:ext cx="6203315" cy="1516380"/>
            </a:xfrm>
            <a:custGeom>
              <a:avLst/>
              <a:gdLst/>
              <a:ahLst/>
              <a:cxnLst/>
              <a:rect l="l" t="t" r="r" b="b"/>
              <a:pathLst>
                <a:path w="6203315" h="1516380">
                  <a:moveTo>
                    <a:pt x="0" y="1158239"/>
                  </a:moveTo>
                  <a:lnTo>
                    <a:pt x="8547" y="1164336"/>
                  </a:lnTo>
                  <a:lnTo>
                    <a:pt x="17691" y="1170431"/>
                  </a:lnTo>
                  <a:lnTo>
                    <a:pt x="26835" y="1176527"/>
                  </a:lnTo>
                  <a:lnTo>
                    <a:pt x="35979" y="1184148"/>
                  </a:lnTo>
                  <a:lnTo>
                    <a:pt x="45123" y="1190243"/>
                  </a:lnTo>
                  <a:lnTo>
                    <a:pt x="54267" y="1196339"/>
                  </a:lnTo>
                  <a:lnTo>
                    <a:pt x="63411" y="1202436"/>
                  </a:lnTo>
                  <a:lnTo>
                    <a:pt x="72555" y="1208531"/>
                  </a:lnTo>
                  <a:lnTo>
                    <a:pt x="83223" y="1213103"/>
                  </a:lnTo>
                  <a:lnTo>
                    <a:pt x="92367" y="1219199"/>
                  </a:lnTo>
                  <a:lnTo>
                    <a:pt x="101511" y="1225295"/>
                  </a:lnTo>
                  <a:lnTo>
                    <a:pt x="110655" y="1231392"/>
                  </a:lnTo>
                  <a:lnTo>
                    <a:pt x="119799" y="1237487"/>
                  </a:lnTo>
                  <a:lnTo>
                    <a:pt x="128943" y="1242059"/>
                  </a:lnTo>
                  <a:lnTo>
                    <a:pt x="138087" y="1248155"/>
                  </a:lnTo>
                  <a:lnTo>
                    <a:pt x="147231" y="1254252"/>
                  </a:lnTo>
                  <a:lnTo>
                    <a:pt x="156375" y="1258823"/>
                  </a:lnTo>
                  <a:lnTo>
                    <a:pt x="165519" y="1264920"/>
                  </a:lnTo>
                  <a:lnTo>
                    <a:pt x="174663" y="1269492"/>
                  </a:lnTo>
                  <a:lnTo>
                    <a:pt x="183807" y="1275587"/>
                  </a:lnTo>
                  <a:lnTo>
                    <a:pt x="192951" y="1280159"/>
                  </a:lnTo>
                  <a:lnTo>
                    <a:pt x="202095" y="1284732"/>
                  </a:lnTo>
                  <a:lnTo>
                    <a:pt x="211239" y="1290827"/>
                  </a:lnTo>
                  <a:lnTo>
                    <a:pt x="220383" y="1295399"/>
                  </a:lnTo>
                  <a:lnTo>
                    <a:pt x="229527" y="1299971"/>
                  </a:lnTo>
                  <a:lnTo>
                    <a:pt x="238671" y="1304543"/>
                  </a:lnTo>
                  <a:lnTo>
                    <a:pt x="247815" y="1310639"/>
                  </a:lnTo>
                  <a:lnTo>
                    <a:pt x="256959" y="1315211"/>
                  </a:lnTo>
                  <a:lnTo>
                    <a:pt x="266103" y="1319783"/>
                  </a:lnTo>
                  <a:lnTo>
                    <a:pt x="275247" y="1324355"/>
                  </a:lnTo>
                  <a:lnTo>
                    <a:pt x="284391" y="1328927"/>
                  </a:lnTo>
                  <a:lnTo>
                    <a:pt x="293535" y="1333499"/>
                  </a:lnTo>
                  <a:lnTo>
                    <a:pt x="302679" y="1338071"/>
                  </a:lnTo>
                  <a:lnTo>
                    <a:pt x="311823" y="1342643"/>
                  </a:lnTo>
                  <a:lnTo>
                    <a:pt x="320967" y="1345692"/>
                  </a:lnTo>
                  <a:lnTo>
                    <a:pt x="330111" y="1350264"/>
                  </a:lnTo>
                  <a:lnTo>
                    <a:pt x="339255" y="1354836"/>
                  </a:lnTo>
                  <a:lnTo>
                    <a:pt x="348399" y="1359408"/>
                  </a:lnTo>
                  <a:lnTo>
                    <a:pt x="357543" y="1362455"/>
                  </a:lnTo>
                  <a:lnTo>
                    <a:pt x="366687" y="1367027"/>
                  </a:lnTo>
                  <a:lnTo>
                    <a:pt x="375831" y="1371599"/>
                  </a:lnTo>
                  <a:lnTo>
                    <a:pt x="384975" y="1374647"/>
                  </a:lnTo>
                  <a:lnTo>
                    <a:pt x="394119" y="1379220"/>
                  </a:lnTo>
                  <a:lnTo>
                    <a:pt x="403263" y="1382267"/>
                  </a:lnTo>
                  <a:lnTo>
                    <a:pt x="412407" y="1386839"/>
                  </a:lnTo>
                  <a:lnTo>
                    <a:pt x="421551" y="1389887"/>
                  </a:lnTo>
                  <a:lnTo>
                    <a:pt x="430695" y="1392936"/>
                  </a:lnTo>
                  <a:lnTo>
                    <a:pt x="439839" y="1397508"/>
                  </a:lnTo>
                  <a:lnTo>
                    <a:pt x="448983" y="1400555"/>
                  </a:lnTo>
                  <a:lnTo>
                    <a:pt x="458127" y="1403603"/>
                  </a:lnTo>
                  <a:lnTo>
                    <a:pt x="467271" y="1408176"/>
                  </a:lnTo>
                  <a:lnTo>
                    <a:pt x="476415" y="1411223"/>
                  </a:lnTo>
                  <a:lnTo>
                    <a:pt x="485559" y="1414271"/>
                  </a:lnTo>
                  <a:lnTo>
                    <a:pt x="494703" y="1417320"/>
                  </a:lnTo>
                  <a:lnTo>
                    <a:pt x="503847" y="1420367"/>
                  </a:lnTo>
                  <a:lnTo>
                    <a:pt x="512991" y="1423415"/>
                  </a:lnTo>
                  <a:lnTo>
                    <a:pt x="522135" y="1426464"/>
                  </a:lnTo>
                  <a:lnTo>
                    <a:pt x="531279" y="1429511"/>
                  </a:lnTo>
                  <a:lnTo>
                    <a:pt x="540423" y="1432559"/>
                  </a:lnTo>
                  <a:lnTo>
                    <a:pt x="549567" y="1435608"/>
                  </a:lnTo>
                  <a:lnTo>
                    <a:pt x="558711" y="1438655"/>
                  </a:lnTo>
                  <a:lnTo>
                    <a:pt x="567855" y="1441703"/>
                  </a:lnTo>
                  <a:lnTo>
                    <a:pt x="576999" y="1443227"/>
                  </a:lnTo>
                  <a:lnTo>
                    <a:pt x="586143" y="1446276"/>
                  </a:lnTo>
                  <a:lnTo>
                    <a:pt x="595287" y="1449323"/>
                  </a:lnTo>
                  <a:lnTo>
                    <a:pt x="604431" y="1452371"/>
                  </a:lnTo>
                  <a:lnTo>
                    <a:pt x="613575" y="1453895"/>
                  </a:lnTo>
                  <a:lnTo>
                    <a:pt x="622719" y="1456943"/>
                  </a:lnTo>
                  <a:lnTo>
                    <a:pt x="631863" y="1458467"/>
                  </a:lnTo>
                  <a:lnTo>
                    <a:pt x="641007" y="1461515"/>
                  </a:lnTo>
                  <a:lnTo>
                    <a:pt x="650151" y="1464564"/>
                  </a:lnTo>
                  <a:lnTo>
                    <a:pt x="659295" y="1466087"/>
                  </a:lnTo>
                  <a:lnTo>
                    <a:pt x="668439" y="1467611"/>
                  </a:lnTo>
                  <a:lnTo>
                    <a:pt x="677583" y="1470659"/>
                  </a:lnTo>
                  <a:lnTo>
                    <a:pt x="686727" y="1472183"/>
                  </a:lnTo>
                  <a:lnTo>
                    <a:pt x="695871" y="1475232"/>
                  </a:lnTo>
                  <a:lnTo>
                    <a:pt x="705015" y="1476755"/>
                  </a:lnTo>
                  <a:lnTo>
                    <a:pt x="714159" y="1478280"/>
                  </a:lnTo>
                  <a:lnTo>
                    <a:pt x="723303" y="1479803"/>
                  </a:lnTo>
                  <a:lnTo>
                    <a:pt x="732447" y="1482852"/>
                  </a:lnTo>
                  <a:lnTo>
                    <a:pt x="741591" y="1484376"/>
                  </a:lnTo>
                  <a:lnTo>
                    <a:pt x="750735" y="1485899"/>
                  </a:lnTo>
                  <a:lnTo>
                    <a:pt x="759879" y="1487423"/>
                  </a:lnTo>
                  <a:lnTo>
                    <a:pt x="769023" y="1488947"/>
                  </a:lnTo>
                  <a:lnTo>
                    <a:pt x="778167" y="1490471"/>
                  </a:lnTo>
                  <a:lnTo>
                    <a:pt x="787311" y="1491995"/>
                  </a:lnTo>
                  <a:lnTo>
                    <a:pt x="796455" y="1493520"/>
                  </a:lnTo>
                  <a:lnTo>
                    <a:pt x="805599" y="1495043"/>
                  </a:lnTo>
                  <a:lnTo>
                    <a:pt x="814743" y="1496567"/>
                  </a:lnTo>
                  <a:lnTo>
                    <a:pt x="825411" y="1498092"/>
                  </a:lnTo>
                  <a:lnTo>
                    <a:pt x="834555" y="1499615"/>
                  </a:lnTo>
                  <a:lnTo>
                    <a:pt x="843699" y="1499615"/>
                  </a:lnTo>
                  <a:lnTo>
                    <a:pt x="852843" y="1501139"/>
                  </a:lnTo>
                  <a:lnTo>
                    <a:pt x="861987" y="1502664"/>
                  </a:lnTo>
                  <a:lnTo>
                    <a:pt x="871131" y="1504187"/>
                  </a:lnTo>
                  <a:lnTo>
                    <a:pt x="880275" y="1504187"/>
                  </a:lnTo>
                  <a:lnTo>
                    <a:pt x="889419" y="1505711"/>
                  </a:lnTo>
                  <a:lnTo>
                    <a:pt x="898563" y="1507236"/>
                  </a:lnTo>
                  <a:lnTo>
                    <a:pt x="907707" y="1507236"/>
                  </a:lnTo>
                  <a:lnTo>
                    <a:pt x="916851" y="1508759"/>
                  </a:lnTo>
                  <a:lnTo>
                    <a:pt x="925995" y="1508759"/>
                  </a:lnTo>
                  <a:lnTo>
                    <a:pt x="935139" y="1510283"/>
                  </a:lnTo>
                  <a:lnTo>
                    <a:pt x="944283" y="1510283"/>
                  </a:lnTo>
                  <a:lnTo>
                    <a:pt x="953427" y="1511808"/>
                  </a:lnTo>
                  <a:lnTo>
                    <a:pt x="962571" y="1511808"/>
                  </a:lnTo>
                  <a:lnTo>
                    <a:pt x="971715" y="1511808"/>
                  </a:lnTo>
                  <a:lnTo>
                    <a:pt x="980859" y="1513332"/>
                  </a:lnTo>
                  <a:lnTo>
                    <a:pt x="990003" y="1513332"/>
                  </a:lnTo>
                  <a:lnTo>
                    <a:pt x="999147" y="1513332"/>
                  </a:lnTo>
                  <a:lnTo>
                    <a:pt x="1008291" y="1514855"/>
                  </a:lnTo>
                  <a:lnTo>
                    <a:pt x="1017435" y="1514855"/>
                  </a:lnTo>
                  <a:lnTo>
                    <a:pt x="1026579" y="1514855"/>
                  </a:lnTo>
                  <a:lnTo>
                    <a:pt x="1035723" y="1514855"/>
                  </a:lnTo>
                  <a:lnTo>
                    <a:pt x="1044867" y="1514855"/>
                  </a:lnTo>
                  <a:lnTo>
                    <a:pt x="1054011" y="1514855"/>
                  </a:lnTo>
                  <a:lnTo>
                    <a:pt x="1063155" y="1514855"/>
                  </a:lnTo>
                  <a:lnTo>
                    <a:pt x="1072299" y="1516380"/>
                  </a:lnTo>
                  <a:lnTo>
                    <a:pt x="1081443" y="1515668"/>
                  </a:lnTo>
                  <a:lnTo>
                    <a:pt x="1090587" y="1516380"/>
                  </a:lnTo>
                  <a:lnTo>
                    <a:pt x="1099731" y="1514855"/>
                  </a:lnTo>
                  <a:lnTo>
                    <a:pt x="1154595" y="1514855"/>
                  </a:lnTo>
                  <a:lnTo>
                    <a:pt x="1163739" y="1513332"/>
                  </a:lnTo>
                  <a:lnTo>
                    <a:pt x="1172883" y="1513332"/>
                  </a:lnTo>
                  <a:lnTo>
                    <a:pt x="1182027" y="1513332"/>
                  </a:lnTo>
                  <a:lnTo>
                    <a:pt x="1191171" y="1513332"/>
                  </a:lnTo>
                  <a:lnTo>
                    <a:pt x="1200315" y="1511808"/>
                  </a:lnTo>
                  <a:lnTo>
                    <a:pt x="1209459" y="1511808"/>
                  </a:lnTo>
                  <a:lnTo>
                    <a:pt x="1218603" y="1510283"/>
                  </a:lnTo>
                  <a:lnTo>
                    <a:pt x="1227747" y="1510283"/>
                  </a:lnTo>
                  <a:lnTo>
                    <a:pt x="1236891" y="1510283"/>
                  </a:lnTo>
                  <a:lnTo>
                    <a:pt x="1246035" y="1508759"/>
                  </a:lnTo>
                  <a:lnTo>
                    <a:pt x="1255179" y="1508759"/>
                  </a:lnTo>
                  <a:lnTo>
                    <a:pt x="1264323" y="1507236"/>
                  </a:lnTo>
                  <a:lnTo>
                    <a:pt x="1273467" y="1505711"/>
                  </a:lnTo>
                  <a:lnTo>
                    <a:pt x="1282611" y="1505711"/>
                  </a:lnTo>
                  <a:lnTo>
                    <a:pt x="1291755" y="1504187"/>
                  </a:lnTo>
                  <a:lnTo>
                    <a:pt x="1300899" y="1504187"/>
                  </a:lnTo>
                  <a:lnTo>
                    <a:pt x="1310043" y="1502664"/>
                  </a:lnTo>
                  <a:lnTo>
                    <a:pt x="1319187" y="1501139"/>
                  </a:lnTo>
                  <a:lnTo>
                    <a:pt x="1328331" y="1501139"/>
                  </a:lnTo>
                  <a:lnTo>
                    <a:pt x="1337475" y="1499615"/>
                  </a:lnTo>
                  <a:lnTo>
                    <a:pt x="1346619" y="1498092"/>
                  </a:lnTo>
                  <a:lnTo>
                    <a:pt x="1355763" y="1496567"/>
                  </a:lnTo>
                  <a:lnTo>
                    <a:pt x="1364907" y="1495043"/>
                  </a:lnTo>
                  <a:lnTo>
                    <a:pt x="1374051" y="1495043"/>
                  </a:lnTo>
                  <a:lnTo>
                    <a:pt x="1383195" y="1493520"/>
                  </a:lnTo>
                  <a:lnTo>
                    <a:pt x="1392339" y="1491995"/>
                  </a:lnTo>
                  <a:lnTo>
                    <a:pt x="1401483" y="1490471"/>
                  </a:lnTo>
                  <a:lnTo>
                    <a:pt x="1410627" y="1488947"/>
                  </a:lnTo>
                  <a:lnTo>
                    <a:pt x="1419771" y="1487423"/>
                  </a:lnTo>
                  <a:lnTo>
                    <a:pt x="1428915" y="1485899"/>
                  </a:lnTo>
                  <a:lnTo>
                    <a:pt x="1438059" y="1484376"/>
                  </a:lnTo>
                  <a:lnTo>
                    <a:pt x="1447203" y="1482852"/>
                  </a:lnTo>
                  <a:lnTo>
                    <a:pt x="1456347" y="1481327"/>
                  </a:lnTo>
                  <a:lnTo>
                    <a:pt x="1465491" y="1479803"/>
                  </a:lnTo>
                  <a:lnTo>
                    <a:pt x="1474635" y="1478280"/>
                  </a:lnTo>
                  <a:lnTo>
                    <a:pt x="1483779" y="1476755"/>
                  </a:lnTo>
                  <a:lnTo>
                    <a:pt x="1492923" y="1473708"/>
                  </a:lnTo>
                  <a:lnTo>
                    <a:pt x="1502067" y="1472183"/>
                  </a:lnTo>
                  <a:lnTo>
                    <a:pt x="1511211" y="1470659"/>
                  </a:lnTo>
                  <a:lnTo>
                    <a:pt x="1520355" y="1469136"/>
                  </a:lnTo>
                  <a:lnTo>
                    <a:pt x="1529499" y="1467611"/>
                  </a:lnTo>
                  <a:lnTo>
                    <a:pt x="1538643" y="1464564"/>
                  </a:lnTo>
                  <a:lnTo>
                    <a:pt x="1547787" y="1463039"/>
                  </a:lnTo>
                  <a:lnTo>
                    <a:pt x="1556931" y="1461515"/>
                  </a:lnTo>
                  <a:lnTo>
                    <a:pt x="1567599" y="1458467"/>
                  </a:lnTo>
                  <a:lnTo>
                    <a:pt x="1576743" y="1456943"/>
                  </a:lnTo>
                  <a:lnTo>
                    <a:pt x="1585887" y="1455420"/>
                  </a:lnTo>
                  <a:lnTo>
                    <a:pt x="1595031" y="1452371"/>
                  </a:lnTo>
                  <a:lnTo>
                    <a:pt x="1604175" y="1450847"/>
                  </a:lnTo>
                  <a:lnTo>
                    <a:pt x="1613319" y="1447799"/>
                  </a:lnTo>
                  <a:lnTo>
                    <a:pt x="1622463" y="1446276"/>
                  </a:lnTo>
                  <a:lnTo>
                    <a:pt x="1631607" y="1444752"/>
                  </a:lnTo>
                  <a:lnTo>
                    <a:pt x="1640751" y="1441703"/>
                  </a:lnTo>
                  <a:lnTo>
                    <a:pt x="1649895" y="1438655"/>
                  </a:lnTo>
                  <a:lnTo>
                    <a:pt x="1659039" y="1437132"/>
                  </a:lnTo>
                  <a:lnTo>
                    <a:pt x="1668183" y="1434083"/>
                  </a:lnTo>
                  <a:lnTo>
                    <a:pt x="1677327" y="1432559"/>
                  </a:lnTo>
                  <a:lnTo>
                    <a:pt x="1686471" y="1429511"/>
                  </a:lnTo>
                  <a:lnTo>
                    <a:pt x="1695615" y="1427987"/>
                  </a:lnTo>
                  <a:lnTo>
                    <a:pt x="1704759" y="1424939"/>
                  </a:lnTo>
                  <a:lnTo>
                    <a:pt x="1713903" y="1421892"/>
                  </a:lnTo>
                  <a:lnTo>
                    <a:pt x="1723047" y="1420367"/>
                  </a:lnTo>
                  <a:lnTo>
                    <a:pt x="1732191" y="1417320"/>
                  </a:lnTo>
                  <a:lnTo>
                    <a:pt x="1741335" y="1414271"/>
                  </a:lnTo>
                  <a:lnTo>
                    <a:pt x="1750479" y="1411223"/>
                  </a:lnTo>
                  <a:lnTo>
                    <a:pt x="1759623" y="1409699"/>
                  </a:lnTo>
                  <a:lnTo>
                    <a:pt x="1768767" y="1406652"/>
                  </a:lnTo>
                  <a:lnTo>
                    <a:pt x="1777911" y="1403603"/>
                  </a:lnTo>
                  <a:lnTo>
                    <a:pt x="1787055" y="1400555"/>
                  </a:lnTo>
                  <a:lnTo>
                    <a:pt x="1796199" y="1397508"/>
                  </a:lnTo>
                  <a:lnTo>
                    <a:pt x="1805343" y="1394459"/>
                  </a:lnTo>
                  <a:lnTo>
                    <a:pt x="1814487" y="1392936"/>
                  </a:lnTo>
                  <a:lnTo>
                    <a:pt x="1823631" y="1389887"/>
                  </a:lnTo>
                  <a:lnTo>
                    <a:pt x="1832775" y="1386839"/>
                  </a:lnTo>
                  <a:lnTo>
                    <a:pt x="1841919" y="1383792"/>
                  </a:lnTo>
                  <a:lnTo>
                    <a:pt x="1851063" y="1380743"/>
                  </a:lnTo>
                  <a:lnTo>
                    <a:pt x="1860207" y="1377695"/>
                  </a:lnTo>
                  <a:lnTo>
                    <a:pt x="1869351" y="1374647"/>
                  </a:lnTo>
                  <a:lnTo>
                    <a:pt x="1878495" y="1371599"/>
                  </a:lnTo>
                  <a:lnTo>
                    <a:pt x="1887639" y="1368552"/>
                  </a:lnTo>
                  <a:lnTo>
                    <a:pt x="1896783" y="1365503"/>
                  </a:lnTo>
                  <a:lnTo>
                    <a:pt x="1905927" y="1362455"/>
                  </a:lnTo>
                  <a:lnTo>
                    <a:pt x="1915071" y="1359408"/>
                  </a:lnTo>
                  <a:lnTo>
                    <a:pt x="1924215" y="1356359"/>
                  </a:lnTo>
                  <a:lnTo>
                    <a:pt x="1933359" y="1351787"/>
                  </a:lnTo>
                  <a:lnTo>
                    <a:pt x="1942503" y="1348739"/>
                  </a:lnTo>
                  <a:lnTo>
                    <a:pt x="1951647" y="1345692"/>
                  </a:lnTo>
                  <a:lnTo>
                    <a:pt x="1960791" y="1342643"/>
                  </a:lnTo>
                  <a:lnTo>
                    <a:pt x="1969935" y="1339595"/>
                  </a:lnTo>
                  <a:lnTo>
                    <a:pt x="1979079" y="1336547"/>
                  </a:lnTo>
                  <a:lnTo>
                    <a:pt x="1988223" y="1331976"/>
                  </a:lnTo>
                  <a:lnTo>
                    <a:pt x="1997367" y="1328927"/>
                  </a:lnTo>
                  <a:lnTo>
                    <a:pt x="2006511" y="1325880"/>
                  </a:lnTo>
                  <a:lnTo>
                    <a:pt x="2015655" y="1322832"/>
                  </a:lnTo>
                  <a:lnTo>
                    <a:pt x="2024799" y="1318259"/>
                  </a:lnTo>
                  <a:lnTo>
                    <a:pt x="2033943" y="1315211"/>
                  </a:lnTo>
                  <a:lnTo>
                    <a:pt x="2043087" y="1312164"/>
                  </a:lnTo>
                  <a:lnTo>
                    <a:pt x="2052231" y="1307592"/>
                  </a:lnTo>
                  <a:lnTo>
                    <a:pt x="2061375" y="1304543"/>
                  </a:lnTo>
                  <a:lnTo>
                    <a:pt x="2070519" y="1301495"/>
                  </a:lnTo>
                  <a:lnTo>
                    <a:pt x="2079663" y="1296923"/>
                  </a:lnTo>
                  <a:lnTo>
                    <a:pt x="2088807" y="1293876"/>
                  </a:lnTo>
                  <a:lnTo>
                    <a:pt x="2097951" y="1290827"/>
                  </a:lnTo>
                  <a:lnTo>
                    <a:pt x="2107095" y="1286255"/>
                  </a:lnTo>
                  <a:lnTo>
                    <a:pt x="2116239" y="1283208"/>
                  </a:lnTo>
                  <a:lnTo>
                    <a:pt x="2125383" y="1278636"/>
                  </a:lnTo>
                  <a:lnTo>
                    <a:pt x="2134527" y="1275587"/>
                  </a:lnTo>
                  <a:lnTo>
                    <a:pt x="2143671" y="1271015"/>
                  </a:lnTo>
                  <a:lnTo>
                    <a:pt x="2152815" y="1267967"/>
                  </a:lnTo>
                  <a:lnTo>
                    <a:pt x="2161959" y="1263395"/>
                  </a:lnTo>
                  <a:lnTo>
                    <a:pt x="2171103" y="1260347"/>
                  </a:lnTo>
                  <a:lnTo>
                    <a:pt x="2180247" y="1255776"/>
                  </a:lnTo>
                  <a:lnTo>
                    <a:pt x="2189391" y="1252727"/>
                  </a:lnTo>
                  <a:lnTo>
                    <a:pt x="2198535" y="1248155"/>
                  </a:lnTo>
                  <a:lnTo>
                    <a:pt x="2207679" y="1245108"/>
                  </a:lnTo>
                  <a:lnTo>
                    <a:pt x="2216823" y="1240536"/>
                  </a:lnTo>
                  <a:lnTo>
                    <a:pt x="2225967" y="1235964"/>
                  </a:lnTo>
                  <a:lnTo>
                    <a:pt x="2235111" y="1232915"/>
                  </a:lnTo>
                  <a:lnTo>
                    <a:pt x="2244255" y="1228343"/>
                  </a:lnTo>
                  <a:lnTo>
                    <a:pt x="2253399" y="1225295"/>
                  </a:lnTo>
                  <a:lnTo>
                    <a:pt x="2262543" y="1220723"/>
                  </a:lnTo>
                  <a:lnTo>
                    <a:pt x="2271687" y="1216152"/>
                  </a:lnTo>
                  <a:lnTo>
                    <a:pt x="2280831" y="1213103"/>
                  </a:lnTo>
                  <a:lnTo>
                    <a:pt x="2289975" y="1208531"/>
                  </a:lnTo>
                  <a:lnTo>
                    <a:pt x="2299119" y="1203959"/>
                  </a:lnTo>
                  <a:lnTo>
                    <a:pt x="2308263" y="1200911"/>
                  </a:lnTo>
                  <a:lnTo>
                    <a:pt x="2318931" y="1196339"/>
                  </a:lnTo>
                  <a:lnTo>
                    <a:pt x="2328075" y="1191767"/>
                  </a:lnTo>
                  <a:lnTo>
                    <a:pt x="2337219" y="1187195"/>
                  </a:lnTo>
                  <a:lnTo>
                    <a:pt x="2346363" y="1184148"/>
                  </a:lnTo>
                  <a:lnTo>
                    <a:pt x="2355507" y="1179576"/>
                  </a:lnTo>
                  <a:lnTo>
                    <a:pt x="2364651" y="1175003"/>
                  </a:lnTo>
                  <a:lnTo>
                    <a:pt x="2373795" y="1170431"/>
                  </a:lnTo>
                  <a:lnTo>
                    <a:pt x="2382939" y="1165859"/>
                  </a:lnTo>
                  <a:lnTo>
                    <a:pt x="2392083" y="1162811"/>
                  </a:lnTo>
                  <a:lnTo>
                    <a:pt x="2401227" y="1158239"/>
                  </a:lnTo>
                  <a:lnTo>
                    <a:pt x="2410371" y="1153667"/>
                  </a:lnTo>
                  <a:lnTo>
                    <a:pt x="2419515" y="1149095"/>
                  </a:lnTo>
                  <a:lnTo>
                    <a:pt x="2428659" y="1144523"/>
                  </a:lnTo>
                  <a:lnTo>
                    <a:pt x="2437803" y="1139952"/>
                  </a:lnTo>
                  <a:lnTo>
                    <a:pt x="2446947" y="1136903"/>
                  </a:lnTo>
                  <a:lnTo>
                    <a:pt x="2574963" y="1072895"/>
                  </a:lnTo>
                  <a:lnTo>
                    <a:pt x="2584107" y="1068323"/>
                  </a:lnTo>
                  <a:lnTo>
                    <a:pt x="2648115" y="1036319"/>
                  </a:lnTo>
                  <a:lnTo>
                    <a:pt x="2657259" y="1031747"/>
                  </a:lnTo>
                  <a:lnTo>
                    <a:pt x="2666403" y="1027176"/>
                  </a:lnTo>
                  <a:lnTo>
                    <a:pt x="2675547" y="1022603"/>
                  </a:lnTo>
                  <a:lnTo>
                    <a:pt x="2684691" y="1018032"/>
                  </a:lnTo>
                  <a:lnTo>
                    <a:pt x="2693835" y="1013459"/>
                  </a:lnTo>
                  <a:lnTo>
                    <a:pt x="2702979" y="1007363"/>
                  </a:lnTo>
                  <a:lnTo>
                    <a:pt x="2712123" y="1002791"/>
                  </a:lnTo>
                  <a:lnTo>
                    <a:pt x="2721267" y="998219"/>
                  </a:lnTo>
                  <a:lnTo>
                    <a:pt x="2730411" y="993647"/>
                  </a:lnTo>
                  <a:lnTo>
                    <a:pt x="2739555" y="989076"/>
                  </a:lnTo>
                  <a:lnTo>
                    <a:pt x="2748699" y="984503"/>
                  </a:lnTo>
                  <a:lnTo>
                    <a:pt x="2757843" y="979932"/>
                  </a:lnTo>
                  <a:lnTo>
                    <a:pt x="2766987" y="975359"/>
                  </a:lnTo>
                  <a:lnTo>
                    <a:pt x="2776131" y="969263"/>
                  </a:lnTo>
                  <a:lnTo>
                    <a:pt x="2785275" y="964691"/>
                  </a:lnTo>
                  <a:lnTo>
                    <a:pt x="2794419" y="960119"/>
                  </a:lnTo>
                  <a:lnTo>
                    <a:pt x="2803563" y="955547"/>
                  </a:lnTo>
                  <a:lnTo>
                    <a:pt x="2812707" y="950976"/>
                  </a:lnTo>
                  <a:lnTo>
                    <a:pt x="2821851" y="946403"/>
                  </a:lnTo>
                  <a:lnTo>
                    <a:pt x="2830995" y="940307"/>
                  </a:lnTo>
                  <a:lnTo>
                    <a:pt x="2840139" y="935735"/>
                  </a:lnTo>
                  <a:lnTo>
                    <a:pt x="2849283" y="931163"/>
                  </a:lnTo>
                  <a:lnTo>
                    <a:pt x="2858427" y="926591"/>
                  </a:lnTo>
                  <a:lnTo>
                    <a:pt x="2867571" y="922019"/>
                  </a:lnTo>
                  <a:lnTo>
                    <a:pt x="2876715" y="915923"/>
                  </a:lnTo>
                  <a:lnTo>
                    <a:pt x="2885859" y="911351"/>
                  </a:lnTo>
                  <a:lnTo>
                    <a:pt x="2895003" y="906779"/>
                  </a:lnTo>
                  <a:lnTo>
                    <a:pt x="2904147" y="902207"/>
                  </a:lnTo>
                  <a:lnTo>
                    <a:pt x="2913291" y="897635"/>
                  </a:lnTo>
                  <a:lnTo>
                    <a:pt x="2922435" y="891539"/>
                  </a:lnTo>
                  <a:lnTo>
                    <a:pt x="2931579" y="886967"/>
                  </a:lnTo>
                  <a:lnTo>
                    <a:pt x="2940723" y="882395"/>
                  </a:lnTo>
                  <a:lnTo>
                    <a:pt x="2949867" y="877823"/>
                  </a:lnTo>
                  <a:lnTo>
                    <a:pt x="2959011" y="871727"/>
                  </a:lnTo>
                  <a:lnTo>
                    <a:pt x="2968155" y="867155"/>
                  </a:lnTo>
                  <a:lnTo>
                    <a:pt x="2977299" y="862583"/>
                  </a:lnTo>
                  <a:lnTo>
                    <a:pt x="2986443" y="858011"/>
                  </a:lnTo>
                  <a:lnTo>
                    <a:pt x="2995587" y="851915"/>
                  </a:lnTo>
                  <a:lnTo>
                    <a:pt x="3004731" y="847343"/>
                  </a:lnTo>
                  <a:lnTo>
                    <a:pt x="3013875" y="842771"/>
                  </a:lnTo>
                  <a:lnTo>
                    <a:pt x="3023019" y="838199"/>
                  </a:lnTo>
                  <a:lnTo>
                    <a:pt x="3032163" y="832103"/>
                  </a:lnTo>
                  <a:lnTo>
                    <a:pt x="3041307" y="827532"/>
                  </a:lnTo>
                  <a:lnTo>
                    <a:pt x="3050451" y="822959"/>
                  </a:lnTo>
                  <a:lnTo>
                    <a:pt x="3061119" y="818387"/>
                  </a:lnTo>
                  <a:lnTo>
                    <a:pt x="3070263" y="812291"/>
                  </a:lnTo>
                  <a:lnTo>
                    <a:pt x="3079407" y="807719"/>
                  </a:lnTo>
                  <a:lnTo>
                    <a:pt x="3088551" y="803147"/>
                  </a:lnTo>
                  <a:lnTo>
                    <a:pt x="3097695" y="798575"/>
                  </a:lnTo>
                  <a:lnTo>
                    <a:pt x="3106839" y="792479"/>
                  </a:lnTo>
                  <a:lnTo>
                    <a:pt x="3115983" y="787907"/>
                  </a:lnTo>
                  <a:lnTo>
                    <a:pt x="3125127" y="783335"/>
                  </a:lnTo>
                  <a:lnTo>
                    <a:pt x="3134271" y="777239"/>
                  </a:lnTo>
                  <a:lnTo>
                    <a:pt x="3143415" y="772667"/>
                  </a:lnTo>
                  <a:lnTo>
                    <a:pt x="3152559" y="768095"/>
                  </a:lnTo>
                  <a:lnTo>
                    <a:pt x="3161703" y="763523"/>
                  </a:lnTo>
                  <a:lnTo>
                    <a:pt x="3170847" y="757427"/>
                  </a:lnTo>
                  <a:lnTo>
                    <a:pt x="3179991" y="752855"/>
                  </a:lnTo>
                  <a:lnTo>
                    <a:pt x="3189135" y="748283"/>
                  </a:lnTo>
                  <a:lnTo>
                    <a:pt x="3198279" y="743711"/>
                  </a:lnTo>
                  <a:lnTo>
                    <a:pt x="3207423" y="737615"/>
                  </a:lnTo>
                  <a:lnTo>
                    <a:pt x="3216567" y="733043"/>
                  </a:lnTo>
                  <a:lnTo>
                    <a:pt x="3225711" y="728471"/>
                  </a:lnTo>
                  <a:lnTo>
                    <a:pt x="3234855" y="722375"/>
                  </a:lnTo>
                  <a:lnTo>
                    <a:pt x="3243999" y="717803"/>
                  </a:lnTo>
                  <a:lnTo>
                    <a:pt x="3253143" y="713231"/>
                  </a:lnTo>
                  <a:lnTo>
                    <a:pt x="3262287" y="708659"/>
                  </a:lnTo>
                  <a:lnTo>
                    <a:pt x="3271431" y="702563"/>
                  </a:lnTo>
                  <a:lnTo>
                    <a:pt x="3280575" y="697991"/>
                  </a:lnTo>
                  <a:lnTo>
                    <a:pt x="3289719" y="693419"/>
                  </a:lnTo>
                  <a:lnTo>
                    <a:pt x="3298863" y="688847"/>
                  </a:lnTo>
                  <a:lnTo>
                    <a:pt x="3308007" y="682751"/>
                  </a:lnTo>
                  <a:lnTo>
                    <a:pt x="3317151" y="678179"/>
                  </a:lnTo>
                  <a:lnTo>
                    <a:pt x="3326295" y="673607"/>
                  </a:lnTo>
                  <a:lnTo>
                    <a:pt x="3335439" y="669035"/>
                  </a:lnTo>
                  <a:lnTo>
                    <a:pt x="3344583" y="662939"/>
                  </a:lnTo>
                  <a:lnTo>
                    <a:pt x="3353727" y="658367"/>
                  </a:lnTo>
                  <a:lnTo>
                    <a:pt x="3362871" y="653795"/>
                  </a:lnTo>
                  <a:lnTo>
                    <a:pt x="3372015" y="649223"/>
                  </a:lnTo>
                  <a:lnTo>
                    <a:pt x="3381159" y="643127"/>
                  </a:lnTo>
                  <a:lnTo>
                    <a:pt x="3390303" y="638555"/>
                  </a:lnTo>
                  <a:lnTo>
                    <a:pt x="3399447" y="633983"/>
                  </a:lnTo>
                  <a:lnTo>
                    <a:pt x="3408591" y="629411"/>
                  </a:lnTo>
                  <a:lnTo>
                    <a:pt x="3417735" y="623315"/>
                  </a:lnTo>
                  <a:lnTo>
                    <a:pt x="3426879" y="618743"/>
                  </a:lnTo>
                  <a:lnTo>
                    <a:pt x="3436023" y="614171"/>
                  </a:lnTo>
                  <a:lnTo>
                    <a:pt x="3445167" y="609599"/>
                  </a:lnTo>
                  <a:lnTo>
                    <a:pt x="3454311" y="605027"/>
                  </a:lnTo>
                  <a:lnTo>
                    <a:pt x="3463455" y="598931"/>
                  </a:lnTo>
                  <a:lnTo>
                    <a:pt x="3472599" y="594359"/>
                  </a:lnTo>
                  <a:lnTo>
                    <a:pt x="3481743" y="589787"/>
                  </a:lnTo>
                  <a:lnTo>
                    <a:pt x="3490887" y="585215"/>
                  </a:lnTo>
                  <a:lnTo>
                    <a:pt x="3500031" y="580643"/>
                  </a:lnTo>
                  <a:lnTo>
                    <a:pt x="3509175" y="574547"/>
                  </a:lnTo>
                  <a:lnTo>
                    <a:pt x="3518319" y="569975"/>
                  </a:lnTo>
                  <a:lnTo>
                    <a:pt x="3527463" y="565403"/>
                  </a:lnTo>
                  <a:lnTo>
                    <a:pt x="3536607" y="560831"/>
                  </a:lnTo>
                  <a:lnTo>
                    <a:pt x="3545751" y="556259"/>
                  </a:lnTo>
                  <a:lnTo>
                    <a:pt x="3554895" y="551687"/>
                  </a:lnTo>
                  <a:lnTo>
                    <a:pt x="3564039" y="545591"/>
                  </a:lnTo>
                  <a:lnTo>
                    <a:pt x="3573183" y="541019"/>
                  </a:lnTo>
                  <a:lnTo>
                    <a:pt x="3582327" y="536447"/>
                  </a:lnTo>
                  <a:lnTo>
                    <a:pt x="3591471" y="531875"/>
                  </a:lnTo>
                  <a:lnTo>
                    <a:pt x="3600615" y="527303"/>
                  </a:lnTo>
                  <a:lnTo>
                    <a:pt x="3609759" y="522731"/>
                  </a:lnTo>
                  <a:lnTo>
                    <a:pt x="3618903" y="518159"/>
                  </a:lnTo>
                  <a:lnTo>
                    <a:pt x="3628047" y="512063"/>
                  </a:lnTo>
                  <a:lnTo>
                    <a:pt x="3637191" y="507491"/>
                  </a:lnTo>
                  <a:lnTo>
                    <a:pt x="3646335" y="502919"/>
                  </a:lnTo>
                  <a:lnTo>
                    <a:pt x="3655479" y="498347"/>
                  </a:lnTo>
                  <a:lnTo>
                    <a:pt x="3664623" y="493775"/>
                  </a:lnTo>
                  <a:lnTo>
                    <a:pt x="3673767" y="489203"/>
                  </a:lnTo>
                  <a:lnTo>
                    <a:pt x="3682911" y="484631"/>
                  </a:lnTo>
                  <a:lnTo>
                    <a:pt x="3692055" y="480059"/>
                  </a:lnTo>
                  <a:lnTo>
                    <a:pt x="3701199" y="475487"/>
                  </a:lnTo>
                  <a:lnTo>
                    <a:pt x="3710343" y="470915"/>
                  </a:lnTo>
                  <a:lnTo>
                    <a:pt x="3719487" y="466343"/>
                  </a:lnTo>
                  <a:lnTo>
                    <a:pt x="3728631" y="461771"/>
                  </a:lnTo>
                  <a:lnTo>
                    <a:pt x="3737775" y="457199"/>
                  </a:lnTo>
                  <a:lnTo>
                    <a:pt x="3746919" y="451103"/>
                  </a:lnTo>
                  <a:lnTo>
                    <a:pt x="3756063" y="446531"/>
                  </a:lnTo>
                  <a:lnTo>
                    <a:pt x="3765207" y="441959"/>
                  </a:lnTo>
                  <a:lnTo>
                    <a:pt x="3774351" y="437387"/>
                  </a:lnTo>
                  <a:lnTo>
                    <a:pt x="3783495" y="432815"/>
                  </a:lnTo>
                  <a:lnTo>
                    <a:pt x="3792639" y="428243"/>
                  </a:lnTo>
                  <a:lnTo>
                    <a:pt x="3803307" y="423671"/>
                  </a:lnTo>
                  <a:lnTo>
                    <a:pt x="3812451" y="420623"/>
                  </a:lnTo>
                  <a:lnTo>
                    <a:pt x="3821595" y="416051"/>
                  </a:lnTo>
                  <a:lnTo>
                    <a:pt x="3830739" y="411479"/>
                  </a:lnTo>
                  <a:lnTo>
                    <a:pt x="3839883" y="406907"/>
                  </a:lnTo>
                  <a:lnTo>
                    <a:pt x="3849027" y="402335"/>
                  </a:lnTo>
                  <a:lnTo>
                    <a:pt x="3858171" y="397763"/>
                  </a:lnTo>
                  <a:lnTo>
                    <a:pt x="3867315" y="393191"/>
                  </a:lnTo>
                  <a:lnTo>
                    <a:pt x="3876459" y="388619"/>
                  </a:lnTo>
                  <a:lnTo>
                    <a:pt x="3885603" y="384047"/>
                  </a:lnTo>
                  <a:lnTo>
                    <a:pt x="3894747" y="379475"/>
                  </a:lnTo>
                  <a:lnTo>
                    <a:pt x="3903891" y="374903"/>
                  </a:lnTo>
                  <a:lnTo>
                    <a:pt x="3913035" y="370331"/>
                  </a:lnTo>
                  <a:lnTo>
                    <a:pt x="3922179" y="367283"/>
                  </a:lnTo>
                  <a:lnTo>
                    <a:pt x="3931323" y="362711"/>
                  </a:lnTo>
                  <a:lnTo>
                    <a:pt x="3940467" y="358139"/>
                  </a:lnTo>
                  <a:lnTo>
                    <a:pt x="3949611" y="353567"/>
                  </a:lnTo>
                  <a:lnTo>
                    <a:pt x="3958755" y="348995"/>
                  </a:lnTo>
                  <a:lnTo>
                    <a:pt x="3967899" y="345947"/>
                  </a:lnTo>
                  <a:lnTo>
                    <a:pt x="3977043" y="341375"/>
                  </a:lnTo>
                  <a:lnTo>
                    <a:pt x="3986187" y="336803"/>
                  </a:lnTo>
                  <a:lnTo>
                    <a:pt x="3995331" y="332231"/>
                  </a:lnTo>
                  <a:lnTo>
                    <a:pt x="4004475" y="327659"/>
                  </a:lnTo>
                  <a:lnTo>
                    <a:pt x="4013619" y="324611"/>
                  </a:lnTo>
                  <a:lnTo>
                    <a:pt x="4022763" y="320039"/>
                  </a:lnTo>
                  <a:lnTo>
                    <a:pt x="4031907" y="315467"/>
                  </a:lnTo>
                  <a:lnTo>
                    <a:pt x="4041051" y="312419"/>
                  </a:lnTo>
                  <a:lnTo>
                    <a:pt x="4050195" y="307847"/>
                  </a:lnTo>
                  <a:lnTo>
                    <a:pt x="4059339" y="303275"/>
                  </a:lnTo>
                  <a:lnTo>
                    <a:pt x="4068483" y="298703"/>
                  </a:lnTo>
                  <a:lnTo>
                    <a:pt x="4077627" y="295655"/>
                  </a:lnTo>
                  <a:lnTo>
                    <a:pt x="4086771" y="291083"/>
                  </a:lnTo>
                  <a:lnTo>
                    <a:pt x="4095915" y="288035"/>
                  </a:lnTo>
                  <a:lnTo>
                    <a:pt x="4105059" y="283463"/>
                  </a:lnTo>
                  <a:lnTo>
                    <a:pt x="4114203" y="278891"/>
                  </a:lnTo>
                  <a:lnTo>
                    <a:pt x="4123347" y="275843"/>
                  </a:lnTo>
                  <a:lnTo>
                    <a:pt x="4132491" y="271271"/>
                  </a:lnTo>
                  <a:lnTo>
                    <a:pt x="4141635" y="268223"/>
                  </a:lnTo>
                  <a:lnTo>
                    <a:pt x="4150779" y="263651"/>
                  </a:lnTo>
                  <a:lnTo>
                    <a:pt x="4159923" y="259079"/>
                  </a:lnTo>
                  <a:lnTo>
                    <a:pt x="4169067" y="256031"/>
                  </a:lnTo>
                  <a:lnTo>
                    <a:pt x="4178211" y="251459"/>
                  </a:lnTo>
                  <a:lnTo>
                    <a:pt x="4187355" y="248411"/>
                  </a:lnTo>
                  <a:lnTo>
                    <a:pt x="4196499" y="243839"/>
                  </a:lnTo>
                  <a:lnTo>
                    <a:pt x="4205643" y="240791"/>
                  </a:lnTo>
                  <a:lnTo>
                    <a:pt x="4214787" y="236219"/>
                  </a:lnTo>
                  <a:lnTo>
                    <a:pt x="4223931" y="233171"/>
                  </a:lnTo>
                  <a:lnTo>
                    <a:pt x="4233075" y="230123"/>
                  </a:lnTo>
                  <a:lnTo>
                    <a:pt x="4242219" y="225551"/>
                  </a:lnTo>
                  <a:lnTo>
                    <a:pt x="4251363" y="222503"/>
                  </a:lnTo>
                  <a:lnTo>
                    <a:pt x="4260507" y="217931"/>
                  </a:lnTo>
                  <a:lnTo>
                    <a:pt x="4269651" y="214883"/>
                  </a:lnTo>
                  <a:lnTo>
                    <a:pt x="4278795" y="211835"/>
                  </a:lnTo>
                  <a:lnTo>
                    <a:pt x="4287939" y="207263"/>
                  </a:lnTo>
                  <a:lnTo>
                    <a:pt x="4297083" y="204215"/>
                  </a:lnTo>
                  <a:lnTo>
                    <a:pt x="4306227" y="201167"/>
                  </a:lnTo>
                  <a:lnTo>
                    <a:pt x="4315371" y="196595"/>
                  </a:lnTo>
                  <a:lnTo>
                    <a:pt x="4324515" y="193547"/>
                  </a:lnTo>
                  <a:lnTo>
                    <a:pt x="4333659" y="190499"/>
                  </a:lnTo>
                  <a:lnTo>
                    <a:pt x="4342803" y="187451"/>
                  </a:lnTo>
                  <a:lnTo>
                    <a:pt x="4351947" y="182879"/>
                  </a:lnTo>
                  <a:lnTo>
                    <a:pt x="4361091" y="179831"/>
                  </a:lnTo>
                  <a:lnTo>
                    <a:pt x="4370235" y="176783"/>
                  </a:lnTo>
                  <a:lnTo>
                    <a:pt x="4379379" y="173735"/>
                  </a:lnTo>
                  <a:lnTo>
                    <a:pt x="4388523" y="170687"/>
                  </a:lnTo>
                  <a:lnTo>
                    <a:pt x="4397667" y="166115"/>
                  </a:lnTo>
                  <a:lnTo>
                    <a:pt x="4406811" y="163067"/>
                  </a:lnTo>
                  <a:lnTo>
                    <a:pt x="4415955" y="160019"/>
                  </a:lnTo>
                  <a:lnTo>
                    <a:pt x="4425099" y="156971"/>
                  </a:lnTo>
                  <a:lnTo>
                    <a:pt x="4434243" y="153923"/>
                  </a:lnTo>
                  <a:lnTo>
                    <a:pt x="4443387" y="150875"/>
                  </a:lnTo>
                  <a:lnTo>
                    <a:pt x="4452531" y="147827"/>
                  </a:lnTo>
                  <a:lnTo>
                    <a:pt x="4461675" y="144779"/>
                  </a:lnTo>
                  <a:lnTo>
                    <a:pt x="4470819" y="141731"/>
                  </a:lnTo>
                  <a:lnTo>
                    <a:pt x="4479963" y="138683"/>
                  </a:lnTo>
                  <a:lnTo>
                    <a:pt x="4489107" y="135635"/>
                  </a:lnTo>
                  <a:lnTo>
                    <a:pt x="4498251" y="132587"/>
                  </a:lnTo>
                  <a:lnTo>
                    <a:pt x="4507395" y="129539"/>
                  </a:lnTo>
                  <a:lnTo>
                    <a:pt x="4516539" y="126491"/>
                  </a:lnTo>
                  <a:lnTo>
                    <a:pt x="4525683" y="123443"/>
                  </a:lnTo>
                  <a:lnTo>
                    <a:pt x="4534827" y="120395"/>
                  </a:lnTo>
                  <a:lnTo>
                    <a:pt x="4545495" y="117347"/>
                  </a:lnTo>
                  <a:lnTo>
                    <a:pt x="4554639" y="115823"/>
                  </a:lnTo>
                  <a:lnTo>
                    <a:pt x="4563783" y="112775"/>
                  </a:lnTo>
                  <a:lnTo>
                    <a:pt x="4572927" y="109727"/>
                  </a:lnTo>
                  <a:lnTo>
                    <a:pt x="4582071" y="106679"/>
                  </a:lnTo>
                  <a:lnTo>
                    <a:pt x="4591215" y="103631"/>
                  </a:lnTo>
                  <a:lnTo>
                    <a:pt x="4600359" y="102107"/>
                  </a:lnTo>
                  <a:lnTo>
                    <a:pt x="4609503" y="99059"/>
                  </a:lnTo>
                  <a:lnTo>
                    <a:pt x="4618647" y="96011"/>
                  </a:lnTo>
                  <a:lnTo>
                    <a:pt x="4627791" y="92963"/>
                  </a:lnTo>
                  <a:lnTo>
                    <a:pt x="4636935" y="91439"/>
                  </a:lnTo>
                  <a:lnTo>
                    <a:pt x="4646079" y="88391"/>
                  </a:lnTo>
                  <a:lnTo>
                    <a:pt x="4655223" y="85343"/>
                  </a:lnTo>
                  <a:lnTo>
                    <a:pt x="4664367" y="83819"/>
                  </a:lnTo>
                  <a:lnTo>
                    <a:pt x="4673511" y="80771"/>
                  </a:lnTo>
                  <a:lnTo>
                    <a:pt x="4682655" y="79247"/>
                  </a:lnTo>
                  <a:lnTo>
                    <a:pt x="4691799" y="76199"/>
                  </a:lnTo>
                  <a:lnTo>
                    <a:pt x="4700943" y="74675"/>
                  </a:lnTo>
                  <a:lnTo>
                    <a:pt x="4710087" y="71627"/>
                  </a:lnTo>
                  <a:lnTo>
                    <a:pt x="4719231" y="70103"/>
                  </a:lnTo>
                  <a:lnTo>
                    <a:pt x="4728375" y="67055"/>
                  </a:lnTo>
                  <a:lnTo>
                    <a:pt x="4737519" y="65531"/>
                  </a:lnTo>
                  <a:lnTo>
                    <a:pt x="4746663" y="62483"/>
                  </a:lnTo>
                  <a:lnTo>
                    <a:pt x="4755807" y="60959"/>
                  </a:lnTo>
                  <a:lnTo>
                    <a:pt x="4764951" y="59435"/>
                  </a:lnTo>
                  <a:lnTo>
                    <a:pt x="4774095" y="56387"/>
                  </a:lnTo>
                  <a:lnTo>
                    <a:pt x="4783239" y="54863"/>
                  </a:lnTo>
                  <a:lnTo>
                    <a:pt x="4792383" y="53339"/>
                  </a:lnTo>
                  <a:lnTo>
                    <a:pt x="4801527" y="50291"/>
                  </a:lnTo>
                  <a:lnTo>
                    <a:pt x="4810671" y="48767"/>
                  </a:lnTo>
                  <a:lnTo>
                    <a:pt x="4819815" y="47243"/>
                  </a:lnTo>
                  <a:lnTo>
                    <a:pt x="4828959" y="45719"/>
                  </a:lnTo>
                  <a:lnTo>
                    <a:pt x="4838103" y="42671"/>
                  </a:lnTo>
                  <a:lnTo>
                    <a:pt x="4847247" y="41147"/>
                  </a:lnTo>
                  <a:lnTo>
                    <a:pt x="4856391" y="39623"/>
                  </a:lnTo>
                  <a:lnTo>
                    <a:pt x="4865535" y="38099"/>
                  </a:lnTo>
                  <a:lnTo>
                    <a:pt x="4874679" y="36575"/>
                  </a:lnTo>
                  <a:lnTo>
                    <a:pt x="4883823" y="35051"/>
                  </a:lnTo>
                  <a:lnTo>
                    <a:pt x="4892967" y="33527"/>
                  </a:lnTo>
                  <a:lnTo>
                    <a:pt x="4902111" y="32003"/>
                  </a:lnTo>
                  <a:lnTo>
                    <a:pt x="4911255" y="30479"/>
                  </a:lnTo>
                  <a:lnTo>
                    <a:pt x="4920399" y="28955"/>
                  </a:lnTo>
                  <a:lnTo>
                    <a:pt x="4929543" y="27431"/>
                  </a:lnTo>
                  <a:lnTo>
                    <a:pt x="4938687" y="25907"/>
                  </a:lnTo>
                  <a:lnTo>
                    <a:pt x="4947831" y="24383"/>
                  </a:lnTo>
                  <a:lnTo>
                    <a:pt x="4956975" y="22859"/>
                  </a:lnTo>
                  <a:lnTo>
                    <a:pt x="4966119" y="21335"/>
                  </a:lnTo>
                  <a:lnTo>
                    <a:pt x="4975263" y="19811"/>
                  </a:lnTo>
                  <a:lnTo>
                    <a:pt x="4984407" y="18287"/>
                  </a:lnTo>
                  <a:lnTo>
                    <a:pt x="4993551" y="18287"/>
                  </a:lnTo>
                  <a:lnTo>
                    <a:pt x="5002695" y="16763"/>
                  </a:lnTo>
                  <a:lnTo>
                    <a:pt x="5011839" y="15239"/>
                  </a:lnTo>
                  <a:lnTo>
                    <a:pt x="5020983" y="13715"/>
                  </a:lnTo>
                  <a:lnTo>
                    <a:pt x="5030127" y="13715"/>
                  </a:lnTo>
                  <a:lnTo>
                    <a:pt x="5039271" y="12191"/>
                  </a:lnTo>
                  <a:lnTo>
                    <a:pt x="5048415" y="10667"/>
                  </a:lnTo>
                  <a:lnTo>
                    <a:pt x="5057559" y="10667"/>
                  </a:lnTo>
                  <a:lnTo>
                    <a:pt x="5066703" y="9143"/>
                  </a:lnTo>
                  <a:lnTo>
                    <a:pt x="5075847" y="9143"/>
                  </a:lnTo>
                  <a:lnTo>
                    <a:pt x="5084991" y="7619"/>
                  </a:lnTo>
                  <a:lnTo>
                    <a:pt x="5094135" y="7619"/>
                  </a:lnTo>
                  <a:lnTo>
                    <a:pt x="5103279" y="6095"/>
                  </a:lnTo>
                  <a:lnTo>
                    <a:pt x="5112423" y="6095"/>
                  </a:lnTo>
                  <a:lnTo>
                    <a:pt x="5121567" y="4571"/>
                  </a:lnTo>
                  <a:lnTo>
                    <a:pt x="5130711" y="4571"/>
                  </a:lnTo>
                  <a:lnTo>
                    <a:pt x="5139855" y="3047"/>
                  </a:lnTo>
                  <a:lnTo>
                    <a:pt x="5148999" y="3047"/>
                  </a:lnTo>
                  <a:lnTo>
                    <a:pt x="5158143" y="3047"/>
                  </a:lnTo>
                  <a:lnTo>
                    <a:pt x="5167287" y="1523"/>
                  </a:lnTo>
                  <a:lnTo>
                    <a:pt x="5176431" y="1523"/>
                  </a:lnTo>
                  <a:lnTo>
                    <a:pt x="5185575" y="1523"/>
                  </a:lnTo>
                  <a:lnTo>
                    <a:pt x="5194719" y="1523"/>
                  </a:lnTo>
                  <a:lnTo>
                    <a:pt x="5203863" y="1523"/>
                  </a:lnTo>
                  <a:lnTo>
                    <a:pt x="5213007" y="0"/>
                  </a:lnTo>
                  <a:lnTo>
                    <a:pt x="5222151" y="0"/>
                  </a:lnTo>
                  <a:lnTo>
                    <a:pt x="5231295" y="0"/>
                  </a:lnTo>
                  <a:lnTo>
                    <a:pt x="5240439" y="0"/>
                  </a:lnTo>
                  <a:lnTo>
                    <a:pt x="5249583" y="0"/>
                  </a:lnTo>
                  <a:lnTo>
                    <a:pt x="5258727" y="76"/>
                  </a:lnTo>
                  <a:lnTo>
                    <a:pt x="5267871" y="0"/>
                  </a:lnTo>
                  <a:lnTo>
                    <a:pt x="5277015" y="0"/>
                  </a:lnTo>
                  <a:lnTo>
                    <a:pt x="5286159" y="0"/>
                  </a:lnTo>
                  <a:lnTo>
                    <a:pt x="5296827" y="0"/>
                  </a:lnTo>
                  <a:lnTo>
                    <a:pt x="5305971" y="0"/>
                  </a:lnTo>
                  <a:lnTo>
                    <a:pt x="5315115" y="1523"/>
                  </a:lnTo>
                  <a:lnTo>
                    <a:pt x="5324259" y="1523"/>
                  </a:lnTo>
                  <a:lnTo>
                    <a:pt x="5333403" y="1523"/>
                  </a:lnTo>
                  <a:lnTo>
                    <a:pt x="5342547" y="1523"/>
                  </a:lnTo>
                  <a:lnTo>
                    <a:pt x="5351691" y="3047"/>
                  </a:lnTo>
                  <a:lnTo>
                    <a:pt x="5360835" y="3047"/>
                  </a:lnTo>
                  <a:lnTo>
                    <a:pt x="5369979" y="3047"/>
                  </a:lnTo>
                  <a:lnTo>
                    <a:pt x="5379123" y="4571"/>
                  </a:lnTo>
                  <a:lnTo>
                    <a:pt x="5388267" y="4571"/>
                  </a:lnTo>
                  <a:lnTo>
                    <a:pt x="5397411" y="4571"/>
                  </a:lnTo>
                  <a:lnTo>
                    <a:pt x="5406555" y="6095"/>
                  </a:lnTo>
                  <a:lnTo>
                    <a:pt x="5415699" y="6095"/>
                  </a:lnTo>
                  <a:lnTo>
                    <a:pt x="5424843" y="7619"/>
                  </a:lnTo>
                  <a:lnTo>
                    <a:pt x="5433987" y="7619"/>
                  </a:lnTo>
                  <a:lnTo>
                    <a:pt x="5443131" y="9143"/>
                  </a:lnTo>
                  <a:lnTo>
                    <a:pt x="5452275" y="10667"/>
                  </a:lnTo>
                  <a:lnTo>
                    <a:pt x="5461419" y="10667"/>
                  </a:lnTo>
                  <a:lnTo>
                    <a:pt x="5470563" y="12191"/>
                  </a:lnTo>
                  <a:lnTo>
                    <a:pt x="5479707" y="13715"/>
                  </a:lnTo>
                  <a:lnTo>
                    <a:pt x="5488851" y="13715"/>
                  </a:lnTo>
                  <a:lnTo>
                    <a:pt x="5497995" y="15239"/>
                  </a:lnTo>
                  <a:lnTo>
                    <a:pt x="5507139" y="16763"/>
                  </a:lnTo>
                  <a:lnTo>
                    <a:pt x="5516283" y="18287"/>
                  </a:lnTo>
                  <a:lnTo>
                    <a:pt x="5525427" y="19811"/>
                  </a:lnTo>
                  <a:lnTo>
                    <a:pt x="5534571" y="21335"/>
                  </a:lnTo>
                  <a:lnTo>
                    <a:pt x="5543715" y="21335"/>
                  </a:lnTo>
                  <a:lnTo>
                    <a:pt x="5552859" y="22859"/>
                  </a:lnTo>
                  <a:lnTo>
                    <a:pt x="5562003" y="24383"/>
                  </a:lnTo>
                  <a:lnTo>
                    <a:pt x="5571147" y="25907"/>
                  </a:lnTo>
                  <a:lnTo>
                    <a:pt x="5580291" y="28955"/>
                  </a:lnTo>
                  <a:lnTo>
                    <a:pt x="5589435" y="30479"/>
                  </a:lnTo>
                  <a:lnTo>
                    <a:pt x="5598579" y="32003"/>
                  </a:lnTo>
                  <a:lnTo>
                    <a:pt x="5607723" y="33527"/>
                  </a:lnTo>
                  <a:lnTo>
                    <a:pt x="5616867" y="35051"/>
                  </a:lnTo>
                  <a:lnTo>
                    <a:pt x="5626011" y="36575"/>
                  </a:lnTo>
                  <a:lnTo>
                    <a:pt x="5635155" y="39623"/>
                  </a:lnTo>
                  <a:lnTo>
                    <a:pt x="5644299" y="41147"/>
                  </a:lnTo>
                  <a:lnTo>
                    <a:pt x="5653443" y="42671"/>
                  </a:lnTo>
                  <a:lnTo>
                    <a:pt x="5662587" y="45719"/>
                  </a:lnTo>
                  <a:lnTo>
                    <a:pt x="5671731" y="47243"/>
                  </a:lnTo>
                  <a:lnTo>
                    <a:pt x="5680875" y="50291"/>
                  </a:lnTo>
                  <a:lnTo>
                    <a:pt x="5690019" y="51815"/>
                  </a:lnTo>
                  <a:lnTo>
                    <a:pt x="5699163" y="53339"/>
                  </a:lnTo>
                  <a:lnTo>
                    <a:pt x="5708307" y="56387"/>
                  </a:lnTo>
                  <a:lnTo>
                    <a:pt x="5717451" y="59435"/>
                  </a:lnTo>
                  <a:lnTo>
                    <a:pt x="5726595" y="60959"/>
                  </a:lnTo>
                  <a:lnTo>
                    <a:pt x="5735739" y="64007"/>
                  </a:lnTo>
                  <a:lnTo>
                    <a:pt x="5744883" y="67055"/>
                  </a:lnTo>
                  <a:lnTo>
                    <a:pt x="5754027" y="68579"/>
                  </a:lnTo>
                  <a:lnTo>
                    <a:pt x="5763171" y="71627"/>
                  </a:lnTo>
                  <a:lnTo>
                    <a:pt x="5772315" y="74675"/>
                  </a:lnTo>
                  <a:lnTo>
                    <a:pt x="5781459" y="77723"/>
                  </a:lnTo>
                  <a:lnTo>
                    <a:pt x="5790603" y="79247"/>
                  </a:lnTo>
                  <a:lnTo>
                    <a:pt x="5799747" y="82295"/>
                  </a:lnTo>
                  <a:lnTo>
                    <a:pt x="5808891" y="85343"/>
                  </a:lnTo>
                  <a:lnTo>
                    <a:pt x="5818035" y="88391"/>
                  </a:lnTo>
                  <a:lnTo>
                    <a:pt x="5827179" y="91439"/>
                  </a:lnTo>
                  <a:lnTo>
                    <a:pt x="5836323" y="94487"/>
                  </a:lnTo>
                  <a:lnTo>
                    <a:pt x="5845467" y="97535"/>
                  </a:lnTo>
                  <a:lnTo>
                    <a:pt x="5854611" y="102107"/>
                  </a:lnTo>
                  <a:lnTo>
                    <a:pt x="5863755" y="105155"/>
                  </a:lnTo>
                  <a:lnTo>
                    <a:pt x="5872899" y="108203"/>
                  </a:lnTo>
                  <a:lnTo>
                    <a:pt x="5882043" y="111251"/>
                  </a:lnTo>
                  <a:lnTo>
                    <a:pt x="5891187" y="114299"/>
                  </a:lnTo>
                  <a:lnTo>
                    <a:pt x="5900331" y="118871"/>
                  </a:lnTo>
                  <a:lnTo>
                    <a:pt x="5909475" y="121919"/>
                  </a:lnTo>
                  <a:lnTo>
                    <a:pt x="5918619" y="124967"/>
                  </a:lnTo>
                  <a:lnTo>
                    <a:pt x="5927763" y="129539"/>
                  </a:lnTo>
                  <a:lnTo>
                    <a:pt x="5936907" y="132587"/>
                  </a:lnTo>
                  <a:lnTo>
                    <a:pt x="5946051" y="137159"/>
                  </a:lnTo>
                  <a:lnTo>
                    <a:pt x="5955195" y="140207"/>
                  </a:lnTo>
                  <a:lnTo>
                    <a:pt x="5964339" y="144779"/>
                  </a:lnTo>
                  <a:lnTo>
                    <a:pt x="5973483" y="147827"/>
                  </a:lnTo>
                  <a:lnTo>
                    <a:pt x="5982627" y="152399"/>
                  </a:lnTo>
                  <a:lnTo>
                    <a:pt x="5991771" y="156971"/>
                  </a:lnTo>
                  <a:lnTo>
                    <a:pt x="6000915" y="160019"/>
                  </a:lnTo>
                  <a:lnTo>
                    <a:pt x="6010059" y="164591"/>
                  </a:lnTo>
                  <a:lnTo>
                    <a:pt x="6019203" y="169163"/>
                  </a:lnTo>
                  <a:lnTo>
                    <a:pt x="6028347" y="173735"/>
                  </a:lnTo>
                  <a:lnTo>
                    <a:pt x="6039015" y="178307"/>
                  </a:lnTo>
                  <a:lnTo>
                    <a:pt x="6048159" y="182879"/>
                  </a:lnTo>
                  <a:lnTo>
                    <a:pt x="6057303" y="187451"/>
                  </a:lnTo>
                  <a:lnTo>
                    <a:pt x="6066447" y="192023"/>
                  </a:lnTo>
                  <a:lnTo>
                    <a:pt x="6075591" y="196595"/>
                  </a:lnTo>
                  <a:lnTo>
                    <a:pt x="6084735" y="201167"/>
                  </a:lnTo>
                  <a:lnTo>
                    <a:pt x="6093879" y="205739"/>
                  </a:lnTo>
                  <a:lnTo>
                    <a:pt x="6103023" y="210311"/>
                  </a:lnTo>
                  <a:lnTo>
                    <a:pt x="6112167" y="214883"/>
                  </a:lnTo>
                  <a:lnTo>
                    <a:pt x="6121311" y="219455"/>
                  </a:lnTo>
                  <a:lnTo>
                    <a:pt x="6130455" y="225551"/>
                  </a:lnTo>
                  <a:lnTo>
                    <a:pt x="6139599" y="230123"/>
                  </a:lnTo>
                  <a:lnTo>
                    <a:pt x="6148743" y="234695"/>
                  </a:lnTo>
                  <a:lnTo>
                    <a:pt x="6157887" y="240791"/>
                  </a:lnTo>
                  <a:lnTo>
                    <a:pt x="6167031" y="245363"/>
                  </a:lnTo>
                  <a:lnTo>
                    <a:pt x="6176175" y="251459"/>
                  </a:lnTo>
                  <a:lnTo>
                    <a:pt x="6185319" y="256031"/>
                  </a:lnTo>
                  <a:lnTo>
                    <a:pt x="6194463" y="262127"/>
                  </a:lnTo>
                  <a:lnTo>
                    <a:pt x="6203188" y="266699"/>
                  </a:lnTo>
                </a:path>
              </a:pathLst>
            </a:custGeom>
            <a:ln w="19050">
              <a:solidFill>
                <a:srgbClr val="EC7C3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391394" y="981786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 h="0">
                <a:moveTo>
                  <a:pt x="0" y="0"/>
                </a:moveTo>
                <a:lnTo>
                  <a:pt x="64513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91394" y="5104651"/>
            <a:ext cx="6451600" cy="0"/>
          </a:xfrm>
          <a:custGeom>
            <a:avLst/>
            <a:gdLst/>
            <a:ahLst/>
            <a:cxnLst/>
            <a:rect l="l" t="t" r="r" b="b"/>
            <a:pathLst>
              <a:path w="6451600" h="0">
                <a:moveTo>
                  <a:pt x="0" y="0"/>
                </a:moveTo>
                <a:lnTo>
                  <a:pt x="645132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88840" y="4339488"/>
            <a:ext cx="15614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179970x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3E+07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06129" y="974281"/>
            <a:ext cx="30899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dirty="0" sz="14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-123.27x</a:t>
            </a:r>
            <a:r>
              <a:rPr dirty="0" baseline="24691" sz="135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r>
              <a:rPr dirty="0" baseline="24691" sz="1350" spc="127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5095.4x</a:t>
            </a:r>
            <a:r>
              <a:rPr dirty="0" baseline="24691" sz="13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dirty="0" baseline="24691" sz="1350" spc="1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44001x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9E+06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4913" y="4964496"/>
            <a:ext cx="748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8,700,000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94913" y="4449186"/>
            <a:ext cx="748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8,800,000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4913" y="3933876"/>
            <a:ext cx="748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8,900,000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94913" y="341856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94913" y="290325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9,100,000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4913" y="238794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9,200,000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4913" y="187263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9,300,000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4913" y="135732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9,400,000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94913" y="842015"/>
            <a:ext cx="7480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9,500,000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1132" y="4964852"/>
            <a:ext cx="837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27,000,000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132" y="4375901"/>
            <a:ext cx="837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28,000,000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132" y="3786950"/>
            <a:ext cx="8375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29,000,000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132" y="3197999"/>
            <a:ext cx="837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30,000,000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132" y="2609047"/>
            <a:ext cx="837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31,000,000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132" y="2020096"/>
            <a:ext cx="837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32,000,000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1132" y="1431144"/>
            <a:ext cx="837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33,000,000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1132" y="842193"/>
            <a:ext cx="8375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585858"/>
                </a:solidFill>
                <a:latin typeface="Calibri"/>
                <a:cs typeface="Calibri"/>
              </a:rPr>
              <a:t>34,000,000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29670" y="5205771"/>
            <a:ext cx="6409055" cy="385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2009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400" spc="-20" b="1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92899" y="2672030"/>
            <a:ext cx="203835" cy="744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476" y="2665684"/>
            <a:ext cx="203835" cy="7556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Beef</a:t>
            </a:r>
            <a:r>
              <a:rPr dirty="0"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85162" y="58060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827743" y="5665849"/>
            <a:ext cx="760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Beef</a:t>
            </a:r>
            <a:r>
              <a:rPr dirty="0" sz="14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42920" y="58060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185501" y="5665849"/>
            <a:ext cx="7461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Milk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187342" y="58060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050">
            <a:solidFill>
              <a:srgbClr val="4471C4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529925" y="5665849"/>
            <a:ext cx="13519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Linear</a:t>
            </a:r>
            <a:r>
              <a:rPr dirty="0" sz="1400" spc="-4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(Beef</a:t>
            </a:r>
            <a:r>
              <a:rPr dirty="0"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37686" y="58060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19050">
            <a:solidFill>
              <a:srgbClr val="EC7C3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480268" y="5665849"/>
            <a:ext cx="12458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Poly.</a:t>
            </a:r>
            <a:r>
              <a:rPr dirty="0"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(Milk</a:t>
            </a:r>
            <a:r>
              <a:rPr dirty="0"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585858"/>
                </a:solidFill>
                <a:latin typeface="Calibri"/>
                <a:cs typeface="Calibri"/>
              </a:rPr>
              <a:t>cows)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0623"/>
            <a:ext cx="9143999" cy="41871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5919" rIns="0" bIns="0" rtlCol="0" vert="horz">
            <a:spAutoFit/>
          </a:bodyPr>
          <a:lstStyle/>
          <a:p>
            <a:pPr marL="863600">
              <a:lnSpc>
                <a:spcPct val="100000"/>
              </a:lnSpc>
              <a:spcBef>
                <a:spcPts val="105"/>
              </a:spcBef>
            </a:pPr>
            <a:r>
              <a:rPr dirty="0" sz="4400" spc="165"/>
              <a:t>Whole</a:t>
            </a:r>
            <a:r>
              <a:rPr dirty="0" sz="4400" spc="-55"/>
              <a:t> </a:t>
            </a:r>
            <a:r>
              <a:rPr dirty="0" sz="4400" spc="185"/>
              <a:t>milk</a:t>
            </a:r>
            <a:r>
              <a:rPr dirty="0" sz="4400" spc="-50"/>
              <a:t> </a:t>
            </a:r>
            <a:r>
              <a:rPr dirty="0" sz="4400"/>
              <a:t>in</a:t>
            </a:r>
            <a:r>
              <a:rPr dirty="0" sz="4400" spc="-45"/>
              <a:t> </a:t>
            </a:r>
            <a:r>
              <a:rPr dirty="0" sz="4400" spc="220"/>
              <a:t>schools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47196" y="1482863"/>
            <a:ext cx="8041640" cy="441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Schools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account</a:t>
            </a:r>
            <a:r>
              <a:rPr dirty="0" sz="3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~7%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3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fluid</a:t>
            </a:r>
            <a:r>
              <a:rPr dirty="0" sz="3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consumption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404040"/>
              </a:buClr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1300" marR="364490" indent="-228600">
              <a:lnSpc>
                <a:spcPts val="288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3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2024</a:t>
            </a:r>
            <a:r>
              <a:rPr dirty="0" sz="3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4.9</a:t>
            </a:r>
            <a:r>
              <a:rPr dirty="0" sz="30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billion</a:t>
            </a:r>
            <a:r>
              <a:rPr dirty="0" sz="3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meals</a:t>
            </a:r>
            <a:r>
              <a:rPr dirty="0" sz="3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served</a:t>
            </a:r>
            <a:r>
              <a:rPr dirty="0" sz="3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85%</a:t>
            </a:r>
            <a:r>
              <a:rPr dirty="0" sz="30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taking </a:t>
            </a:r>
            <a:r>
              <a:rPr dirty="0" sz="3000" spc="-2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  <a:buClr>
                <a:srgbClr val="404040"/>
              </a:buClr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1300" marR="892810" indent="-228600">
              <a:lnSpc>
                <a:spcPts val="288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Allows</a:t>
            </a:r>
            <a:r>
              <a:rPr dirty="0" sz="3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schools</a:t>
            </a:r>
            <a:r>
              <a:rPr dirty="0" sz="3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3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serve</a:t>
            </a:r>
            <a:r>
              <a:rPr dirty="0" sz="3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whole,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2%,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1%,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skim,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flavored</a:t>
            </a:r>
            <a:r>
              <a:rPr dirty="0" sz="3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z="3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plain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r>
              <a:rPr dirty="0" sz="3000" spc="-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z="30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reimbursable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  <a:buClr>
                <a:srgbClr val="404040"/>
              </a:buClr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1300" marR="1036955" indent="-228600">
              <a:lnSpc>
                <a:spcPts val="288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Excludes</a:t>
            </a:r>
            <a:r>
              <a:rPr dirty="0" sz="3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r>
              <a:rPr dirty="0" sz="30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dirty="0" sz="30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calorie</a:t>
            </a:r>
            <a:r>
              <a:rPr dirty="0" sz="30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30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20">
                <a:solidFill>
                  <a:srgbClr val="404040"/>
                </a:solidFill>
                <a:latin typeface="Calibri"/>
                <a:cs typeface="Calibri"/>
              </a:rPr>
              <a:t>saturated</a:t>
            </a:r>
            <a:r>
              <a:rPr dirty="0" sz="30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404040"/>
                </a:solidFill>
                <a:latin typeface="Calibri"/>
                <a:cs typeface="Calibri"/>
              </a:rPr>
              <a:t>fat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standards</a:t>
            </a:r>
            <a:r>
              <a:rPr dirty="0" sz="30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30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404040"/>
                </a:solidFill>
                <a:latin typeface="Calibri"/>
                <a:cs typeface="Calibri"/>
              </a:rPr>
              <a:t>school</a:t>
            </a:r>
            <a:r>
              <a:rPr dirty="0" sz="30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000" spc="-10">
                <a:solidFill>
                  <a:srgbClr val="404040"/>
                </a:solidFill>
                <a:latin typeface="Calibri"/>
                <a:cs typeface="Calibri"/>
              </a:rPr>
              <a:t>meals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5919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5"/>
              </a:spcBef>
            </a:pPr>
            <a:r>
              <a:rPr dirty="0" sz="4400" spc="165"/>
              <a:t>Whole</a:t>
            </a:r>
            <a:r>
              <a:rPr dirty="0" sz="4400" spc="-45"/>
              <a:t> </a:t>
            </a:r>
            <a:r>
              <a:rPr dirty="0" sz="4400" spc="280"/>
              <a:t>Milk</a:t>
            </a:r>
            <a:r>
              <a:rPr dirty="0" sz="4400" spc="-45"/>
              <a:t> </a:t>
            </a:r>
            <a:r>
              <a:rPr dirty="0" sz="4400"/>
              <a:t>in</a:t>
            </a:r>
            <a:r>
              <a:rPr dirty="0" sz="4400" spc="-40"/>
              <a:t> </a:t>
            </a:r>
            <a:r>
              <a:rPr dirty="0" sz="4400" spc="305"/>
              <a:t>Schools?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47196" y="2476103"/>
            <a:ext cx="7402830" cy="252412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240029" marR="311785" indent="-227329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Weekly</a:t>
            </a:r>
            <a:r>
              <a:rPr dirty="0" sz="3200" spc="-1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r>
              <a:rPr dirty="0" sz="3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servings</a:t>
            </a:r>
            <a:r>
              <a:rPr dirty="0" sz="32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per</a:t>
            </a:r>
            <a:r>
              <a:rPr dirty="0" sz="3200" spc="-1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student</a:t>
            </a:r>
            <a:r>
              <a:rPr dirty="0" sz="32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fell</a:t>
            </a:r>
            <a:r>
              <a:rPr dirty="0" sz="3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15% 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between</a:t>
            </a:r>
            <a:r>
              <a:rPr dirty="0" sz="32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2008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3200" spc="-6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2018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45"/>
              </a:spcBef>
              <a:buClr>
                <a:srgbClr val="404040"/>
              </a:buClr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 marL="240029" marR="5080" indent="-227329">
              <a:lnSpc>
                <a:spcPts val="346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Universal</a:t>
            </a:r>
            <a:r>
              <a:rPr dirty="0" sz="3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adoption</a:t>
            </a:r>
            <a:r>
              <a:rPr dirty="0" sz="32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whole</a:t>
            </a:r>
            <a:r>
              <a:rPr dirty="0" sz="3200" spc="-9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milk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would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increase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US</a:t>
            </a:r>
            <a:r>
              <a:rPr dirty="0" sz="32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butterfat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consumption</a:t>
            </a:r>
            <a:r>
              <a:rPr dirty="0" sz="3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dirty="0" sz="3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2-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3%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5919" rIns="0" bIns="0" rtlCol="0" vert="horz">
            <a:spAutoFit/>
          </a:bodyPr>
          <a:lstStyle/>
          <a:p>
            <a:pPr marL="790575">
              <a:lnSpc>
                <a:spcPct val="100000"/>
              </a:lnSpc>
              <a:spcBef>
                <a:spcPts val="105"/>
              </a:spcBef>
            </a:pPr>
            <a:r>
              <a:rPr dirty="0" sz="4400" spc="120"/>
              <a:t>Dairy</a:t>
            </a:r>
            <a:r>
              <a:rPr dirty="0" sz="4400" spc="-85"/>
              <a:t> </a:t>
            </a:r>
            <a:r>
              <a:rPr dirty="0" sz="4400" spc="210"/>
              <a:t>Margin</a:t>
            </a:r>
            <a:r>
              <a:rPr dirty="0" sz="4400" spc="-95"/>
              <a:t> </a:t>
            </a:r>
            <a:r>
              <a:rPr dirty="0" sz="4400" spc="110"/>
              <a:t>Coverage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47196" y="1871075"/>
            <a:ext cx="7687945" cy="3880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Tier</a:t>
            </a:r>
            <a:r>
              <a:rPr dirty="0" sz="3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increased</a:t>
            </a:r>
            <a:r>
              <a:rPr dirty="0" sz="3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from</a:t>
            </a:r>
            <a:r>
              <a:rPr dirty="0" sz="3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million</a:t>
            </a:r>
            <a:r>
              <a:rPr dirty="0" sz="3200" spc="-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lbs/year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404040"/>
              </a:buClr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Participants</a:t>
            </a:r>
            <a:r>
              <a:rPr dirty="0" sz="3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establish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new</a:t>
            </a:r>
            <a:r>
              <a:rPr dirty="0" sz="3200" spc="-10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production</a:t>
            </a:r>
            <a:r>
              <a:rPr dirty="0" sz="3200" spc="-8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history</a:t>
            </a:r>
            <a:endParaRPr sz="3200">
              <a:latin typeface="Calibri"/>
              <a:cs typeface="Calibri"/>
            </a:endParaRPr>
          </a:p>
          <a:p>
            <a:pPr marL="473075">
              <a:lnSpc>
                <a:spcPct val="100000"/>
              </a:lnSpc>
              <a:spcBef>
                <a:spcPts val="229"/>
              </a:spcBef>
            </a:pP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=</a:t>
            </a:r>
            <a:r>
              <a:rPr dirty="0" sz="3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max(2021,2022,2023)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3200">
              <a:latin typeface="Calibri"/>
              <a:cs typeface="Calibri"/>
            </a:endParaRPr>
          </a:p>
          <a:p>
            <a:pPr marL="239395" marR="71755" indent="-227329">
              <a:lnSpc>
                <a:spcPts val="307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dirty="0" sz="3200" spc="-6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lock</a:t>
            </a:r>
            <a:r>
              <a:rPr dirty="0" sz="3200" spc="-7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z="3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coverage</a:t>
            </a:r>
            <a:r>
              <a:rPr dirty="0" sz="32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level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dirty="0" sz="3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percentage</a:t>
            </a:r>
            <a:r>
              <a:rPr dirty="0" sz="32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from </a:t>
            </a:r>
            <a:r>
              <a:rPr dirty="0" sz="3200" spc="-2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2026-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2031</a:t>
            </a:r>
            <a:r>
              <a:rPr dirty="0" sz="32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(6</a:t>
            </a:r>
            <a:r>
              <a:rPr dirty="0" sz="3200" spc="-5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years)</a:t>
            </a:r>
            <a:r>
              <a:rPr dirty="0" sz="3200" spc="-5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then</a:t>
            </a:r>
            <a:r>
              <a:rPr dirty="0" sz="3200" spc="-3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404040"/>
                </a:solidFill>
                <a:latin typeface="Calibri"/>
                <a:cs typeface="Calibri"/>
              </a:rPr>
              <a:t>25%</a:t>
            </a:r>
            <a:r>
              <a:rPr dirty="0" sz="3200" spc="-4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404040"/>
                </a:solidFill>
                <a:latin typeface="Calibri"/>
                <a:cs typeface="Calibri"/>
              </a:rPr>
              <a:t>premium 	discount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63383" y="-52151"/>
            <a:ext cx="681735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80"/>
              <a:t>DMC</a:t>
            </a:r>
            <a:r>
              <a:rPr dirty="0" spc="-60"/>
              <a:t> </a:t>
            </a:r>
            <a:r>
              <a:rPr dirty="0" spc="220"/>
              <a:t>Margin</a:t>
            </a:r>
            <a:r>
              <a:rPr dirty="0" spc="-90"/>
              <a:t> </a:t>
            </a:r>
            <a:r>
              <a:rPr dirty="0" spc="200"/>
              <a:t>Forecasts</a:t>
            </a:r>
          </a:p>
        </p:txBody>
      </p:sp>
      <p:sp>
        <p:nvSpPr>
          <p:cNvPr id="3" name="object 3"/>
          <p:cNvSpPr/>
          <p:nvPr/>
        </p:nvSpPr>
        <p:spPr>
          <a:xfrm>
            <a:off x="1088129" y="4736591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1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8129" y="4242815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1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8129" y="3747515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1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088129" y="1763077"/>
            <a:ext cx="7775575" cy="1669414"/>
            <a:chOff x="1088129" y="1763077"/>
            <a:chExt cx="7775575" cy="1669414"/>
          </a:xfrm>
        </p:grpSpPr>
        <p:sp>
          <p:nvSpPr>
            <p:cNvPr id="7" name="object 7"/>
            <p:cNvSpPr/>
            <p:nvPr/>
          </p:nvSpPr>
          <p:spPr>
            <a:xfrm>
              <a:off x="1088129" y="1767839"/>
              <a:ext cx="7775575" cy="1484630"/>
            </a:xfrm>
            <a:custGeom>
              <a:avLst/>
              <a:gdLst/>
              <a:ahLst/>
              <a:cxnLst/>
              <a:rect l="l" t="t" r="r" b="b"/>
              <a:pathLst>
                <a:path w="7775575" h="1484629">
                  <a:moveTo>
                    <a:pt x="0" y="1484375"/>
                  </a:moveTo>
                  <a:lnTo>
                    <a:pt x="7775143" y="1484375"/>
                  </a:lnTo>
                </a:path>
                <a:path w="7775575" h="1484629">
                  <a:moveTo>
                    <a:pt x="0" y="989075"/>
                  </a:moveTo>
                  <a:lnTo>
                    <a:pt x="7775143" y="989075"/>
                  </a:lnTo>
                </a:path>
                <a:path w="7775575" h="1484629">
                  <a:moveTo>
                    <a:pt x="0" y="493775"/>
                  </a:moveTo>
                  <a:lnTo>
                    <a:pt x="7775143" y="493775"/>
                  </a:lnTo>
                </a:path>
                <a:path w="7775575" h="1484629">
                  <a:moveTo>
                    <a:pt x="0" y="0"/>
                  </a:moveTo>
                  <a:lnTo>
                    <a:pt x="77751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50111" y="1804263"/>
              <a:ext cx="7451725" cy="1614170"/>
            </a:xfrm>
            <a:custGeom>
              <a:avLst/>
              <a:gdLst/>
              <a:ahLst/>
              <a:cxnLst/>
              <a:rect l="l" t="t" r="r" b="b"/>
              <a:pathLst>
                <a:path w="7451725" h="1614170">
                  <a:moveTo>
                    <a:pt x="0" y="0"/>
                  </a:moveTo>
                  <a:lnTo>
                    <a:pt x="324180" y="179984"/>
                  </a:lnTo>
                  <a:lnTo>
                    <a:pt x="647268" y="568604"/>
                  </a:lnTo>
                  <a:lnTo>
                    <a:pt x="971880" y="849020"/>
                  </a:lnTo>
                  <a:lnTo>
                    <a:pt x="1296492" y="852068"/>
                  </a:lnTo>
                  <a:lnTo>
                    <a:pt x="1619580" y="681380"/>
                  </a:lnTo>
                  <a:lnTo>
                    <a:pt x="1944192" y="721004"/>
                  </a:lnTo>
                  <a:lnTo>
                    <a:pt x="2267280" y="576224"/>
                  </a:lnTo>
                  <a:lnTo>
                    <a:pt x="2591892" y="737768"/>
                  </a:lnTo>
                  <a:lnTo>
                    <a:pt x="2914980" y="824636"/>
                  </a:lnTo>
                  <a:lnTo>
                    <a:pt x="3239592" y="943508"/>
                  </a:lnTo>
                  <a:lnTo>
                    <a:pt x="3564204" y="1222400"/>
                  </a:lnTo>
                  <a:lnTo>
                    <a:pt x="3887292" y="1598828"/>
                  </a:lnTo>
                  <a:lnTo>
                    <a:pt x="4211904" y="1613763"/>
                  </a:lnTo>
                  <a:lnTo>
                    <a:pt x="4534992" y="1536344"/>
                  </a:lnTo>
                  <a:lnTo>
                    <a:pt x="4859604" y="1479956"/>
                  </a:lnTo>
                  <a:lnTo>
                    <a:pt x="5182692" y="1420520"/>
                  </a:lnTo>
                  <a:lnTo>
                    <a:pt x="5507304" y="1396136"/>
                  </a:lnTo>
                  <a:lnTo>
                    <a:pt x="5831916" y="1373276"/>
                  </a:lnTo>
                  <a:lnTo>
                    <a:pt x="6155004" y="1262024"/>
                  </a:lnTo>
                  <a:lnTo>
                    <a:pt x="6479616" y="1123340"/>
                  </a:lnTo>
                  <a:lnTo>
                    <a:pt x="6802704" y="1027328"/>
                  </a:lnTo>
                  <a:lnTo>
                    <a:pt x="7127316" y="951128"/>
                  </a:lnTo>
                  <a:lnTo>
                    <a:pt x="7451178" y="980084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088129" y="1272120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1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8129" y="5232283"/>
            <a:ext cx="7775575" cy="0"/>
          </a:xfrm>
          <a:custGeom>
            <a:avLst/>
            <a:gdLst/>
            <a:ahLst/>
            <a:cxnLst/>
            <a:rect l="l" t="t" r="r" b="b"/>
            <a:pathLst>
              <a:path w="7775575" h="0">
                <a:moveTo>
                  <a:pt x="0" y="0"/>
                </a:moveTo>
                <a:lnTo>
                  <a:pt x="777514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1541" y="1097400"/>
            <a:ext cx="257810" cy="4259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5"/>
              </a:spcBef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40"/>
              </a:spcBef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5"/>
              </a:spcBef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5"/>
              </a:spcBef>
            </a:pP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9"/>
              </a:spcBef>
            </a:pP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5"/>
              </a:spcBef>
            </a:pP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40"/>
              </a:spcBef>
            </a:pP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735"/>
              </a:spcBef>
            </a:pPr>
            <a:r>
              <a:rPr dirty="0" sz="18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1144353" y="5363769"/>
            <a:ext cx="7705090" cy="6305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  <a:p>
            <a:pPr algn="r" marL="12700" marR="5080" indent="264795">
              <a:lnSpc>
                <a:spcPct val="118100"/>
              </a:lnSpc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Feb Mar Apr May Jun</a:t>
            </a:r>
            <a:r>
              <a:rPr dirty="0" sz="1800" spc="5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Jul Aug Sep Oct Nov Dec 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Jan-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  <a:p>
            <a:pPr algn="r" marL="208279" marR="5080" indent="69215">
              <a:lnSpc>
                <a:spcPct val="118100"/>
              </a:lnSpc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Feb Mar Apr May Jun Jul Aug Sep Oct Nov Dec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521" y="2972302"/>
            <a:ext cx="254000" cy="5607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$/cwt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3850" rIns="0" bIns="0" rtlCol="0" vert="horz">
            <a:spAutoFit/>
          </a:bodyPr>
          <a:lstStyle/>
          <a:p>
            <a:pPr marL="55118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Dairy</a:t>
            </a:r>
            <a:r>
              <a:rPr dirty="0" spc="-65"/>
              <a:t> </a:t>
            </a:r>
            <a:r>
              <a:rPr dirty="0" spc="220"/>
              <a:t>Margin</a:t>
            </a:r>
            <a:r>
              <a:rPr dirty="0" spc="-75"/>
              <a:t> </a:t>
            </a:r>
            <a:r>
              <a:rPr dirty="0" spc="125"/>
              <a:t>Coverage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0545"/>
            <a:ext cx="9131944" cy="41169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009416" y="-193785"/>
            <a:ext cx="5052695" cy="1417955"/>
          </a:xfrm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dirty="0" spc="305"/>
              <a:t>Milk</a:t>
            </a:r>
            <a:r>
              <a:rPr dirty="0" spc="-55"/>
              <a:t> </a:t>
            </a:r>
            <a:r>
              <a:rPr dirty="0" spc="175"/>
              <a:t>Prices</a:t>
            </a:r>
            <a:r>
              <a:rPr dirty="0" spc="-45"/>
              <a:t> </a:t>
            </a:r>
            <a:r>
              <a:rPr dirty="0" spc="90"/>
              <a:t>2026</a:t>
            </a:r>
          </a:p>
          <a:p>
            <a:pPr algn="ctr" marR="501015">
              <a:lnSpc>
                <a:spcPct val="100000"/>
              </a:lnSpc>
              <a:spcBef>
                <a:spcPts val="819"/>
              </a:spcBef>
            </a:pPr>
            <a:r>
              <a:rPr dirty="0" sz="2150" b="0">
                <a:solidFill>
                  <a:srgbClr val="585858"/>
                </a:solidFill>
                <a:latin typeface="Calibri"/>
                <a:cs typeface="Calibri"/>
              </a:rPr>
              <a:t>January</a:t>
            </a:r>
            <a:r>
              <a:rPr dirty="0" sz="2150" spc="5" b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150" b="0">
                <a:solidFill>
                  <a:srgbClr val="585858"/>
                </a:solidFill>
                <a:latin typeface="Calibri"/>
                <a:cs typeface="Calibri"/>
              </a:rPr>
              <a:t>9 </a:t>
            </a:r>
            <a:r>
              <a:rPr dirty="0" sz="2150" spc="-10" b="0">
                <a:solidFill>
                  <a:srgbClr val="585858"/>
                </a:solidFill>
                <a:latin typeface="Calibri"/>
                <a:cs typeface="Calibri"/>
              </a:rPr>
              <a:t>Futures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9391" y="4651247"/>
            <a:ext cx="7290434" cy="0"/>
          </a:xfrm>
          <a:custGeom>
            <a:avLst/>
            <a:gdLst/>
            <a:ahLst/>
            <a:cxnLst/>
            <a:rect l="l" t="t" r="r" b="b"/>
            <a:pathLst>
              <a:path w="7290434" h="0">
                <a:moveTo>
                  <a:pt x="0" y="0"/>
                </a:moveTo>
                <a:lnTo>
                  <a:pt x="7290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339391" y="2008052"/>
            <a:ext cx="7290434" cy="2390140"/>
            <a:chOff x="1339391" y="2008052"/>
            <a:chExt cx="7290434" cy="2390140"/>
          </a:xfrm>
        </p:grpSpPr>
        <p:sp>
          <p:nvSpPr>
            <p:cNvPr id="5" name="object 5"/>
            <p:cNvSpPr/>
            <p:nvPr/>
          </p:nvSpPr>
          <p:spPr>
            <a:xfrm>
              <a:off x="1339391" y="2468879"/>
              <a:ext cx="7290434" cy="1637030"/>
            </a:xfrm>
            <a:custGeom>
              <a:avLst/>
              <a:gdLst/>
              <a:ahLst/>
              <a:cxnLst/>
              <a:rect l="l" t="t" r="r" b="b"/>
              <a:pathLst>
                <a:path w="7290434" h="1637029">
                  <a:moveTo>
                    <a:pt x="0" y="1636776"/>
                  </a:moveTo>
                  <a:lnTo>
                    <a:pt x="7290028" y="1636776"/>
                  </a:lnTo>
                </a:path>
                <a:path w="7290434" h="1637029">
                  <a:moveTo>
                    <a:pt x="0" y="1091184"/>
                  </a:moveTo>
                  <a:lnTo>
                    <a:pt x="7290028" y="1091184"/>
                  </a:lnTo>
                </a:path>
                <a:path w="7290434" h="1637029">
                  <a:moveTo>
                    <a:pt x="0" y="545592"/>
                  </a:moveTo>
                  <a:lnTo>
                    <a:pt x="7290028" y="545592"/>
                  </a:lnTo>
                </a:path>
                <a:path w="7290434" h="1637029">
                  <a:moveTo>
                    <a:pt x="0" y="0"/>
                  </a:moveTo>
                  <a:lnTo>
                    <a:pt x="72900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43142" y="2022340"/>
              <a:ext cx="6682740" cy="1619885"/>
            </a:xfrm>
            <a:custGeom>
              <a:avLst/>
              <a:gdLst/>
              <a:ahLst/>
              <a:cxnLst/>
              <a:rect l="l" t="t" r="r" b="b"/>
              <a:pathLst>
                <a:path w="6682740" h="1619885">
                  <a:moveTo>
                    <a:pt x="0" y="1619453"/>
                  </a:moveTo>
                  <a:lnTo>
                    <a:pt x="607809" y="1466100"/>
                  </a:lnTo>
                  <a:lnTo>
                    <a:pt x="1214361" y="1341132"/>
                  </a:lnTo>
                  <a:lnTo>
                    <a:pt x="1822437" y="1101864"/>
                  </a:lnTo>
                  <a:lnTo>
                    <a:pt x="2430513" y="795540"/>
                  </a:lnTo>
                  <a:lnTo>
                    <a:pt x="3037065" y="545604"/>
                  </a:lnTo>
                  <a:lnTo>
                    <a:pt x="3645141" y="310908"/>
                  </a:lnTo>
                  <a:lnTo>
                    <a:pt x="4253217" y="152412"/>
                  </a:lnTo>
                  <a:lnTo>
                    <a:pt x="4859769" y="0"/>
                  </a:lnTo>
                  <a:lnTo>
                    <a:pt x="5467845" y="38112"/>
                  </a:lnTo>
                  <a:lnTo>
                    <a:pt x="6074397" y="92976"/>
                  </a:lnTo>
                  <a:lnTo>
                    <a:pt x="6682524" y="266712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43142" y="2812981"/>
              <a:ext cx="6682740" cy="1570990"/>
            </a:xfrm>
            <a:custGeom>
              <a:avLst/>
              <a:gdLst/>
              <a:ahLst/>
              <a:cxnLst/>
              <a:rect l="l" t="t" r="r" b="b"/>
              <a:pathLst>
                <a:path w="6682740" h="1570989">
                  <a:moveTo>
                    <a:pt x="0" y="1570380"/>
                  </a:moveTo>
                  <a:lnTo>
                    <a:pt x="607809" y="1341437"/>
                  </a:lnTo>
                  <a:lnTo>
                    <a:pt x="1214361" y="965009"/>
                  </a:lnTo>
                  <a:lnTo>
                    <a:pt x="1822437" y="861377"/>
                  </a:lnTo>
                  <a:lnTo>
                    <a:pt x="2430513" y="719645"/>
                  </a:lnTo>
                  <a:lnTo>
                    <a:pt x="3037065" y="529145"/>
                  </a:lnTo>
                  <a:lnTo>
                    <a:pt x="3645141" y="391985"/>
                  </a:lnTo>
                  <a:lnTo>
                    <a:pt x="4253217" y="311213"/>
                  </a:lnTo>
                  <a:lnTo>
                    <a:pt x="4859769" y="158813"/>
                  </a:lnTo>
                  <a:lnTo>
                    <a:pt x="5467845" y="114617"/>
                  </a:lnTo>
                  <a:lnTo>
                    <a:pt x="6074397" y="32321"/>
                  </a:lnTo>
                  <a:lnTo>
                    <a:pt x="668252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339391" y="1924811"/>
            <a:ext cx="7290434" cy="0"/>
          </a:xfrm>
          <a:custGeom>
            <a:avLst/>
            <a:gdLst/>
            <a:ahLst/>
            <a:cxnLst/>
            <a:rect l="l" t="t" r="r" b="b"/>
            <a:pathLst>
              <a:path w="7290434" h="0">
                <a:moveTo>
                  <a:pt x="0" y="0"/>
                </a:moveTo>
                <a:lnTo>
                  <a:pt x="7290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39391" y="1378915"/>
            <a:ext cx="7290434" cy="0"/>
          </a:xfrm>
          <a:custGeom>
            <a:avLst/>
            <a:gdLst/>
            <a:ahLst/>
            <a:cxnLst/>
            <a:rect l="l" t="t" r="r" b="b"/>
            <a:pathLst>
              <a:path w="7290434" h="0">
                <a:moveTo>
                  <a:pt x="0" y="0"/>
                </a:moveTo>
                <a:lnTo>
                  <a:pt x="7290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9391" y="5195815"/>
            <a:ext cx="7290434" cy="0"/>
          </a:xfrm>
          <a:custGeom>
            <a:avLst/>
            <a:gdLst/>
            <a:ahLst/>
            <a:cxnLst/>
            <a:rect l="l" t="t" r="r" b="b"/>
            <a:pathLst>
              <a:path w="7290434" h="0">
                <a:moveTo>
                  <a:pt x="0" y="0"/>
                </a:moveTo>
                <a:lnTo>
                  <a:pt x="7290028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3317" y="1203807"/>
            <a:ext cx="546735" cy="4116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19.00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18.00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17.00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16.00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15.00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14.00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13.00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12.00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9142" y="5317921"/>
            <a:ext cx="3371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  <a:tab pos="1186180" algn="l"/>
                <a:tab pos="1819910" algn="l"/>
                <a:tab pos="2389505" algn="l"/>
                <a:tab pos="3044825" algn="l"/>
              </a:tabLst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Jan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Feb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Mar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Apr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May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Jun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2744" y="5317921"/>
            <a:ext cx="3361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610" algn="l"/>
                <a:tab pos="1180465" algn="l"/>
                <a:tab pos="1795145" algn="l"/>
                <a:tab pos="2379345" algn="l"/>
                <a:tab pos="2997200" algn="l"/>
              </a:tabLst>
            </a:pP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Jul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Aug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Sep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Oct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Nov</a:t>
            </a: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Dec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616" y="3006826"/>
            <a:ext cx="254000" cy="5607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$/cwt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3785" y="587881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680642" y="5703281"/>
            <a:ext cx="713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Class</a:t>
            </a:r>
            <a:r>
              <a:rPr dirty="0" sz="18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III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8947" y="587881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575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05804" y="5703281"/>
            <a:ext cx="727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Calibri"/>
                <a:cs typeface="Calibri"/>
              </a:rPr>
              <a:t>Class</a:t>
            </a:r>
            <a:r>
              <a:rPr dirty="0" sz="18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585858"/>
                </a:solidFill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C.</a:t>
            </a:r>
            <a:r>
              <a:rPr dirty="0" spc="15"/>
              <a:t> </a:t>
            </a:r>
            <a:r>
              <a:rPr dirty="0" spc="-20"/>
              <a:t>Wolf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 spc="50"/>
              <a:t>49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19" y="5940882"/>
            <a:ext cx="3577590" cy="765175"/>
          </a:xfrm>
          <a:custGeom>
            <a:avLst/>
            <a:gdLst/>
            <a:ahLst/>
            <a:cxnLst/>
            <a:rect l="l" t="t" r="r" b="b"/>
            <a:pathLst>
              <a:path w="3577590" h="765175">
                <a:moveTo>
                  <a:pt x="1889429" y="0"/>
                </a:moveTo>
                <a:lnTo>
                  <a:pt x="0" y="0"/>
                </a:lnTo>
                <a:lnTo>
                  <a:pt x="0" y="764882"/>
                </a:lnTo>
                <a:lnTo>
                  <a:pt x="1889429" y="764882"/>
                </a:lnTo>
                <a:lnTo>
                  <a:pt x="1889429" y="0"/>
                </a:lnTo>
                <a:close/>
              </a:path>
              <a:path w="3577590" h="765175">
                <a:moveTo>
                  <a:pt x="3577221" y="0"/>
                </a:moveTo>
                <a:lnTo>
                  <a:pt x="1889442" y="0"/>
                </a:lnTo>
                <a:lnTo>
                  <a:pt x="1889442" y="764882"/>
                </a:lnTo>
                <a:lnTo>
                  <a:pt x="3577221" y="764882"/>
                </a:lnTo>
                <a:lnTo>
                  <a:pt x="3577221" y="0"/>
                </a:lnTo>
                <a:close/>
              </a:path>
            </a:pathLst>
          </a:custGeom>
          <a:solidFill>
            <a:srgbClr val="CFD4E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7774" y="1128621"/>
          <a:ext cx="8760460" cy="5568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125"/>
                <a:gridCol w="1687195"/>
                <a:gridCol w="1626870"/>
                <a:gridCol w="1718945"/>
                <a:gridCol w="1747520"/>
              </a:tblGrid>
              <a:tr h="764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Commodity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2023/24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2024/25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2025/26F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‘26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futures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153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Corn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$4.55/bu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$4.24/bu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$4.00/bu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$4.54/bu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Soybeans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$12.40/bu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$10.00/bu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$10.50/bu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$10.71/bu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Soybean</a:t>
                      </a:r>
                      <a:r>
                        <a:rPr dirty="0" sz="20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latin typeface="Calibri"/>
                          <a:cs typeface="Calibri"/>
                        </a:rPr>
                        <a:t>meal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$384/ton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$300/ton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$300/ton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$310/ton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2025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2026F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2026F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All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Milk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$22.65/cwt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$21.00/cwt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$18.75/cwt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$19.14/cwt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2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III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$18.90/cwt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$18.10/cwt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$17.05/cwt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$16.64/cwt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E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EABA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EABAB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EABAB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AEABAB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marL="90805">
                        <a:lnSpc>
                          <a:spcPts val="1795"/>
                        </a:lnSpc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Class</a:t>
                      </a:r>
                      <a:r>
                        <a:rPr dirty="0" sz="2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latin typeface="Calibri"/>
                          <a:cs typeface="Calibri"/>
                        </a:rPr>
                        <a:t>IV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$20.75/cwt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$17.40/cwt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$14.40/cwt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3175">
                        <a:lnSpc>
                          <a:spcPts val="1760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$15.30/cwt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72185">
                        <a:lnSpc>
                          <a:spcPts val="1045"/>
                        </a:lnSpc>
                        <a:tabLst>
                          <a:tab pos="1602740" algn="l"/>
                        </a:tabLst>
                      </a:pPr>
                      <a:r>
                        <a:rPr dirty="0" sz="900">
                          <a:solidFill>
                            <a:srgbClr val="AEABAB"/>
                          </a:solidFill>
                          <a:latin typeface="Trebuchet MS"/>
                          <a:cs typeface="Trebuchet MS"/>
                        </a:rPr>
                        <a:t>C.</a:t>
                      </a:r>
                      <a:r>
                        <a:rPr dirty="0" sz="900" spc="15">
                          <a:solidFill>
                            <a:srgbClr val="AEABA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900" spc="-20">
                          <a:solidFill>
                            <a:srgbClr val="AEABAB"/>
                          </a:solidFill>
                          <a:latin typeface="Trebuchet MS"/>
                          <a:cs typeface="Trebuchet MS"/>
                        </a:rPr>
                        <a:t>Wolf</a:t>
                      </a:r>
                      <a:r>
                        <a:rPr dirty="0" sz="900">
                          <a:solidFill>
                            <a:srgbClr val="AEABAB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 spc="35">
                          <a:solidFill>
                            <a:srgbClr val="AEABAB"/>
                          </a:solidFill>
                          <a:latin typeface="Trebuchet MS"/>
                          <a:cs typeface="Trebuchet MS"/>
                        </a:rPr>
                        <a:t>58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AEABAB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81942" y="-59787"/>
            <a:ext cx="7110730" cy="10902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5150"/>
              </a:lnSpc>
              <a:spcBef>
                <a:spcPts val="100"/>
              </a:spcBef>
            </a:pPr>
            <a:r>
              <a:rPr dirty="0" sz="4400" spc="155"/>
              <a:t>Forecast</a:t>
            </a:r>
            <a:r>
              <a:rPr dirty="0" sz="4400" spc="-70"/>
              <a:t> </a:t>
            </a:r>
            <a:r>
              <a:rPr dirty="0" sz="4400" spc="145"/>
              <a:t>Prices</a:t>
            </a:r>
            <a:endParaRPr sz="4400"/>
          </a:p>
          <a:p>
            <a:pPr algn="ctr">
              <a:lnSpc>
                <a:spcPts val="3229"/>
              </a:lnSpc>
            </a:pPr>
            <a:r>
              <a:rPr dirty="0" sz="2800" spc="90"/>
              <a:t>January</a:t>
            </a:r>
            <a:r>
              <a:rPr dirty="0" sz="2800" spc="-15"/>
              <a:t> </a:t>
            </a:r>
            <a:r>
              <a:rPr dirty="0" sz="2800" spc="65"/>
              <a:t>2026</a:t>
            </a:r>
            <a:r>
              <a:rPr dirty="0" sz="2800" spc="-20"/>
              <a:t> </a:t>
            </a:r>
            <a:r>
              <a:rPr dirty="0" sz="2800" spc="220"/>
              <a:t>WASDE</a:t>
            </a:r>
            <a:r>
              <a:rPr dirty="0" sz="2800" spc="-20"/>
              <a:t> </a:t>
            </a:r>
            <a:r>
              <a:rPr dirty="0" sz="2800" spc="95"/>
              <a:t>and</a:t>
            </a:r>
            <a:r>
              <a:rPr dirty="0" sz="2800" spc="-35"/>
              <a:t> </a:t>
            </a:r>
            <a:r>
              <a:rPr dirty="0" sz="2800" spc="135"/>
              <a:t>Jan</a:t>
            </a:r>
            <a:r>
              <a:rPr dirty="0" sz="2800" spc="-25"/>
              <a:t> </a:t>
            </a:r>
            <a:r>
              <a:rPr dirty="0" sz="2800" spc="80"/>
              <a:t>9</a:t>
            </a:r>
            <a:r>
              <a:rPr dirty="0" sz="2800" spc="-45"/>
              <a:t> </a:t>
            </a:r>
            <a:r>
              <a:rPr dirty="0" sz="2800" spc="70"/>
              <a:t>Futures</a:t>
            </a:r>
            <a:endParaRPr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83653" rIns="0" bIns="0" rtlCol="0" vert="horz">
            <a:spAutoFit/>
          </a:bodyPr>
          <a:lstStyle/>
          <a:p>
            <a:pPr marL="1043940">
              <a:lnSpc>
                <a:spcPct val="100000"/>
              </a:lnSpc>
              <a:spcBef>
                <a:spcPts val="100"/>
              </a:spcBef>
            </a:pPr>
            <a:r>
              <a:rPr dirty="0" sz="7200" spc="295"/>
              <a:t>Thank</a:t>
            </a:r>
            <a:r>
              <a:rPr dirty="0" sz="7200" spc="-100"/>
              <a:t> </a:t>
            </a:r>
            <a:r>
              <a:rPr dirty="0" sz="7200" spc="195"/>
              <a:t>You</a:t>
            </a:r>
            <a:endParaRPr sz="72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 indent="887094">
              <a:lnSpc>
                <a:spcPct val="110700"/>
              </a:lnSpc>
              <a:spcBef>
                <a:spcPts val="100"/>
              </a:spcBef>
            </a:pPr>
            <a:r>
              <a:rPr dirty="0" sz="4000">
                <a:solidFill>
                  <a:srgbClr val="404040"/>
                </a:solidFill>
                <a:latin typeface="Calibri"/>
                <a:cs typeface="Calibri"/>
              </a:rPr>
              <a:t>Chris</a:t>
            </a:r>
            <a:r>
              <a:rPr dirty="0" sz="4000" spc="-9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4000" spc="-20">
                <a:solidFill>
                  <a:srgbClr val="404040"/>
                </a:solidFill>
                <a:latin typeface="Calibri"/>
                <a:cs typeface="Calibri"/>
              </a:rPr>
              <a:t>Wolf </a:t>
            </a:r>
            <a:r>
              <a:rPr dirty="0" sz="4000" spc="-10">
                <a:solidFill>
                  <a:srgbClr val="404040"/>
                </a:solidFill>
                <a:latin typeface="Calibri"/>
                <a:cs typeface="Calibri"/>
                <a:hlinkClick r:id="rId2"/>
              </a:rPr>
              <a:t>cwolf@cornell.edu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77245" y="6310879"/>
            <a:ext cx="795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C.</a:t>
            </a:r>
            <a:r>
              <a:rPr dirty="0" sz="900" spc="15">
                <a:solidFill>
                  <a:srgbClr val="AEABAB"/>
                </a:solidFill>
                <a:latin typeface="Trebuchet MS"/>
                <a:cs typeface="Trebuchet MS"/>
              </a:rPr>
              <a:t> </a:t>
            </a:r>
            <a:r>
              <a:rPr dirty="0" sz="900" spc="-20">
                <a:solidFill>
                  <a:srgbClr val="AEABAB"/>
                </a:solidFill>
                <a:latin typeface="Trebuchet MS"/>
                <a:cs typeface="Trebuchet MS"/>
              </a:rPr>
              <a:t>Wolf</a:t>
            </a:r>
            <a:r>
              <a:rPr dirty="0" sz="900">
                <a:solidFill>
                  <a:srgbClr val="AEABAB"/>
                </a:solidFill>
                <a:latin typeface="Trebuchet MS"/>
                <a:cs typeface="Trebuchet MS"/>
              </a:rPr>
              <a:t>	</a:t>
            </a:r>
            <a:r>
              <a:rPr dirty="0" sz="900" spc="35">
                <a:solidFill>
                  <a:srgbClr val="AEABAB"/>
                </a:solidFill>
                <a:latin typeface="Trebuchet MS"/>
                <a:cs typeface="Trebuchet MS"/>
              </a:rPr>
              <a:t>59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5722" y="6079802"/>
            <a:ext cx="3428999" cy="773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564"/>
            <a:ext cx="9144000" cy="6196330"/>
            <a:chOff x="0" y="53564"/>
            <a:chExt cx="9144000" cy="6196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3564"/>
              <a:ext cx="9143999" cy="61958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48752" y="3985152"/>
              <a:ext cx="573405" cy="282575"/>
            </a:xfrm>
            <a:custGeom>
              <a:avLst/>
              <a:gdLst/>
              <a:ahLst/>
              <a:cxnLst/>
              <a:rect l="l" t="t" r="r" b="b"/>
              <a:pathLst>
                <a:path w="573404" h="282575">
                  <a:moveTo>
                    <a:pt x="0" y="141020"/>
                  </a:moveTo>
                  <a:lnTo>
                    <a:pt x="29131" y="79001"/>
                  </a:lnTo>
                  <a:lnTo>
                    <a:pt x="62964" y="52817"/>
                  </a:lnTo>
                  <a:lnTo>
                    <a:pt x="107348" y="30978"/>
                  </a:lnTo>
                  <a:lnTo>
                    <a:pt x="160563" y="14332"/>
                  </a:lnTo>
                  <a:lnTo>
                    <a:pt x="220887" y="3724"/>
                  </a:lnTo>
                  <a:lnTo>
                    <a:pt x="286600" y="0"/>
                  </a:lnTo>
                  <a:lnTo>
                    <a:pt x="352318" y="3724"/>
                  </a:lnTo>
                  <a:lnTo>
                    <a:pt x="412643" y="14332"/>
                  </a:lnTo>
                  <a:lnTo>
                    <a:pt x="465858" y="30978"/>
                  </a:lnTo>
                  <a:lnTo>
                    <a:pt x="510241" y="52817"/>
                  </a:lnTo>
                  <a:lnTo>
                    <a:pt x="544072" y="79001"/>
                  </a:lnTo>
                  <a:lnTo>
                    <a:pt x="573201" y="141020"/>
                  </a:lnTo>
                  <a:lnTo>
                    <a:pt x="565632" y="173357"/>
                  </a:lnTo>
                  <a:lnTo>
                    <a:pt x="510241" y="229224"/>
                  </a:lnTo>
                  <a:lnTo>
                    <a:pt x="465858" y="251062"/>
                  </a:lnTo>
                  <a:lnTo>
                    <a:pt x="412643" y="267709"/>
                  </a:lnTo>
                  <a:lnTo>
                    <a:pt x="352318" y="278317"/>
                  </a:lnTo>
                  <a:lnTo>
                    <a:pt x="286600" y="282041"/>
                  </a:lnTo>
                  <a:lnTo>
                    <a:pt x="220887" y="278317"/>
                  </a:lnTo>
                  <a:lnTo>
                    <a:pt x="160563" y="267709"/>
                  </a:lnTo>
                  <a:lnTo>
                    <a:pt x="107348" y="251062"/>
                  </a:lnTo>
                  <a:lnTo>
                    <a:pt x="62964" y="229224"/>
                  </a:lnTo>
                  <a:lnTo>
                    <a:pt x="29131" y="203040"/>
                  </a:lnTo>
                  <a:lnTo>
                    <a:pt x="0" y="1410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693" y="0"/>
            <a:ext cx="8978900" cy="6569709"/>
            <a:chOff x="114693" y="0"/>
            <a:chExt cx="8978900" cy="65697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93" y="0"/>
              <a:ext cx="8978307" cy="63692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88656" y="800674"/>
              <a:ext cx="573405" cy="282575"/>
            </a:xfrm>
            <a:custGeom>
              <a:avLst/>
              <a:gdLst/>
              <a:ahLst/>
              <a:cxnLst/>
              <a:rect l="l" t="t" r="r" b="b"/>
              <a:pathLst>
                <a:path w="573404" h="282575">
                  <a:moveTo>
                    <a:pt x="0" y="141020"/>
                  </a:moveTo>
                  <a:lnTo>
                    <a:pt x="29131" y="79001"/>
                  </a:lnTo>
                  <a:lnTo>
                    <a:pt x="62964" y="52817"/>
                  </a:lnTo>
                  <a:lnTo>
                    <a:pt x="107348" y="30978"/>
                  </a:lnTo>
                  <a:lnTo>
                    <a:pt x="160563" y="14332"/>
                  </a:lnTo>
                  <a:lnTo>
                    <a:pt x="220887" y="3724"/>
                  </a:lnTo>
                  <a:lnTo>
                    <a:pt x="286600" y="0"/>
                  </a:lnTo>
                  <a:lnTo>
                    <a:pt x="352318" y="3724"/>
                  </a:lnTo>
                  <a:lnTo>
                    <a:pt x="412643" y="14332"/>
                  </a:lnTo>
                  <a:lnTo>
                    <a:pt x="465858" y="30978"/>
                  </a:lnTo>
                  <a:lnTo>
                    <a:pt x="510241" y="52817"/>
                  </a:lnTo>
                  <a:lnTo>
                    <a:pt x="544072" y="79001"/>
                  </a:lnTo>
                  <a:lnTo>
                    <a:pt x="573201" y="141020"/>
                  </a:lnTo>
                  <a:lnTo>
                    <a:pt x="565632" y="173357"/>
                  </a:lnTo>
                  <a:lnTo>
                    <a:pt x="510241" y="229224"/>
                  </a:lnTo>
                  <a:lnTo>
                    <a:pt x="465858" y="251062"/>
                  </a:lnTo>
                  <a:lnTo>
                    <a:pt x="412643" y="267709"/>
                  </a:lnTo>
                  <a:lnTo>
                    <a:pt x="352318" y="278317"/>
                  </a:lnTo>
                  <a:lnTo>
                    <a:pt x="286600" y="282041"/>
                  </a:lnTo>
                  <a:lnTo>
                    <a:pt x="220887" y="278317"/>
                  </a:lnTo>
                  <a:lnTo>
                    <a:pt x="160563" y="267709"/>
                  </a:lnTo>
                  <a:lnTo>
                    <a:pt x="107348" y="251062"/>
                  </a:lnTo>
                  <a:lnTo>
                    <a:pt x="62964" y="229224"/>
                  </a:lnTo>
                  <a:lnTo>
                    <a:pt x="29131" y="203040"/>
                  </a:lnTo>
                  <a:lnTo>
                    <a:pt x="0" y="1410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54465" cy="6228715"/>
            <a:chOff x="0" y="0"/>
            <a:chExt cx="9054465" cy="622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053969" cy="62282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56727" y="4076137"/>
              <a:ext cx="573405" cy="282575"/>
            </a:xfrm>
            <a:custGeom>
              <a:avLst/>
              <a:gdLst/>
              <a:ahLst/>
              <a:cxnLst/>
              <a:rect l="l" t="t" r="r" b="b"/>
              <a:pathLst>
                <a:path w="573404" h="282575">
                  <a:moveTo>
                    <a:pt x="0" y="141020"/>
                  </a:moveTo>
                  <a:lnTo>
                    <a:pt x="29131" y="79001"/>
                  </a:lnTo>
                  <a:lnTo>
                    <a:pt x="62964" y="52817"/>
                  </a:lnTo>
                  <a:lnTo>
                    <a:pt x="107348" y="30978"/>
                  </a:lnTo>
                  <a:lnTo>
                    <a:pt x="160563" y="14332"/>
                  </a:lnTo>
                  <a:lnTo>
                    <a:pt x="220887" y="3724"/>
                  </a:lnTo>
                  <a:lnTo>
                    <a:pt x="286600" y="0"/>
                  </a:lnTo>
                  <a:lnTo>
                    <a:pt x="352318" y="3724"/>
                  </a:lnTo>
                  <a:lnTo>
                    <a:pt x="412643" y="14332"/>
                  </a:lnTo>
                  <a:lnTo>
                    <a:pt x="465858" y="30978"/>
                  </a:lnTo>
                  <a:lnTo>
                    <a:pt x="510241" y="52817"/>
                  </a:lnTo>
                  <a:lnTo>
                    <a:pt x="544072" y="79001"/>
                  </a:lnTo>
                  <a:lnTo>
                    <a:pt x="573201" y="141020"/>
                  </a:lnTo>
                  <a:lnTo>
                    <a:pt x="565632" y="173357"/>
                  </a:lnTo>
                  <a:lnTo>
                    <a:pt x="510241" y="229224"/>
                  </a:lnTo>
                  <a:lnTo>
                    <a:pt x="465858" y="251062"/>
                  </a:lnTo>
                  <a:lnTo>
                    <a:pt x="412643" y="267709"/>
                  </a:lnTo>
                  <a:lnTo>
                    <a:pt x="352318" y="278317"/>
                  </a:lnTo>
                  <a:lnTo>
                    <a:pt x="286600" y="282041"/>
                  </a:lnTo>
                  <a:lnTo>
                    <a:pt x="220887" y="278317"/>
                  </a:lnTo>
                  <a:lnTo>
                    <a:pt x="160563" y="267709"/>
                  </a:lnTo>
                  <a:lnTo>
                    <a:pt x="107348" y="251062"/>
                  </a:lnTo>
                  <a:lnTo>
                    <a:pt x="62964" y="229224"/>
                  </a:lnTo>
                  <a:lnTo>
                    <a:pt x="29131" y="203040"/>
                  </a:lnTo>
                  <a:lnTo>
                    <a:pt x="0" y="1410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36" y="0"/>
            <a:ext cx="8966835" cy="6301105"/>
            <a:chOff x="77336" y="0"/>
            <a:chExt cx="8966835" cy="630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336" y="0"/>
              <a:ext cx="8966574" cy="6300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92621" y="905306"/>
              <a:ext cx="573405" cy="282575"/>
            </a:xfrm>
            <a:custGeom>
              <a:avLst/>
              <a:gdLst/>
              <a:ahLst/>
              <a:cxnLst/>
              <a:rect l="l" t="t" r="r" b="b"/>
              <a:pathLst>
                <a:path w="573404" h="282575">
                  <a:moveTo>
                    <a:pt x="0" y="141020"/>
                  </a:moveTo>
                  <a:lnTo>
                    <a:pt x="29131" y="79001"/>
                  </a:lnTo>
                  <a:lnTo>
                    <a:pt x="62964" y="52817"/>
                  </a:lnTo>
                  <a:lnTo>
                    <a:pt x="107348" y="30978"/>
                  </a:lnTo>
                  <a:lnTo>
                    <a:pt x="160563" y="14332"/>
                  </a:lnTo>
                  <a:lnTo>
                    <a:pt x="220887" y="3724"/>
                  </a:lnTo>
                  <a:lnTo>
                    <a:pt x="286600" y="0"/>
                  </a:lnTo>
                  <a:lnTo>
                    <a:pt x="352318" y="3724"/>
                  </a:lnTo>
                  <a:lnTo>
                    <a:pt x="412643" y="14332"/>
                  </a:lnTo>
                  <a:lnTo>
                    <a:pt x="465858" y="30978"/>
                  </a:lnTo>
                  <a:lnTo>
                    <a:pt x="510241" y="52817"/>
                  </a:lnTo>
                  <a:lnTo>
                    <a:pt x="544072" y="79001"/>
                  </a:lnTo>
                  <a:lnTo>
                    <a:pt x="573201" y="141020"/>
                  </a:lnTo>
                  <a:lnTo>
                    <a:pt x="565632" y="173357"/>
                  </a:lnTo>
                  <a:lnTo>
                    <a:pt x="510241" y="229224"/>
                  </a:lnTo>
                  <a:lnTo>
                    <a:pt x="465858" y="251062"/>
                  </a:lnTo>
                  <a:lnTo>
                    <a:pt x="412643" y="267709"/>
                  </a:lnTo>
                  <a:lnTo>
                    <a:pt x="352318" y="278317"/>
                  </a:lnTo>
                  <a:lnTo>
                    <a:pt x="286600" y="282041"/>
                  </a:lnTo>
                  <a:lnTo>
                    <a:pt x="220887" y="278317"/>
                  </a:lnTo>
                  <a:lnTo>
                    <a:pt x="160563" y="267709"/>
                  </a:lnTo>
                  <a:lnTo>
                    <a:pt x="107348" y="251062"/>
                  </a:lnTo>
                  <a:lnTo>
                    <a:pt x="62964" y="229224"/>
                  </a:lnTo>
                  <a:lnTo>
                    <a:pt x="29131" y="203040"/>
                  </a:lnTo>
                  <a:lnTo>
                    <a:pt x="0" y="1410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Christopher Allen Wolf</dc:creator>
  <dc:title>2020 Dairy  Situation &amp; Outlook</dc:title>
  <dcterms:created xsi:type="dcterms:W3CDTF">2026-01-28T14:25:33Z</dcterms:created>
  <dcterms:modified xsi:type="dcterms:W3CDTF">2026-01-28T14:25:33Z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2026-01-27T00:00:00Z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2026-01-28T00:00:00Z</vt:filetime>
  </property>
  <property fmtid="{D5CDD505-2E9C-101B-9397-08002B2CF9AE}" pid="5" name="Producer">
    <vt:lpwstr>Adobe PDF Library 25.1.119</vt:lpwstr>
  </property>
</Properties>
</file>