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63590"/>
            <a:ext cx="12191998" cy="9944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130" y="118037"/>
            <a:ext cx="10973435" cy="95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19" y="2059876"/>
            <a:ext cx="6673215" cy="188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kansascityfed.org/ealert" TargetMode="External"/><Relationship Id="rId4" Type="http://schemas.openxmlformats.org/officeDocument/2006/relationships/image" Target="../media/image18.jpg"/><Relationship Id="rId5" Type="http://schemas.openxmlformats.org/officeDocument/2006/relationships/hyperlink" Target="mailto:nathan.kauffman@kc.frb.org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4077" y="820520"/>
            <a:ext cx="11439525" cy="1437005"/>
          </a:xfrm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4000">
                <a:solidFill>
                  <a:srgbClr val="21854E"/>
                </a:solidFill>
                <a:latin typeface="Arial Black"/>
                <a:cs typeface="Arial Black"/>
              </a:rPr>
              <a:t>U.S.</a:t>
            </a:r>
            <a:r>
              <a:rPr dirty="0" sz="4000" spc="-285">
                <a:solidFill>
                  <a:srgbClr val="21854E"/>
                </a:solidFill>
                <a:latin typeface="Arial Black"/>
                <a:cs typeface="Arial Black"/>
              </a:rPr>
              <a:t> </a:t>
            </a:r>
            <a:r>
              <a:rPr dirty="0" sz="4000" spc="-45">
                <a:solidFill>
                  <a:srgbClr val="21854E"/>
                </a:solidFill>
                <a:latin typeface="Arial Black"/>
                <a:cs typeface="Arial Black"/>
              </a:rPr>
              <a:t>AGRICULTURAL</a:t>
            </a:r>
            <a:r>
              <a:rPr dirty="0" sz="4000" spc="-265">
                <a:solidFill>
                  <a:srgbClr val="21854E"/>
                </a:solidFill>
                <a:latin typeface="Arial Black"/>
                <a:cs typeface="Arial Black"/>
              </a:rPr>
              <a:t> </a:t>
            </a:r>
            <a:r>
              <a:rPr dirty="0" sz="4000" spc="-20">
                <a:solidFill>
                  <a:srgbClr val="21854E"/>
                </a:solidFill>
                <a:latin typeface="Arial Black"/>
                <a:cs typeface="Arial Black"/>
              </a:rPr>
              <a:t>ECONOMIC</a:t>
            </a:r>
            <a:r>
              <a:rPr dirty="0" sz="4000" spc="-254">
                <a:solidFill>
                  <a:srgbClr val="21854E"/>
                </a:solidFill>
                <a:latin typeface="Arial Black"/>
                <a:cs typeface="Arial Black"/>
              </a:rPr>
              <a:t> </a:t>
            </a:r>
            <a:r>
              <a:rPr dirty="0" sz="4000" spc="-10">
                <a:solidFill>
                  <a:srgbClr val="21854E"/>
                </a:solidFill>
                <a:latin typeface="Arial Black"/>
                <a:cs typeface="Arial Black"/>
              </a:rPr>
              <a:t>UPDATE</a:t>
            </a:r>
            <a:endParaRPr sz="4000">
              <a:latin typeface="Arial Black"/>
              <a:cs typeface="Arial Black"/>
            </a:endParaRPr>
          </a:p>
          <a:p>
            <a:pPr marL="12700" marR="2554605">
              <a:lnSpc>
                <a:spcPct val="100000"/>
              </a:lnSpc>
              <a:spcBef>
                <a:spcPts val="210"/>
              </a:spcBef>
            </a:pP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Nate</a:t>
            </a:r>
            <a:r>
              <a:rPr dirty="0" sz="2400" spc="-10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Kauffman,</a:t>
            </a:r>
            <a:r>
              <a:rPr dirty="0" sz="2400" spc="-4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Federal</a:t>
            </a:r>
            <a:r>
              <a:rPr dirty="0" sz="2400" spc="-3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Reserve</a:t>
            </a:r>
            <a:r>
              <a:rPr dirty="0" sz="2400" spc="-11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Bank</a:t>
            </a:r>
            <a:r>
              <a:rPr dirty="0" sz="2400" spc="-85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of</a:t>
            </a:r>
            <a:r>
              <a:rPr dirty="0" sz="2400" spc="7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Kansas</a:t>
            </a:r>
            <a:r>
              <a:rPr dirty="0" sz="2400" spc="-75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 spc="-20">
                <a:solidFill>
                  <a:srgbClr val="024620"/>
                </a:solidFill>
                <a:latin typeface="Arial Black"/>
                <a:cs typeface="Arial Black"/>
              </a:rPr>
              <a:t>City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January</a:t>
            </a:r>
            <a:r>
              <a:rPr dirty="0" sz="2400" spc="15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24620"/>
                </a:solidFill>
                <a:latin typeface="Arial Black"/>
                <a:cs typeface="Arial Black"/>
              </a:rPr>
              <a:t>12,</a:t>
            </a:r>
            <a:r>
              <a:rPr dirty="0" sz="2400" spc="40">
                <a:solidFill>
                  <a:srgbClr val="024620"/>
                </a:solidFill>
                <a:latin typeface="Arial Black"/>
                <a:cs typeface="Arial Black"/>
              </a:rPr>
              <a:t> </a:t>
            </a:r>
            <a:r>
              <a:rPr dirty="0" sz="2400" spc="-20">
                <a:solidFill>
                  <a:srgbClr val="024620"/>
                </a:solidFill>
                <a:latin typeface="Arial Black"/>
                <a:cs typeface="Arial Black"/>
              </a:rPr>
              <a:t>2026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715" y="6338977"/>
            <a:ext cx="66675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dirty="0" sz="12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12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12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speaker</a:t>
            </a:r>
            <a:r>
              <a:rPr dirty="0" sz="1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 necessarily</a:t>
            </a:r>
            <a:r>
              <a:rPr dirty="0" sz="1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reflect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opinions</a:t>
            </a:r>
            <a:r>
              <a:rPr dirty="0" sz="12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Reserve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r>
              <a:rPr dirty="0" sz="12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Kansas</a:t>
            </a:r>
            <a:r>
              <a:rPr dirty="0" sz="12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2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Reserve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System.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0586" y="114402"/>
            <a:ext cx="10880725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Farm</a:t>
            </a:r>
            <a:r>
              <a:rPr dirty="0" sz="3200" spc="-125"/>
              <a:t> </a:t>
            </a:r>
            <a:r>
              <a:rPr dirty="0" sz="3200"/>
              <a:t>loan</a:t>
            </a:r>
            <a:r>
              <a:rPr dirty="0" sz="3200" spc="-100"/>
              <a:t> </a:t>
            </a:r>
            <a:r>
              <a:rPr dirty="0" sz="3200"/>
              <a:t>delinquency</a:t>
            </a:r>
            <a:r>
              <a:rPr dirty="0" sz="3200" spc="-110"/>
              <a:t> </a:t>
            </a:r>
            <a:r>
              <a:rPr dirty="0" sz="3200"/>
              <a:t>rates</a:t>
            </a:r>
            <a:r>
              <a:rPr dirty="0" sz="3200" spc="-114"/>
              <a:t> </a:t>
            </a:r>
            <a:r>
              <a:rPr dirty="0" sz="3200"/>
              <a:t>have</a:t>
            </a:r>
            <a:r>
              <a:rPr dirty="0" sz="3200" spc="-120"/>
              <a:t> </a:t>
            </a:r>
            <a:r>
              <a:rPr dirty="0" sz="3200"/>
              <a:t>remained</a:t>
            </a:r>
            <a:r>
              <a:rPr dirty="0" sz="3200" spc="-105"/>
              <a:t> </a:t>
            </a:r>
            <a:r>
              <a:rPr dirty="0" sz="3200"/>
              <a:t>low,</a:t>
            </a:r>
            <a:r>
              <a:rPr dirty="0" sz="3200" spc="-100"/>
              <a:t> </a:t>
            </a:r>
            <a:r>
              <a:rPr dirty="0" sz="3200"/>
              <a:t>but</a:t>
            </a:r>
            <a:r>
              <a:rPr dirty="0" sz="3200" spc="-100"/>
              <a:t> </a:t>
            </a:r>
            <a:r>
              <a:rPr dirty="0" sz="3200"/>
              <a:t>signs</a:t>
            </a:r>
            <a:r>
              <a:rPr dirty="0" sz="3200" spc="-110"/>
              <a:t> </a:t>
            </a:r>
            <a:r>
              <a:rPr dirty="0" sz="3200" spc="-25"/>
              <a:t>of </a:t>
            </a:r>
            <a:r>
              <a:rPr dirty="0" sz="3200"/>
              <a:t>financial</a:t>
            </a:r>
            <a:r>
              <a:rPr dirty="0" sz="3200" spc="-120"/>
              <a:t> </a:t>
            </a:r>
            <a:r>
              <a:rPr dirty="0" sz="3200"/>
              <a:t>tightening</a:t>
            </a:r>
            <a:r>
              <a:rPr dirty="0" sz="3200" spc="-120"/>
              <a:t> </a:t>
            </a:r>
            <a:r>
              <a:rPr dirty="0" sz="3200"/>
              <a:t>have</a:t>
            </a:r>
            <a:r>
              <a:rPr dirty="0" sz="3200" spc="-140"/>
              <a:t> </a:t>
            </a:r>
            <a:r>
              <a:rPr dirty="0" sz="3200" spc="-10"/>
              <a:t>persisted.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76858" y="1639468"/>
            <a:ext cx="44691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Loan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Delinquency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Rates,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Q3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102" y="1639468"/>
            <a:ext cx="375792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Arial"/>
                <a:cs typeface="Arial"/>
              </a:rPr>
              <a:t>Indicators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Credit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491" y="6148325"/>
            <a:ext cx="89668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*The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numbers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computed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subtracting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percentage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bankers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responded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"lower"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percentage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responded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"higher"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100. </a:t>
            </a:r>
            <a:r>
              <a:rPr dirty="0" sz="1000">
                <a:latin typeface="Arial"/>
                <a:cs typeface="Arial"/>
              </a:rPr>
              <a:t>Note: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delinquency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rates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weighted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average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commercial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banks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Credit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System.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Sources: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Reports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Income,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Credit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Administration,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Federal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Reserve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Bank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Kanas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Survey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Agricultural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Credit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8501" y="2678783"/>
            <a:ext cx="4392930" cy="2508885"/>
            <a:chOff x="7168501" y="2678783"/>
            <a:chExt cx="4392930" cy="2508885"/>
          </a:xfrm>
        </p:grpSpPr>
        <p:sp>
          <p:nvSpPr>
            <p:cNvPr id="7" name="object 7"/>
            <p:cNvSpPr/>
            <p:nvPr/>
          </p:nvSpPr>
          <p:spPr>
            <a:xfrm>
              <a:off x="7229817" y="2683548"/>
              <a:ext cx="4326890" cy="2499360"/>
            </a:xfrm>
            <a:custGeom>
              <a:avLst/>
              <a:gdLst/>
              <a:ahLst/>
              <a:cxnLst/>
              <a:rect l="l" t="t" r="r" b="b"/>
              <a:pathLst>
                <a:path w="4326890" h="2499360">
                  <a:moveTo>
                    <a:pt x="0" y="0"/>
                  </a:moveTo>
                  <a:lnTo>
                    <a:pt x="4326788" y="0"/>
                  </a:lnTo>
                  <a:lnTo>
                    <a:pt x="4326788" y="2499067"/>
                  </a:lnTo>
                  <a:lnTo>
                    <a:pt x="0" y="24990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29823" y="2683545"/>
              <a:ext cx="0" cy="2499360"/>
            </a:xfrm>
            <a:custGeom>
              <a:avLst/>
              <a:gdLst/>
              <a:ahLst/>
              <a:cxnLst/>
              <a:rect l="l" t="t" r="r" b="b"/>
              <a:pathLst>
                <a:path w="0" h="2499360">
                  <a:moveTo>
                    <a:pt x="0" y="249906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68501" y="518261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68501" y="487070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68501" y="45582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68501" y="42458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68501" y="393344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68501" y="36210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68501" y="330860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168501" y="29961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68501" y="268354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29823" y="3933082"/>
              <a:ext cx="4326890" cy="61594"/>
            </a:xfrm>
            <a:custGeom>
              <a:avLst/>
              <a:gdLst/>
              <a:ahLst/>
              <a:cxnLst/>
              <a:rect l="l" t="t" r="r" b="b"/>
              <a:pathLst>
                <a:path w="4326890" h="61595">
                  <a:moveTo>
                    <a:pt x="0" y="0"/>
                  </a:moveTo>
                  <a:lnTo>
                    <a:pt x="4326788" y="0"/>
                  </a:lnTo>
                </a:path>
                <a:path w="432689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504180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780026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054344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328666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02972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877306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151626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425933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01789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976108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250429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524750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799057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074913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349106" y="393308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230199" y="3357548"/>
              <a:ext cx="4187825" cy="1187450"/>
            </a:xfrm>
            <a:custGeom>
              <a:avLst/>
              <a:gdLst/>
              <a:ahLst/>
              <a:cxnLst/>
              <a:rect l="l" t="t" r="r" b="b"/>
              <a:pathLst>
                <a:path w="4187825" h="1187450">
                  <a:moveTo>
                    <a:pt x="0" y="700862"/>
                  </a:moveTo>
                  <a:lnTo>
                    <a:pt x="68237" y="713054"/>
                  </a:lnTo>
                  <a:lnTo>
                    <a:pt x="138341" y="501218"/>
                  </a:lnTo>
                  <a:lnTo>
                    <a:pt x="206921" y="225374"/>
                  </a:lnTo>
                  <a:lnTo>
                    <a:pt x="273977" y="213182"/>
                  </a:lnTo>
                  <a:lnTo>
                    <a:pt x="342557" y="362534"/>
                  </a:lnTo>
                  <a:lnTo>
                    <a:pt x="412661" y="376250"/>
                  </a:lnTo>
                  <a:lnTo>
                    <a:pt x="481241" y="275666"/>
                  </a:lnTo>
                  <a:lnTo>
                    <a:pt x="549821" y="138506"/>
                  </a:lnTo>
                  <a:lnTo>
                    <a:pt x="618401" y="263474"/>
                  </a:lnTo>
                  <a:lnTo>
                    <a:pt x="686981" y="412826"/>
                  </a:lnTo>
                  <a:lnTo>
                    <a:pt x="757085" y="300050"/>
                  </a:lnTo>
                  <a:lnTo>
                    <a:pt x="824141" y="300050"/>
                  </a:lnTo>
                  <a:lnTo>
                    <a:pt x="892721" y="513410"/>
                  </a:lnTo>
                  <a:lnTo>
                    <a:pt x="961301" y="513410"/>
                  </a:lnTo>
                  <a:lnTo>
                    <a:pt x="1031405" y="588086"/>
                  </a:lnTo>
                  <a:lnTo>
                    <a:pt x="1098461" y="626186"/>
                  </a:lnTo>
                  <a:lnTo>
                    <a:pt x="1167041" y="662762"/>
                  </a:lnTo>
                  <a:lnTo>
                    <a:pt x="1235621" y="650570"/>
                  </a:lnTo>
                  <a:lnTo>
                    <a:pt x="1305725" y="662762"/>
                  </a:lnTo>
                  <a:lnTo>
                    <a:pt x="1372781" y="787730"/>
                  </a:lnTo>
                  <a:lnTo>
                    <a:pt x="1441361" y="700862"/>
                  </a:lnTo>
                  <a:lnTo>
                    <a:pt x="1509941" y="836498"/>
                  </a:lnTo>
                  <a:lnTo>
                    <a:pt x="1580045" y="1077290"/>
                  </a:lnTo>
                  <a:lnTo>
                    <a:pt x="1648625" y="1119962"/>
                  </a:lnTo>
                  <a:lnTo>
                    <a:pt x="1715681" y="1144346"/>
                  </a:lnTo>
                  <a:lnTo>
                    <a:pt x="1785785" y="1187183"/>
                  </a:lnTo>
                  <a:lnTo>
                    <a:pt x="1854365" y="1173302"/>
                  </a:lnTo>
                  <a:lnTo>
                    <a:pt x="1922945" y="1092530"/>
                  </a:lnTo>
                  <a:lnTo>
                    <a:pt x="1991525" y="994994"/>
                  </a:lnTo>
                  <a:lnTo>
                    <a:pt x="2060105" y="1025474"/>
                  </a:lnTo>
                  <a:lnTo>
                    <a:pt x="2128685" y="857834"/>
                  </a:lnTo>
                  <a:lnTo>
                    <a:pt x="2197265" y="831926"/>
                  </a:lnTo>
                  <a:lnTo>
                    <a:pt x="2265845" y="879170"/>
                  </a:lnTo>
                  <a:lnTo>
                    <a:pt x="2334425" y="859358"/>
                  </a:lnTo>
                  <a:lnTo>
                    <a:pt x="2403005" y="830402"/>
                  </a:lnTo>
                  <a:lnTo>
                    <a:pt x="2471585" y="940130"/>
                  </a:lnTo>
                  <a:lnTo>
                    <a:pt x="2540165" y="868502"/>
                  </a:lnTo>
                  <a:lnTo>
                    <a:pt x="2608745" y="871550"/>
                  </a:lnTo>
                  <a:lnTo>
                    <a:pt x="2677325" y="731342"/>
                  </a:lnTo>
                  <a:lnTo>
                    <a:pt x="2745905" y="938606"/>
                  </a:lnTo>
                  <a:lnTo>
                    <a:pt x="2814485" y="966038"/>
                  </a:lnTo>
                  <a:lnTo>
                    <a:pt x="2884589" y="770966"/>
                  </a:lnTo>
                  <a:lnTo>
                    <a:pt x="2953169" y="286334"/>
                  </a:lnTo>
                  <a:lnTo>
                    <a:pt x="3020225" y="100406"/>
                  </a:lnTo>
                  <a:lnTo>
                    <a:pt x="3088805" y="0"/>
                  </a:lnTo>
                  <a:lnTo>
                    <a:pt x="3158909" y="60782"/>
                  </a:lnTo>
                  <a:lnTo>
                    <a:pt x="3227489" y="24206"/>
                  </a:lnTo>
                  <a:lnTo>
                    <a:pt x="3294545" y="50114"/>
                  </a:lnTo>
                  <a:lnTo>
                    <a:pt x="3363125" y="278714"/>
                  </a:lnTo>
                  <a:lnTo>
                    <a:pt x="3433229" y="374726"/>
                  </a:lnTo>
                  <a:lnTo>
                    <a:pt x="3501809" y="351866"/>
                  </a:lnTo>
                  <a:lnTo>
                    <a:pt x="3570389" y="421970"/>
                  </a:lnTo>
                  <a:lnTo>
                    <a:pt x="3637445" y="575894"/>
                  </a:lnTo>
                  <a:lnTo>
                    <a:pt x="3707549" y="621614"/>
                  </a:lnTo>
                  <a:lnTo>
                    <a:pt x="3776129" y="664286"/>
                  </a:lnTo>
                  <a:lnTo>
                    <a:pt x="3844709" y="761822"/>
                  </a:lnTo>
                  <a:lnTo>
                    <a:pt x="3913289" y="746582"/>
                  </a:lnTo>
                  <a:lnTo>
                    <a:pt x="3981869" y="848690"/>
                  </a:lnTo>
                  <a:lnTo>
                    <a:pt x="4051973" y="935558"/>
                  </a:lnTo>
                  <a:lnTo>
                    <a:pt x="4119029" y="987374"/>
                  </a:lnTo>
                  <a:lnTo>
                    <a:pt x="4187698" y="94013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30199" y="3210596"/>
              <a:ext cx="4187825" cy="1381125"/>
            </a:xfrm>
            <a:custGeom>
              <a:avLst/>
              <a:gdLst/>
              <a:ahLst/>
              <a:cxnLst/>
              <a:rect l="l" t="t" r="r" b="b"/>
              <a:pathLst>
                <a:path w="4187825" h="1381125">
                  <a:moveTo>
                    <a:pt x="0" y="934681"/>
                  </a:moveTo>
                  <a:lnTo>
                    <a:pt x="68237" y="960589"/>
                  </a:lnTo>
                  <a:lnTo>
                    <a:pt x="138341" y="672553"/>
                  </a:lnTo>
                  <a:lnTo>
                    <a:pt x="206921" y="372325"/>
                  </a:lnTo>
                  <a:lnTo>
                    <a:pt x="273977" y="285457"/>
                  </a:lnTo>
                  <a:lnTo>
                    <a:pt x="342557" y="410425"/>
                  </a:lnTo>
                  <a:lnTo>
                    <a:pt x="412661" y="547585"/>
                  </a:lnTo>
                  <a:lnTo>
                    <a:pt x="481241" y="398233"/>
                  </a:lnTo>
                  <a:lnTo>
                    <a:pt x="549821" y="235165"/>
                  </a:lnTo>
                  <a:lnTo>
                    <a:pt x="618401" y="472909"/>
                  </a:lnTo>
                  <a:lnTo>
                    <a:pt x="686981" y="634453"/>
                  </a:lnTo>
                  <a:lnTo>
                    <a:pt x="757085" y="460717"/>
                  </a:lnTo>
                  <a:lnTo>
                    <a:pt x="824141" y="547585"/>
                  </a:lnTo>
                  <a:lnTo>
                    <a:pt x="892721" y="597877"/>
                  </a:lnTo>
                  <a:lnTo>
                    <a:pt x="961301" y="648169"/>
                  </a:lnTo>
                  <a:lnTo>
                    <a:pt x="1031405" y="660361"/>
                  </a:lnTo>
                  <a:lnTo>
                    <a:pt x="1098461" y="710653"/>
                  </a:lnTo>
                  <a:lnTo>
                    <a:pt x="1167041" y="634453"/>
                  </a:lnTo>
                  <a:lnTo>
                    <a:pt x="1235621" y="821905"/>
                  </a:lnTo>
                  <a:lnTo>
                    <a:pt x="1305725" y="835621"/>
                  </a:lnTo>
                  <a:lnTo>
                    <a:pt x="1372781" y="898105"/>
                  </a:lnTo>
                  <a:lnTo>
                    <a:pt x="1441361" y="934681"/>
                  </a:lnTo>
                  <a:lnTo>
                    <a:pt x="1509941" y="1088605"/>
                  </a:lnTo>
                  <a:lnTo>
                    <a:pt x="1580045" y="1173949"/>
                  </a:lnTo>
                  <a:lnTo>
                    <a:pt x="1648625" y="1317205"/>
                  </a:lnTo>
                  <a:lnTo>
                    <a:pt x="1715681" y="1268437"/>
                  </a:lnTo>
                  <a:lnTo>
                    <a:pt x="1785785" y="1380858"/>
                  </a:lnTo>
                  <a:lnTo>
                    <a:pt x="1854365" y="1344637"/>
                  </a:lnTo>
                  <a:lnTo>
                    <a:pt x="1922945" y="1276057"/>
                  </a:lnTo>
                  <a:lnTo>
                    <a:pt x="1991525" y="1192237"/>
                  </a:lnTo>
                  <a:lnTo>
                    <a:pt x="2060105" y="1149565"/>
                  </a:lnTo>
                  <a:lnTo>
                    <a:pt x="2128685" y="1041361"/>
                  </a:lnTo>
                  <a:lnTo>
                    <a:pt x="2197265" y="1052029"/>
                  </a:lnTo>
                  <a:lnTo>
                    <a:pt x="2265845" y="992593"/>
                  </a:lnTo>
                  <a:lnTo>
                    <a:pt x="2334425" y="1042885"/>
                  </a:lnTo>
                  <a:lnTo>
                    <a:pt x="2403005" y="959065"/>
                  </a:lnTo>
                  <a:lnTo>
                    <a:pt x="2471585" y="1067269"/>
                  </a:lnTo>
                  <a:lnTo>
                    <a:pt x="2540165" y="1010881"/>
                  </a:lnTo>
                  <a:lnTo>
                    <a:pt x="2608745" y="1012405"/>
                  </a:lnTo>
                  <a:lnTo>
                    <a:pt x="2677325" y="966685"/>
                  </a:lnTo>
                  <a:lnTo>
                    <a:pt x="2745905" y="1004785"/>
                  </a:lnTo>
                  <a:lnTo>
                    <a:pt x="2814485" y="1329397"/>
                  </a:lnTo>
                  <a:lnTo>
                    <a:pt x="2884589" y="1122133"/>
                  </a:lnTo>
                  <a:lnTo>
                    <a:pt x="2953169" y="776185"/>
                  </a:lnTo>
                  <a:lnTo>
                    <a:pt x="3020225" y="335749"/>
                  </a:lnTo>
                  <a:lnTo>
                    <a:pt x="3088805" y="122389"/>
                  </a:lnTo>
                  <a:lnTo>
                    <a:pt x="3158909" y="148297"/>
                  </a:lnTo>
                  <a:lnTo>
                    <a:pt x="3227489" y="8089"/>
                  </a:lnTo>
                  <a:lnTo>
                    <a:pt x="3294545" y="0"/>
                  </a:lnTo>
                  <a:lnTo>
                    <a:pt x="3363125" y="117817"/>
                  </a:lnTo>
                  <a:lnTo>
                    <a:pt x="3433229" y="250405"/>
                  </a:lnTo>
                  <a:lnTo>
                    <a:pt x="3501809" y="357085"/>
                  </a:lnTo>
                  <a:lnTo>
                    <a:pt x="3570389" y="317461"/>
                  </a:lnTo>
                  <a:lnTo>
                    <a:pt x="3637445" y="410425"/>
                  </a:lnTo>
                  <a:lnTo>
                    <a:pt x="3707549" y="421093"/>
                  </a:lnTo>
                  <a:lnTo>
                    <a:pt x="3776129" y="474433"/>
                  </a:lnTo>
                  <a:lnTo>
                    <a:pt x="3844709" y="507961"/>
                  </a:lnTo>
                  <a:lnTo>
                    <a:pt x="3913289" y="495769"/>
                  </a:lnTo>
                  <a:lnTo>
                    <a:pt x="3981869" y="497293"/>
                  </a:lnTo>
                  <a:lnTo>
                    <a:pt x="4051973" y="561301"/>
                  </a:lnTo>
                  <a:lnTo>
                    <a:pt x="4119029" y="579589"/>
                  </a:lnTo>
                  <a:lnTo>
                    <a:pt x="4187698" y="588733"/>
                  </a:lnTo>
                </a:path>
              </a:pathLst>
            </a:custGeom>
            <a:ln w="38099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30199" y="3475379"/>
              <a:ext cx="4187825" cy="674370"/>
            </a:xfrm>
            <a:custGeom>
              <a:avLst/>
              <a:gdLst/>
              <a:ahLst/>
              <a:cxnLst/>
              <a:rect l="l" t="t" r="r" b="b"/>
              <a:pathLst>
                <a:path w="4187825" h="674370">
                  <a:moveTo>
                    <a:pt x="0" y="407771"/>
                  </a:moveTo>
                  <a:lnTo>
                    <a:pt x="68237" y="470255"/>
                  </a:lnTo>
                  <a:lnTo>
                    <a:pt x="138341" y="458063"/>
                  </a:lnTo>
                  <a:lnTo>
                    <a:pt x="206921" y="570839"/>
                  </a:lnTo>
                  <a:lnTo>
                    <a:pt x="273977" y="583031"/>
                  </a:lnTo>
                  <a:lnTo>
                    <a:pt x="342557" y="607415"/>
                  </a:lnTo>
                  <a:lnTo>
                    <a:pt x="412661" y="570839"/>
                  </a:lnTo>
                  <a:lnTo>
                    <a:pt x="481241" y="520547"/>
                  </a:lnTo>
                  <a:lnTo>
                    <a:pt x="549821" y="633323"/>
                  </a:lnTo>
                  <a:lnTo>
                    <a:pt x="618401" y="633323"/>
                  </a:lnTo>
                  <a:lnTo>
                    <a:pt x="686981" y="508355"/>
                  </a:lnTo>
                  <a:lnTo>
                    <a:pt x="757085" y="583031"/>
                  </a:lnTo>
                  <a:lnTo>
                    <a:pt x="824141" y="607415"/>
                  </a:lnTo>
                  <a:lnTo>
                    <a:pt x="892721" y="419963"/>
                  </a:lnTo>
                  <a:lnTo>
                    <a:pt x="961301" y="333095"/>
                  </a:lnTo>
                  <a:lnTo>
                    <a:pt x="1031405" y="333095"/>
                  </a:lnTo>
                  <a:lnTo>
                    <a:pt x="1098461" y="220319"/>
                  </a:lnTo>
                  <a:lnTo>
                    <a:pt x="1167041" y="45059"/>
                  </a:lnTo>
                  <a:lnTo>
                    <a:pt x="1235621" y="8483"/>
                  </a:lnTo>
                  <a:lnTo>
                    <a:pt x="1305725" y="45059"/>
                  </a:lnTo>
                  <a:lnTo>
                    <a:pt x="1372781" y="95351"/>
                  </a:lnTo>
                  <a:lnTo>
                    <a:pt x="1441361" y="20675"/>
                  </a:lnTo>
                  <a:lnTo>
                    <a:pt x="1509941" y="102971"/>
                  </a:lnTo>
                  <a:lnTo>
                    <a:pt x="1580045" y="104495"/>
                  </a:lnTo>
                  <a:lnTo>
                    <a:pt x="1648625" y="0"/>
                  </a:lnTo>
                  <a:lnTo>
                    <a:pt x="1715681" y="61823"/>
                  </a:lnTo>
                  <a:lnTo>
                    <a:pt x="1785785" y="134975"/>
                  </a:lnTo>
                  <a:lnTo>
                    <a:pt x="1854365" y="87731"/>
                  </a:lnTo>
                  <a:lnTo>
                    <a:pt x="1922945" y="69443"/>
                  </a:lnTo>
                  <a:lnTo>
                    <a:pt x="1991525" y="57251"/>
                  </a:lnTo>
                  <a:lnTo>
                    <a:pt x="2060105" y="197459"/>
                  </a:lnTo>
                  <a:lnTo>
                    <a:pt x="2128685" y="250799"/>
                  </a:lnTo>
                  <a:lnTo>
                    <a:pt x="2197265" y="230987"/>
                  </a:lnTo>
                  <a:lnTo>
                    <a:pt x="2265845" y="160883"/>
                  </a:lnTo>
                  <a:lnTo>
                    <a:pt x="2334425" y="93827"/>
                  </a:lnTo>
                  <a:lnTo>
                    <a:pt x="2403005" y="121259"/>
                  </a:lnTo>
                  <a:lnTo>
                    <a:pt x="2471585" y="122783"/>
                  </a:lnTo>
                  <a:lnTo>
                    <a:pt x="2540165" y="78587"/>
                  </a:lnTo>
                  <a:lnTo>
                    <a:pt x="2608745" y="264515"/>
                  </a:lnTo>
                  <a:lnTo>
                    <a:pt x="2677325" y="273659"/>
                  </a:lnTo>
                  <a:lnTo>
                    <a:pt x="2745905" y="232511"/>
                  </a:lnTo>
                  <a:lnTo>
                    <a:pt x="2814485" y="301091"/>
                  </a:lnTo>
                  <a:lnTo>
                    <a:pt x="2884589" y="480923"/>
                  </a:lnTo>
                  <a:lnTo>
                    <a:pt x="2953169" y="572363"/>
                  </a:lnTo>
                  <a:lnTo>
                    <a:pt x="3020225" y="515975"/>
                  </a:lnTo>
                  <a:lnTo>
                    <a:pt x="3088805" y="674242"/>
                  </a:lnTo>
                  <a:lnTo>
                    <a:pt x="3158909" y="549503"/>
                  </a:lnTo>
                  <a:lnTo>
                    <a:pt x="3227489" y="424535"/>
                  </a:lnTo>
                  <a:lnTo>
                    <a:pt x="3294545" y="432155"/>
                  </a:lnTo>
                  <a:lnTo>
                    <a:pt x="3363125" y="477875"/>
                  </a:lnTo>
                  <a:lnTo>
                    <a:pt x="3433229" y="433679"/>
                  </a:lnTo>
                  <a:lnTo>
                    <a:pt x="3501809" y="458063"/>
                  </a:lnTo>
                  <a:lnTo>
                    <a:pt x="3570389" y="557123"/>
                  </a:lnTo>
                  <a:lnTo>
                    <a:pt x="3637445" y="467207"/>
                  </a:lnTo>
                  <a:lnTo>
                    <a:pt x="3707549" y="419963"/>
                  </a:lnTo>
                  <a:lnTo>
                    <a:pt x="3776129" y="261467"/>
                  </a:lnTo>
                  <a:lnTo>
                    <a:pt x="3844709" y="194411"/>
                  </a:lnTo>
                  <a:lnTo>
                    <a:pt x="3913289" y="31343"/>
                  </a:lnTo>
                  <a:lnTo>
                    <a:pt x="3981869" y="229463"/>
                  </a:lnTo>
                  <a:lnTo>
                    <a:pt x="4051973" y="107543"/>
                  </a:lnTo>
                  <a:lnTo>
                    <a:pt x="4119029" y="112115"/>
                  </a:lnTo>
                  <a:lnTo>
                    <a:pt x="4187698" y="106019"/>
                  </a:lnTo>
                </a:path>
              </a:pathLst>
            </a:custGeom>
            <a:ln w="38100">
              <a:solidFill>
                <a:srgbClr val="1F87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725452" y="285941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725452" y="309695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725452" y="333449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87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719316" y="2465233"/>
            <a:ext cx="360680" cy="2790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590"/>
              </a:spcBef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490"/>
              </a:spcBef>
            </a:pPr>
            <a:r>
              <a:rPr dirty="0" sz="1600" spc="-25">
                <a:latin typeface="Arial"/>
                <a:cs typeface="Arial"/>
              </a:rPr>
              <a:t>175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125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500"/>
              </a:spcBef>
            </a:pPr>
            <a:r>
              <a:rPr dirty="0" sz="1600" spc="-25"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00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03784" y="5306892"/>
            <a:ext cx="4316730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81802" y="2714044"/>
            <a:ext cx="2421890" cy="751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dirty="0" sz="1600">
                <a:latin typeface="Arial"/>
                <a:cs typeface="Arial"/>
              </a:rPr>
              <a:t>Loan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Repayment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Rates </a:t>
            </a:r>
            <a:r>
              <a:rPr dirty="0" sz="1600">
                <a:latin typeface="Arial"/>
                <a:cs typeface="Arial"/>
              </a:rPr>
              <a:t>Farm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Household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Spending </a:t>
            </a:r>
            <a:r>
              <a:rPr dirty="0" sz="1600">
                <a:latin typeface="Arial"/>
                <a:cs typeface="Arial"/>
              </a:rPr>
              <a:t>Farm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Loan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Demand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23807" y="2358522"/>
            <a:ext cx="1430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Diffusion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Index*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44299" y="2535386"/>
            <a:ext cx="4593590" cy="2769235"/>
            <a:chOff x="1044299" y="2535386"/>
            <a:chExt cx="4593590" cy="2769235"/>
          </a:xfrm>
        </p:grpSpPr>
        <p:sp>
          <p:nvSpPr>
            <p:cNvPr id="45" name="object 45"/>
            <p:cNvSpPr/>
            <p:nvPr/>
          </p:nvSpPr>
          <p:spPr>
            <a:xfrm>
              <a:off x="1105623" y="2540152"/>
              <a:ext cx="4527550" cy="2703195"/>
            </a:xfrm>
            <a:custGeom>
              <a:avLst/>
              <a:gdLst/>
              <a:ahLst/>
              <a:cxnLst/>
              <a:rect l="l" t="t" r="r" b="b"/>
              <a:pathLst>
                <a:path w="4527550" h="2703195">
                  <a:moveTo>
                    <a:pt x="0" y="0"/>
                  </a:moveTo>
                  <a:lnTo>
                    <a:pt x="4527067" y="0"/>
                  </a:lnTo>
                  <a:lnTo>
                    <a:pt x="4527067" y="2702839"/>
                  </a:lnTo>
                  <a:lnTo>
                    <a:pt x="0" y="27028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632691" y="2540147"/>
              <a:ext cx="0" cy="2703195"/>
            </a:xfrm>
            <a:custGeom>
              <a:avLst/>
              <a:gdLst/>
              <a:ahLst/>
              <a:cxnLst/>
              <a:rect l="l" t="t" r="r" b="b"/>
              <a:pathLst>
                <a:path w="0" h="2703195">
                  <a:moveTo>
                    <a:pt x="0" y="270283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05620" y="2540147"/>
              <a:ext cx="0" cy="2703195"/>
            </a:xfrm>
            <a:custGeom>
              <a:avLst/>
              <a:gdLst/>
              <a:ahLst/>
              <a:cxnLst/>
              <a:rect l="l" t="t" r="r" b="b"/>
              <a:pathLst>
                <a:path w="0" h="2703195">
                  <a:moveTo>
                    <a:pt x="0" y="270283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44299" y="524298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44299" y="490575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44299" y="456742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44299" y="422909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44299" y="389229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44299" y="355396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44299" y="321563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44299" y="287730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44299" y="254014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05620" y="5242988"/>
              <a:ext cx="4527550" cy="61594"/>
            </a:xfrm>
            <a:custGeom>
              <a:avLst/>
              <a:gdLst/>
              <a:ahLst/>
              <a:cxnLst/>
              <a:rect l="l" t="t" r="r" b="b"/>
              <a:pathLst>
                <a:path w="4527550" h="61595">
                  <a:moveTo>
                    <a:pt x="0" y="0"/>
                  </a:moveTo>
                  <a:lnTo>
                    <a:pt x="4527067" y="0"/>
                  </a:lnTo>
                </a:path>
                <a:path w="452755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470656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83794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202176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56946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93522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30098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66674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03250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39826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76402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129780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495476" y="524298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104898" y="3518771"/>
              <a:ext cx="4483100" cy="1273175"/>
            </a:xfrm>
            <a:custGeom>
              <a:avLst/>
              <a:gdLst/>
              <a:ahLst/>
              <a:cxnLst/>
              <a:rect l="l" t="t" r="r" b="b"/>
              <a:pathLst>
                <a:path w="4483100" h="1273175">
                  <a:moveTo>
                    <a:pt x="0" y="452500"/>
                  </a:moveTo>
                  <a:lnTo>
                    <a:pt x="92964" y="368947"/>
                  </a:lnTo>
                  <a:lnTo>
                    <a:pt x="275844" y="436003"/>
                  </a:lnTo>
                  <a:lnTo>
                    <a:pt x="458723" y="452767"/>
                  </a:lnTo>
                  <a:lnTo>
                    <a:pt x="641604" y="917587"/>
                  </a:lnTo>
                  <a:lnTo>
                    <a:pt x="824484" y="1073035"/>
                  </a:lnTo>
                  <a:lnTo>
                    <a:pt x="1007363" y="1129423"/>
                  </a:lnTo>
                  <a:lnTo>
                    <a:pt x="1190244" y="1106563"/>
                  </a:lnTo>
                  <a:lnTo>
                    <a:pt x="1373124" y="984643"/>
                  </a:lnTo>
                  <a:lnTo>
                    <a:pt x="1556004" y="186067"/>
                  </a:lnTo>
                  <a:lnTo>
                    <a:pt x="1738883" y="0"/>
                  </a:lnTo>
                  <a:lnTo>
                    <a:pt x="1921764" y="312559"/>
                  </a:lnTo>
                  <a:lnTo>
                    <a:pt x="2104644" y="553351"/>
                  </a:lnTo>
                  <a:lnTo>
                    <a:pt x="2287524" y="868819"/>
                  </a:lnTo>
                  <a:lnTo>
                    <a:pt x="2470404" y="1112659"/>
                  </a:lnTo>
                  <a:lnTo>
                    <a:pt x="2653284" y="1165999"/>
                  </a:lnTo>
                  <a:lnTo>
                    <a:pt x="2836164" y="1025791"/>
                  </a:lnTo>
                  <a:lnTo>
                    <a:pt x="3019044" y="934351"/>
                  </a:lnTo>
                  <a:lnTo>
                    <a:pt x="3201924" y="852055"/>
                  </a:lnTo>
                  <a:lnTo>
                    <a:pt x="3384804" y="818527"/>
                  </a:lnTo>
                  <a:lnTo>
                    <a:pt x="3567684" y="835291"/>
                  </a:lnTo>
                  <a:lnTo>
                    <a:pt x="3750564" y="1123327"/>
                  </a:lnTo>
                  <a:lnTo>
                    <a:pt x="3933444" y="1262011"/>
                  </a:lnTo>
                  <a:lnTo>
                    <a:pt x="4116324" y="1273098"/>
                  </a:lnTo>
                  <a:lnTo>
                    <a:pt x="4299204" y="1073035"/>
                  </a:lnTo>
                  <a:lnTo>
                    <a:pt x="4482477" y="980071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635072" y="2295209"/>
            <a:ext cx="298450" cy="30187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600" spc="-25">
                <a:latin typeface="Arial"/>
                <a:cs typeface="Arial"/>
              </a:rPr>
              <a:t>4.0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3.5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3.0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600" spc="-25">
                <a:latin typeface="Arial"/>
                <a:cs typeface="Arial"/>
              </a:rPr>
              <a:t>2.5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1.5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600" spc="-25">
                <a:latin typeface="Arial"/>
                <a:cs typeface="Arial"/>
              </a:rPr>
              <a:t>1.0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spc="-25">
                <a:latin typeface="Arial"/>
                <a:cs typeface="Arial"/>
              </a:rPr>
              <a:t>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9456" y="5367265"/>
            <a:ext cx="470217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2001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52902" y="2251505"/>
            <a:ext cx="715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Percent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2682" y="114402"/>
            <a:ext cx="10009505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 indent="-635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Despite</a:t>
            </a:r>
            <a:r>
              <a:rPr dirty="0" sz="3200" spc="-120"/>
              <a:t> </a:t>
            </a:r>
            <a:r>
              <a:rPr dirty="0" sz="3200"/>
              <a:t>pressures</a:t>
            </a:r>
            <a:r>
              <a:rPr dirty="0" sz="3200" spc="-135"/>
              <a:t> </a:t>
            </a:r>
            <a:r>
              <a:rPr dirty="0" sz="3200"/>
              <a:t>on</a:t>
            </a:r>
            <a:r>
              <a:rPr dirty="0" sz="3200" spc="-75"/>
              <a:t> </a:t>
            </a:r>
            <a:r>
              <a:rPr dirty="0" sz="3200"/>
              <a:t>the</a:t>
            </a:r>
            <a:r>
              <a:rPr dirty="0" sz="3200" spc="-100"/>
              <a:t> </a:t>
            </a:r>
            <a:r>
              <a:rPr dirty="0" sz="3200"/>
              <a:t>sector,</a:t>
            </a:r>
            <a:r>
              <a:rPr dirty="0" sz="3200" spc="-110"/>
              <a:t> </a:t>
            </a:r>
            <a:r>
              <a:rPr dirty="0" sz="3200"/>
              <a:t>farm</a:t>
            </a:r>
            <a:r>
              <a:rPr dirty="0" sz="3200" spc="-100"/>
              <a:t> </a:t>
            </a:r>
            <a:r>
              <a:rPr dirty="0" sz="3200"/>
              <a:t>real</a:t>
            </a:r>
            <a:r>
              <a:rPr dirty="0" sz="3200" spc="-75"/>
              <a:t> </a:t>
            </a:r>
            <a:r>
              <a:rPr dirty="0" sz="3200"/>
              <a:t>estate</a:t>
            </a:r>
            <a:r>
              <a:rPr dirty="0" sz="3200" spc="-110"/>
              <a:t> </a:t>
            </a:r>
            <a:r>
              <a:rPr dirty="0" sz="3200" spc="-10"/>
              <a:t>values </a:t>
            </a:r>
            <a:r>
              <a:rPr dirty="0" sz="3200"/>
              <a:t>have</a:t>
            </a:r>
            <a:r>
              <a:rPr dirty="0" sz="3200" spc="-105"/>
              <a:t> </a:t>
            </a:r>
            <a:r>
              <a:rPr dirty="0" sz="3200"/>
              <a:t>been</a:t>
            </a:r>
            <a:r>
              <a:rPr dirty="0" sz="3200" spc="-65"/>
              <a:t> </a:t>
            </a:r>
            <a:r>
              <a:rPr dirty="0" sz="3200" spc="-10"/>
              <a:t>firm.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28783" y="1638636"/>
            <a:ext cx="28238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Estate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Values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8714" y="1589516"/>
            <a:ext cx="24714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Farmland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Cash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682" y="6404832"/>
            <a:ext cx="3944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Sources: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Federal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Reserve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Survey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Agricultural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USDA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02671" y="2791104"/>
            <a:ext cx="4729480" cy="2600960"/>
            <a:chOff x="7002671" y="2791104"/>
            <a:chExt cx="4729480" cy="2600960"/>
          </a:xfrm>
        </p:grpSpPr>
        <p:sp>
          <p:nvSpPr>
            <p:cNvPr id="7" name="object 7"/>
            <p:cNvSpPr/>
            <p:nvPr/>
          </p:nvSpPr>
          <p:spPr>
            <a:xfrm>
              <a:off x="7067169" y="2795866"/>
              <a:ext cx="4660265" cy="2531745"/>
            </a:xfrm>
            <a:custGeom>
              <a:avLst/>
              <a:gdLst/>
              <a:ahLst/>
              <a:cxnLst/>
              <a:rect l="l" t="t" r="r" b="b"/>
              <a:pathLst>
                <a:path w="4660265" h="2531745">
                  <a:moveTo>
                    <a:pt x="0" y="0"/>
                  </a:moveTo>
                  <a:lnTo>
                    <a:pt x="4660036" y="0"/>
                  </a:lnTo>
                  <a:lnTo>
                    <a:pt x="4660036" y="2531630"/>
                  </a:lnTo>
                  <a:lnTo>
                    <a:pt x="0" y="25316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67166" y="2795866"/>
              <a:ext cx="0" cy="2531745"/>
            </a:xfrm>
            <a:custGeom>
              <a:avLst/>
              <a:gdLst/>
              <a:ahLst/>
              <a:cxnLst/>
              <a:rect l="l" t="t" r="r" b="b"/>
              <a:pathLst>
                <a:path w="0" h="2531745">
                  <a:moveTo>
                    <a:pt x="0" y="25316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05846" y="532749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05846" y="46939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05846" y="40614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005846" y="342900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05846" y="279586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067166" y="5327497"/>
              <a:ext cx="4660265" cy="61594"/>
            </a:xfrm>
            <a:custGeom>
              <a:avLst/>
              <a:gdLst/>
              <a:ahLst/>
              <a:cxnLst/>
              <a:rect l="l" t="t" r="r" b="b"/>
              <a:pathLst>
                <a:path w="4660265" h="61595">
                  <a:moveTo>
                    <a:pt x="0" y="0"/>
                  </a:moveTo>
                  <a:lnTo>
                    <a:pt x="4660036" y="0"/>
                  </a:lnTo>
                </a:path>
                <a:path w="46602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57869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48953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41560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32645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23729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814813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105897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396981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88065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79149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70233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562841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853925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145008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436093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727202" y="532749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212793" y="3863124"/>
              <a:ext cx="4368800" cy="1464945"/>
            </a:xfrm>
            <a:custGeom>
              <a:avLst/>
              <a:gdLst/>
              <a:ahLst/>
              <a:cxnLst/>
              <a:rect l="l" t="t" r="r" b="b"/>
              <a:pathLst>
                <a:path w="4368800" h="1464945">
                  <a:moveTo>
                    <a:pt x="0" y="1464373"/>
                  </a:moveTo>
                  <a:lnTo>
                    <a:pt x="291376" y="1240751"/>
                  </a:lnTo>
                  <a:lnTo>
                    <a:pt x="582460" y="893279"/>
                  </a:lnTo>
                  <a:lnTo>
                    <a:pt x="873544" y="620483"/>
                  </a:lnTo>
                  <a:lnTo>
                    <a:pt x="1164628" y="497039"/>
                  </a:lnTo>
                  <a:lnTo>
                    <a:pt x="1455712" y="422363"/>
                  </a:lnTo>
                  <a:lnTo>
                    <a:pt x="1746796" y="620483"/>
                  </a:lnTo>
                  <a:lnTo>
                    <a:pt x="2039404" y="620483"/>
                  </a:lnTo>
                  <a:lnTo>
                    <a:pt x="2330488" y="570191"/>
                  </a:lnTo>
                  <a:lnTo>
                    <a:pt x="2621572" y="521423"/>
                  </a:lnTo>
                  <a:lnTo>
                    <a:pt x="2912668" y="545807"/>
                  </a:lnTo>
                  <a:lnTo>
                    <a:pt x="3203740" y="497039"/>
                  </a:lnTo>
                  <a:lnTo>
                    <a:pt x="3494824" y="323303"/>
                  </a:lnTo>
                  <a:lnTo>
                    <a:pt x="3785908" y="149567"/>
                  </a:lnTo>
                  <a:lnTo>
                    <a:pt x="4076992" y="24599"/>
                  </a:lnTo>
                  <a:lnTo>
                    <a:pt x="4368787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212793" y="2999562"/>
              <a:ext cx="4368800" cy="2328545"/>
            </a:xfrm>
            <a:custGeom>
              <a:avLst/>
              <a:gdLst/>
              <a:ahLst/>
              <a:cxnLst/>
              <a:rect l="l" t="t" r="r" b="b"/>
              <a:pathLst>
                <a:path w="4368800" h="2328545">
                  <a:moveTo>
                    <a:pt x="0" y="2327935"/>
                  </a:moveTo>
                  <a:lnTo>
                    <a:pt x="291376" y="2210993"/>
                  </a:lnTo>
                  <a:lnTo>
                    <a:pt x="582460" y="2124125"/>
                  </a:lnTo>
                  <a:lnTo>
                    <a:pt x="873544" y="1746173"/>
                  </a:lnTo>
                  <a:lnTo>
                    <a:pt x="1164628" y="1628825"/>
                  </a:lnTo>
                  <a:lnTo>
                    <a:pt x="1455712" y="1397177"/>
                  </a:lnTo>
                  <a:lnTo>
                    <a:pt x="1746796" y="1426133"/>
                  </a:lnTo>
                  <a:lnTo>
                    <a:pt x="2039404" y="1308785"/>
                  </a:lnTo>
                  <a:lnTo>
                    <a:pt x="2330488" y="1192961"/>
                  </a:lnTo>
                  <a:lnTo>
                    <a:pt x="2621572" y="1019225"/>
                  </a:lnTo>
                  <a:lnTo>
                    <a:pt x="2912668" y="930833"/>
                  </a:lnTo>
                  <a:lnTo>
                    <a:pt x="3203740" y="843965"/>
                  </a:lnTo>
                  <a:lnTo>
                    <a:pt x="3494824" y="377621"/>
                  </a:lnTo>
                  <a:lnTo>
                    <a:pt x="3785908" y="232841"/>
                  </a:lnTo>
                  <a:lnTo>
                    <a:pt x="4076992" y="0"/>
                  </a:lnTo>
                  <a:lnTo>
                    <a:pt x="4368787" y="0"/>
                  </a:lnTo>
                </a:path>
              </a:pathLst>
            </a:custGeom>
            <a:ln w="38100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723058" y="335831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766102" y="5171845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53000" y="4538838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3000" y="3905830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53000" y="3272823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39898" y="2639816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86379" y="5451776"/>
            <a:ext cx="4671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79405" y="3202663"/>
            <a:ext cx="411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U.S.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986154" y="335831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9121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9242502" y="3202663"/>
            <a:ext cx="8902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New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4847" y="2471350"/>
            <a:ext cx="13817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Index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(2010=0)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102131" y="2746222"/>
            <a:ext cx="4726305" cy="2597785"/>
            <a:chOff x="1102131" y="2746222"/>
            <a:chExt cx="4726305" cy="2597785"/>
          </a:xfrm>
        </p:grpSpPr>
        <p:sp>
          <p:nvSpPr>
            <p:cNvPr id="45" name="object 45"/>
            <p:cNvSpPr/>
            <p:nvPr/>
          </p:nvSpPr>
          <p:spPr>
            <a:xfrm>
              <a:off x="1163446" y="2750985"/>
              <a:ext cx="4660265" cy="2531745"/>
            </a:xfrm>
            <a:custGeom>
              <a:avLst/>
              <a:gdLst/>
              <a:ahLst/>
              <a:cxnLst/>
              <a:rect l="l" t="t" r="r" b="b"/>
              <a:pathLst>
                <a:path w="4660265" h="2531745">
                  <a:moveTo>
                    <a:pt x="0" y="0"/>
                  </a:moveTo>
                  <a:lnTo>
                    <a:pt x="4660036" y="0"/>
                  </a:lnTo>
                  <a:lnTo>
                    <a:pt x="4660036" y="2531630"/>
                  </a:lnTo>
                  <a:lnTo>
                    <a:pt x="0" y="25316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63449" y="2750988"/>
              <a:ext cx="0" cy="2531745"/>
            </a:xfrm>
            <a:custGeom>
              <a:avLst/>
              <a:gdLst/>
              <a:ahLst/>
              <a:cxnLst/>
              <a:rect l="l" t="t" r="r" b="b"/>
              <a:pathLst>
                <a:path w="0" h="2531745">
                  <a:moveTo>
                    <a:pt x="0" y="25316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02131" y="528261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02131" y="49209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02131" y="455981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02131" y="419709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02131" y="383591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102131" y="347472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02131" y="311201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02131" y="275099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63449" y="5282619"/>
              <a:ext cx="4660265" cy="61594"/>
            </a:xfrm>
            <a:custGeom>
              <a:avLst/>
              <a:gdLst/>
              <a:ahLst/>
              <a:cxnLst/>
              <a:rect l="l" t="t" r="r" b="b"/>
              <a:pathLst>
                <a:path w="4660265" h="61595">
                  <a:moveTo>
                    <a:pt x="0" y="0"/>
                  </a:moveTo>
                  <a:lnTo>
                    <a:pt x="4660036" y="0"/>
                  </a:lnTo>
                </a:path>
                <a:path w="46602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55422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746506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037590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328674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619758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910842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201926" y="528261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493011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784094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076702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367786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658870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949954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241038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532122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823485" y="528261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09076" y="3016495"/>
              <a:ext cx="4368800" cy="2266315"/>
            </a:xfrm>
            <a:custGeom>
              <a:avLst/>
              <a:gdLst/>
              <a:ahLst/>
              <a:cxnLst/>
              <a:rect l="l" t="t" r="r" b="b"/>
              <a:pathLst>
                <a:path w="4368800" h="2266315">
                  <a:moveTo>
                    <a:pt x="0" y="2266124"/>
                  </a:moveTo>
                  <a:lnTo>
                    <a:pt x="291122" y="1997468"/>
                  </a:lnTo>
                  <a:lnTo>
                    <a:pt x="582206" y="1697240"/>
                  </a:lnTo>
                  <a:lnTo>
                    <a:pt x="873290" y="1442732"/>
                  </a:lnTo>
                  <a:lnTo>
                    <a:pt x="1164374" y="1400060"/>
                  </a:lnTo>
                  <a:lnTo>
                    <a:pt x="1456982" y="1424444"/>
                  </a:lnTo>
                  <a:lnTo>
                    <a:pt x="1748066" y="1465592"/>
                  </a:lnTo>
                  <a:lnTo>
                    <a:pt x="2039150" y="1462544"/>
                  </a:lnTo>
                  <a:lnTo>
                    <a:pt x="2330234" y="1439684"/>
                  </a:lnTo>
                  <a:lnTo>
                    <a:pt x="2621318" y="1429016"/>
                  </a:lnTo>
                  <a:lnTo>
                    <a:pt x="2912402" y="1374152"/>
                  </a:lnTo>
                  <a:lnTo>
                    <a:pt x="3203486" y="1029728"/>
                  </a:lnTo>
                  <a:lnTo>
                    <a:pt x="3494570" y="563384"/>
                  </a:lnTo>
                  <a:lnTo>
                    <a:pt x="3785654" y="301256"/>
                  </a:lnTo>
                  <a:lnTo>
                    <a:pt x="4078262" y="71132"/>
                  </a:lnTo>
                  <a:lnTo>
                    <a:pt x="4368787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09076" y="3605584"/>
              <a:ext cx="4368800" cy="1677035"/>
            </a:xfrm>
            <a:custGeom>
              <a:avLst/>
              <a:gdLst/>
              <a:ahLst/>
              <a:cxnLst/>
              <a:rect l="l" t="t" r="r" b="b"/>
              <a:pathLst>
                <a:path w="4368800" h="1677035">
                  <a:moveTo>
                    <a:pt x="0" y="1677035"/>
                  </a:moveTo>
                  <a:lnTo>
                    <a:pt x="291122" y="1527251"/>
                  </a:lnTo>
                  <a:lnTo>
                    <a:pt x="582206" y="1329131"/>
                  </a:lnTo>
                  <a:lnTo>
                    <a:pt x="873290" y="1082243"/>
                  </a:lnTo>
                  <a:lnTo>
                    <a:pt x="1164374" y="932891"/>
                  </a:lnTo>
                  <a:lnTo>
                    <a:pt x="1456982" y="926795"/>
                  </a:lnTo>
                  <a:lnTo>
                    <a:pt x="1748066" y="958799"/>
                  </a:lnTo>
                  <a:lnTo>
                    <a:pt x="2039150" y="964895"/>
                  </a:lnTo>
                  <a:lnTo>
                    <a:pt x="2330234" y="954227"/>
                  </a:lnTo>
                  <a:lnTo>
                    <a:pt x="2621318" y="937463"/>
                  </a:lnTo>
                  <a:lnTo>
                    <a:pt x="2912402" y="948131"/>
                  </a:lnTo>
                  <a:lnTo>
                    <a:pt x="3203486" y="792683"/>
                  </a:lnTo>
                  <a:lnTo>
                    <a:pt x="3494570" y="477215"/>
                  </a:lnTo>
                  <a:lnTo>
                    <a:pt x="3785654" y="272999"/>
                  </a:lnTo>
                  <a:lnTo>
                    <a:pt x="4078262" y="138887"/>
                  </a:lnTo>
                  <a:lnTo>
                    <a:pt x="4368787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09076" y="4312163"/>
              <a:ext cx="4368800" cy="970915"/>
            </a:xfrm>
            <a:custGeom>
              <a:avLst/>
              <a:gdLst/>
              <a:ahLst/>
              <a:cxnLst/>
              <a:rect l="l" t="t" r="r" b="b"/>
              <a:pathLst>
                <a:path w="4368800" h="970914">
                  <a:moveTo>
                    <a:pt x="0" y="970457"/>
                  </a:moveTo>
                  <a:lnTo>
                    <a:pt x="291122" y="970457"/>
                  </a:lnTo>
                  <a:lnTo>
                    <a:pt x="582206" y="849630"/>
                  </a:lnTo>
                  <a:lnTo>
                    <a:pt x="873290" y="880110"/>
                  </a:lnTo>
                  <a:lnTo>
                    <a:pt x="1164374" y="867918"/>
                  </a:lnTo>
                  <a:lnTo>
                    <a:pt x="1456982" y="802386"/>
                  </a:lnTo>
                  <a:lnTo>
                    <a:pt x="1748066" y="796290"/>
                  </a:lnTo>
                  <a:lnTo>
                    <a:pt x="2039150" y="765810"/>
                  </a:lnTo>
                  <a:lnTo>
                    <a:pt x="2330234" y="729234"/>
                  </a:lnTo>
                  <a:lnTo>
                    <a:pt x="2621318" y="692658"/>
                  </a:lnTo>
                  <a:lnTo>
                    <a:pt x="2912402" y="663702"/>
                  </a:lnTo>
                  <a:lnTo>
                    <a:pt x="3203486" y="560070"/>
                  </a:lnTo>
                  <a:lnTo>
                    <a:pt x="3494570" y="368046"/>
                  </a:lnTo>
                  <a:lnTo>
                    <a:pt x="3785654" y="229362"/>
                  </a:lnTo>
                  <a:lnTo>
                    <a:pt x="4078262" y="96774"/>
                  </a:lnTo>
                  <a:lnTo>
                    <a:pt x="4368787" y="0"/>
                  </a:lnTo>
                </a:path>
              </a:pathLst>
            </a:custGeom>
            <a:ln w="38099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725847" y="296590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725847" y="331343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725847" y="366097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652946" y="2480560"/>
            <a:ext cx="360680" cy="289115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1000"/>
              </a:spcBef>
            </a:pPr>
            <a:r>
              <a:rPr dirty="0" sz="1600" spc="-25">
                <a:latin typeface="Arial"/>
                <a:cs typeface="Arial"/>
              </a:rPr>
              <a:t>175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125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900"/>
              </a:spcBef>
            </a:pPr>
            <a:r>
              <a:rPr dirty="0" sz="1600" spc="-25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00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82663" y="5406900"/>
            <a:ext cx="4671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981991" y="2666402"/>
            <a:ext cx="2297430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Federal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Reserve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Surveys </a:t>
            </a:r>
            <a:r>
              <a:rPr dirty="0" sz="1600" spc="-20">
                <a:latin typeface="Arial"/>
                <a:cs typeface="Arial"/>
              </a:rPr>
              <a:t>U.S.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600">
                <a:latin typeface="Arial"/>
                <a:cs typeface="Arial"/>
              </a:rPr>
              <a:t>New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50954" y="2426415"/>
            <a:ext cx="13817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Index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(2010=0)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09" y="6263830"/>
            <a:ext cx="471297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Note: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Farm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balance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sheet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figures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 USDA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forecasts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September</a:t>
            </a:r>
            <a:r>
              <a:rPr dirty="0" sz="1050" spc="-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3,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2025. </a:t>
            </a:r>
            <a:r>
              <a:rPr dirty="0" sz="1050">
                <a:latin typeface="Arial"/>
                <a:cs typeface="Arial"/>
              </a:rPr>
              <a:t>Source:</a:t>
            </a:r>
            <a:r>
              <a:rPr dirty="0" sz="1050" spc="-6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USDA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57480" marR="5080" indent="-635">
              <a:lnSpc>
                <a:spcPts val="3110"/>
              </a:lnSpc>
              <a:spcBef>
                <a:spcPts val="515"/>
              </a:spcBef>
            </a:pPr>
            <a:r>
              <a:rPr dirty="0"/>
              <a:t>Despite</a:t>
            </a:r>
            <a:r>
              <a:rPr dirty="0" spc="-85"/>
              <a:t> </a:t>
            </a:r>
            <a:r>
              <a:rPr dirty="0"/>
              <a:t>an</a:t>
            </a:r>
            <a:r>
              <a:rPr dirty="0" spc="-45"/>
              <a:t> </a:t>
            </a:r>
            <a:r>
              <a:rPr dirty="0"/>
              <a:t>increase</a:t>
            </a:r>
            <a:r>
              <a:rPr dirty="0" spc="-9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agricultural</a:t>
            </a:r>
            <a:r>
              <a:rPr dirty="0" spc="-85"/>
              <a:t> </a:t>
            </a:r>
            <a:r>
              <a:rPr dirty="0"/>
              <a:t>debt,</a:t>
            </a:r>
            <a:r>
              <a:rPr dirty="0" spc="-105"/>
              <a:t> </a:t>
            </a:r>
            <a:r>
              <a:rPr dirty="0"/>
              <a:t>leverage</a:t>
            </a:r>
            <a:r>
              <a:rPr dirty="0" spc="-10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/>
              <a:t>sector</a:t>
            </a:r>
            <a:r>
              <a:rPr dirty="0" spc="-80"/>
              <a:t> </a:t>
            </a:r>
            <a:r>
              <a:rPr dirty="0" spc="-25"/>
              <a:t>has </a:t>
            </a:r>
            <a:r>
              <a:rPr dirty="0"/>
              <a:t>been</a:t>
            </a:r>
            <a:r>
              <a:rPr dirty="0" spc="-60"/>
              <a:t> </a:t>
            </a:r>
            <a:r>
              <a:rPr dirty="0"/>
              <a:t>steady</a:t>
            </a:r>
            <a:r>
              <a:rPr dirty="0" spc="-75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/>
              <a:t>support</a:t>
            </a:r>
            <a:r>
              <a:rPr dirty="0" spc="-105"/>
              <a:t> </a:t>
            </a:r>
            <a:r>
              <a:rPr dirty="0"/>
              <a:t>from</a:t>
            </a:r>
            <a:r>
              <a:rPr dirty="0" spc="-55"/>
              <a:t> </a:t>
            </a:r>
            <a:r>
              <a:rPr dirty="0"/>
              <a:t>ag</a:t>
            </a:r>
            <a:r>
              <a:rPr dirty="0" spc="-45"/>
              <a:t> </a:t>
            </a:r>
            <a:r>
              <a:rPr dirty="0"/>
              <a:t>real</a:t>
            </a:r>
            <a:r>
              <a:rPr dirty="0" spc="-45"/>
              <a:t> </a:t>
            </a:r>
            <a:r>
              <a:rPr dirty="0"/>
              <a:t>estate</a:t>
            </a:r>
            <a:r>
              <a:rPr dirty="0" spc="-60"/>
              <a:t> </a:t>
            </a:r>
            <a:r>
              <a:rPr dirty="0" spc="-10"/>
              <a:t>values.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875" y="1476842"/>
            <a:ext cx="25685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Sector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Debt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3343" y="1476842"/>
            <a:ext cx="42424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Sector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Debt-</a:t>
            </a:r>
            <a:r>
              <a:rPr dirty="0" sz="2000">
                <a:latin typeface="Arial"/>
                <a:cs typeface="Arial"/>
              </a:rPr>
              <a:t>to-Asset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98520" y="2575801"/>
            <a:ext cx="4898390" cy="2671445"/>
            <a:chOff x="6898520" y="2575801"/>
            <a:chExt cx="4898390" cy="2671445"/>
          </a:xfrm>
        </p:grpSpPr>
        <p:sp>
          <p:nvSpPr>
            <p:cNvPr id="7" name="object 7"/>
            <p:cNvSpPr/>
            <p:nvPr/>
          </p:nvSpPr>
          <p:spPr>
            <a:xfrm>
              <a:off x="6959841" y="2580563"/>
              <a:ext cx="4832350" cy="2605405"/>
            </a:xfrm>
            <a:custGeom>
              <a:avLst/>
              <a:gdLst/>
              <a:ahLst/>
              <a:cxnLst/>
              <a:rect l="l" t="t" r="r" b="b"/>
              <a:pathLst>
                <a:path w="4832350" h="2605404">
                  <a:moveTo>
                    <a:pt x="0" y="0"/>
                  </a:moveTo>
                  <a:lnTo>
                    <a:pt x="4831892" y="0"/>
                  </a:lnTo>
                  <a:lnTo>
                    <a:pt x="4831892" y="2605354"/>
                  </a:lnTo>
                  <a:lnTo>
                    <a:pt x="0" y="26053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59840" y="2580570"/>
              <a:ext cx="0" cy="2605405"/>
            </a:xfrm>
            <a:custGeom>
              <a:avLst/>
              <a:gdLst/>
              <a:ahLst/>
              <a:cxnLst/>
              <a:rect l="l" t="t" r="r" b="b"/>
              <a:pathLst>
                <a:path w="0" h="2605404">
                  <a:moveTo>
                    <a:pt x="0" y="260535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98520" y="518592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98520" y="481432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98520" y="444094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98520" y="406908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98520" y="369723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98520" y="332537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898520" y="295351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98520" y="258057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59840" y="5185924"/>
              <a:ext cx="4832350" cy="61594"/>
            </a:xfrm>
            <a:custGeom>
              <a:avLst/>
              <a:gdLst/>
              <a:ahLst/>
              <a:cxnLst/>
              <a:rect l="l" t="t" r="r" b="b"/>
              <a:pathLst>
                <a:path w="4832350" h="61595">
                  <a:moveTo>
                    <a:pt x="0" y="0"/>
                  </a:moveTo>
                  <a:lnTo>
                    <a:pt x="4831892" y="0"/>
                  </a:lnTo>
                </a:path>
                <a:path w="483235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19770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80958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42146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01810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62998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122662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483850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845038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04703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565889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925554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286741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647499" y="5185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995899" y="2917405"/>
              <a:ext cx="4688205" cy="2030730"/>
            </a:xfrm>
            <a:custGeom>
              <a:avLst/>
              <a:gdLst/>
              <a:ahLst/>
              <a:cxnLst/>
              <a:rect l="l" t="t" r="r" b="b"/>
              <a:pathLst>
                <a:path w="4688205" h="2030729">
                  <a:moveTo>
                    <a:pt x="0" y="1733842"/>
                  </a:moveTo>
                  <a:lnTo>
                    <a:pt x="72415" y="1656118"/>
                  </a:lnTo>
                  <a:lnTo>
                    <a:pt x="144043" y="1502194"/>
                  </a:lnTo>
                  <a:lnTo>
                    <a:pt x="215671" y="1333030"/>
                  </a:lnTo>
                  <a:lnTo>
                    <a:pt x="288823" y="1200442"/>
                  </a:lnTo>
                  <a:lnTo>
                    <a:pt x="360451" y="1110526"/>
                  </a:lnTo>
                  <a:lnTo>
                    <a:pt x="432079" y="1009942"/>
                  </a:lnTo>
                  <a:lnTo>
                    <a:pt x="505231" y="938314"/>
                  </a:lnTo>
                  <a:lnTo>
                    <a:pt x="576859" y="950506"/>
                  </a:lnTo>
                  <a:lnTo>
                    <a:pt x="648487" y="904786"/>
                  </a:lnTo>
                  <a:lnTo>
                    <a:pt x="721639" y="892594"/>
                  </a:lnTo>
                  <a:lnTo>
                    <a:pt x="793267" y="871258"/>
                  </a:lnTo>
                  <a:lnTo>
                    <a:pt x="864895" y="948982"/>
                  </a:lnTo>
                  <a:lnTo>
                    <a:pt x="938047" y="1160818"/>
                  </a:lnTo>
                  <a:lnTo>
                    <a:pt x="1009675" y="1035850"/>
                  </a:lnTo>
                  <a:lnTo>
                    <a:pt x="1081303" y="1086142"/>
                  </a:lnTo>
                  <a:lnTo>
                    <a:pt x="1154455" y="1162342"/>
                  </a:lnTo>
                  <a:lnTo>
                    <a:pt x="1226083" y="1032802"/>
                  </a:lnTo>
                  <a:lnTo>
                    <a:pt x="1297711" y="1165390"/>
                  </a:lnTo>
                  <a:lnTo>
                    <a:pt x="1370863" y="1127290"/>
                  </a:lnTo>
                  <a:lnTo>
                    <a:pt x="1442491" y="1107478"/>
                  </a:lnTo>
                  <a:lnTo>
                    <a:pt x="1514119" y="814870"/>
                  </a:lnTo>
                  <a:lnTo>
                    <a:pt x="1587271" y="572554"/>
                  </a:lnTo>
                  <a:lnTo>
                    <a:pt x="1658899" y="517690"/>
                  </a:lnTo>
                  <a:lnTo>
                    <a:pt x="1730527" y="215938"/>
                  </a:lnTo>
                  <a:lnTo>
                    <a:pt x="1803679" y="0"/>
                  </a:lnTo>
                  <a:lnTo>
                    <a:pt x="1875307" y="229654"/>
                  </a:lnTo>
                  <a:lnTo>
                    <a:pt x="1946935" y="721906"/>
                  </a:lnTo>
                  <a:lnTo>
                    <a:pt x="2018563" y="988606"/>
                  </a:lnTo>
                  <a:lnTo>
                    <a:pt x="2091715" y="1133386"/>
                  </a:lnTo>
                  <a:lnTo>
                    <a:pt x="2163343" y="1226350"/>
                  </a:lnTo>
                  <a:lnTo>
                    <a:pt x="2234971" y="1223302"/>
                  </a:lnTo>
                  <a:lnTo>
                    <a:pt x="2308123" y="1308646"/>
                  </a:lnTo>
                  <a:lnTo>
                    <a:pt x="2379751" y="1380274"/>
                  </a:lnTo>
                  <a:lnTo>
                    <a:pt x="2451379" y="1363510"/>
                  </a:lnTo>
                  <a:lnTo>
                    <a:pt x="2524531" y="1372654"/>
                  </a:lnTo>
                  <a:lnTo>
                    <a:pt x="2596159" y="1372654"/>
                  </a:lnTo>
                  <a:lnTo>
                    <a:pt x="2667787" y="1351318"/>
                  </a:lnTo>
                  <a:lnTo>
                    <a:pt x="2740939" y="1301026"/>
                  </a:lnTo>
                  <a:lnTo>
                    <a:pt x="2812567" y="1387894"/>
                  </a:lnTo>
                  <a:lnTo>
                    <a:pt x="2884195" y="1595158"/>
                  </a:lnTo>
                  <a:lnTo>
                    <a:pt x="2957347" y="1599730"/>
                  </a:lnTo>
                  <a:lnTo>
                    <a:pt x="3028975" y="1345222"/>
                  </a:lnTo>
                  <a:lnTo>
                    <a:pt x="3100603" y="1581442"/>
                  </a:lnTo>
                  <a:lnTo>
                    <a:pt x="3173755" y="1665262"/>
                  </a:lnTo>
                  <a:lnTo>
                    <a:pt x="3245383" y="1854238"/>
                  </a:lnTo>
                  <a:lnTo>
                    <a:pt x="3317011" y="2024926"/>
                  </a:lnTo>
                  <a:lnTo>
                    <a:pt x="3390163" y="1846618"/>
                  </a:lnTo>
                  <a:lnTo>
                    <a:pt x="3461791" y="1706410"/>
                  </a:lnTo>
                  <a:lnTo>
                    <a:pt x="3533419" y="1604302"/>
                  </a:lnTo>
                  <a:lnTo>
                    <a:pt x="3606571" y="1738414"/>
                  </a:lnTo>
                  <a:lnTo>
                    <a:pt x="3678199" y="1765846"/>
                  </a:lnTo>
                  <a:lnTo>
                    <a:pt x="3749827" y="2030310"/>
                  </a:lnTo>
                  <a:lnTo>
                    <a:pt x="3822979" y="2009686"/>
                  </a:lnTo>
                  <a:lnTo>
                    <a:pt x="3894607" y="1936534"/>
                  </a:lnTo>
                  <a:lnTo>
                    <a:pt x="3966235" y="1823758"/>
                  </a:lnTo>
                  <a:lnTo>
                    <a:pt x="4037863" y="1739938"/>
                  </a:lnTo>
                  <a:lnTo>
                    <a:pt x="4111015" y="1712506"/>
                  </a:lnTo>
                  <a:lnTo>
                    <a:pt x="4182643" y="1646974"/>
                  </a:lnTo>
                  <a:lnTo>
                    <a:pt x="4254271" y="1563154"/>
                  </a:lnTo>
                  <a:lnTo>
                    <a:pt x="4327423" y="1505242"/>
                  </a:lnTo>
                  <a:lnTo>
                    <a:pt x="4399051" y="1552486"/>
                  </a:lnTo>
                  <a:lnTo>
                    <a:pt x="4470679" y="1691170"/>
                  </a:lnTo>
                  <a:lnTo>
                    <a:pt x="4543831" y="1721650"/>
                  </a:lnTo>
                  <a:lnTo>
                    <a:pt x="4615459" y="1643926"/>
                  </a:lnTo>
                  <a:lnTo>
                    <a:pt x="4687658" y="1636306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376262" y="2298178"/>
            <a:ext cx="407670" cy="29914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20">
                <a:latin typeface="Arial"/>
                <a:cs typeface="Arial"/>
              </a:rPr>
              <a:t>0.24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0.22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0.20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0.18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0.16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0.14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0.12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0.10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9485" y="5310201"/>
            <a:ext cx="490791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1960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1965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1975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1980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1985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1990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1995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08478" y="2263947"/>
            <a:ext cx="4933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91018" y="2572346"/>
            <a:ext cx="4721860" cy="2492375"/>
            <a:chOff x="791018" y="2572346"/>
            <a:chExt cx="4721860" cy="2492375"/>
          </a:xfrm>
        </p:grpSpPr>
        <p:sp>
          <p:nvSpPr>
            <p:cNvPr id="36" name="object 36"/>
            <p:cNvSpPr/>
            <p:nvPr/>
          </p:nvSpPr>
          <p:spPr>
            <a:xfrm>
              <a:off x="852335" y="2577109"/>
              <a:ext cx="4655820" cy="2426335"/>
            </a:xfrm>
            <a:custGeom>
              <a:avLst/>
              <a:gdLst/>
              <a:ahLst/>
              <a:cxnLst/>
              <a:rect l="l" t="t" r="r" b="b"/>
              <a:pathLst>
                <a:path w="4655820" h="2426335">
                  <a:moveTo>
                    <a:pt x="0" y="0"/>
                  </a:moveTo>
                  <a:lnTo>
                    <a:pt x="4655261" y="0"/>
                  </a:lnTo>
                  <a:lnTo>
                    <a:pt x="4655261" y="2425776"/>
                  </a:lnTo>
                  <a:lnTo>
                    <a:pt x="0" y="2425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87605" y="3440544"/>
              <a:ext cx="4585335" cy="1562735"/>
            </a:xfrm>
            <a:custGeom>
              <a:avLst/>
              <a:gdLst/>
              <a:ahLst/>
              <a:cxnLst/>
              <a:rect l="l" t="t" r="r" b="b"/>
              <a:pathLst>
                <a:path w="4585335" h="1562735">
                  <a:moveTo>
                    <a:pt x="4584725" y="0"/>
                  </a:moveTo>
                  <a:lnTo>
                    <a:pt x="4513453" y="38747"/>
                  </a:lnTo>
                  <a:lnTo>
                    <a:pt x="4443349" y="98183"/>
                  </a:lnTo>
                  <a:lnTo>
                    <a:pt x="4373245" y="92087"/>
                  </a:lnTo>
                  <a:lnTo>
                    <a:pt x="4303141" y="32651"/>
                  </a:lnTo>
                  <a:lnTo>
                    <a:pt x="4231513" y="140855"/>
                  </a:lnTo>
                  <a:lnTo>
                    <a:pt x="4161409" y="224675"/>
                  </a:lnTo>
                  <a:lnTo>
                    <a:pt x="4091305" y="314591"/>
                  </a:lnTo>
                  <a:lnTo>
                    <a:pt x="4021201" y="335927"/>
                  </a:lnTo>
                  <a:lnTo>
                    <a:pt x="3949573" y="367931"/>
                  </a:lnTo>
                  <a:lnTo>
                    <a:pt x="3879469" y="448703"/>
                  </a:lnTo>
                  <a:lnTo>
                    <a:pt x="3809365" y="503567"/>
                  </a:lnTo>
                  <a:lnTo>
                    <a:pt x="3737737" y="547763"/>
                  </a:lnTo>
                  <a:lnTo>
                    <a:pt x="3667633" y="596531"/>
                  </a:lnTo>
                  <a:lnTo>
                    <a:pt x="3597529" y="613295"/>
                  </a:lnTo>
                  <a:lnTo>
                    <a:pt x="3527425" y="669683"/>
                  </a:lnTo>
                  <a:lnTo>
                    <a:pt x="3455797" y="706259"/>
                  </a:lnTo>
                  <a:lnTo>
                    <a:pt x="3385693" y="689495"/>
                  </a:lnTo>
                  <a:lnTo>
                    <a:pt x="3315589" y="770267"/>
                  </a:lnTo>
                  <a:lnTo>
                    <a:pt x="3243961" y="861707"/>
                  </a:lnTo>
                  <a:lnTo>
                    <a:pt x="3173857" y="837323"/>
                  </a:lnTo>
                  <a:lnTo>
                    <a:pt x="3103753" y="878471"/>
                  </a:lnTo>
                  <a:lnTo>
                    <a:pt x="3033649" y="905903"/>
                  </a:lnTo>
                  <a:lnTo>
                    <a:pt x="2962021" y="887615"/>
                  </a:lnTo>
                  <a:lnTo>
                    <a:pt x="2891917" y="944003"/>
                  </a:lnTo>
                  <a:lnTo>
                    <a:pt x="2821813" y="957719"/>
                  </a:lnTo>
                  <a:lnTo>
                    <a:pt x="2750185" y="925715"/>
                  </a:lnTo>
                  <a:lnTo>
                    <a:pt x="2680081" y="947051"/>
                  </a:lnTo>
                  <a:lnTo>
                    <a:pt x="2609977" y="974483"/>
                  </a:lnTo>
                  <a:lnTo>
                    <a:pt x="2539873" y="995819"/>
                  </a:lnTo>
                  <a:lnTo>
                    <a:pt x="2468245" y="1006487"/>
                  </a:lnTo>
                  <a:lnTo>
                    <a:pt x="2328037" y="1009535"/>
                  </a:lnTo>
                  <a:lnTo>
                    <a:pt x="2186305" y="991247"/>
                  </a:lnTo>
                  <a:lnTo>
                    <a:pt x="2116201" y="969911"/>
                  </a:lnTo>
                  <a:lnTo>
                    <a:pt x="2046097" y="937907"/>
                  </a:lnTo>
                  <a:lnTo>
                    <a:pt x="1974469" y="893711"/>
                  </a:lnTo>
                  <a:lnTo>
                    <a:pt x="1904365" y="822083"/>
                  </a:lnTo>
                  <a:lnTo>
                    <a:pt x="1834261" y="719975"/>
                  </a:lnTo>
                  <a:lnTo>
                    <a:pt x="1762633" y="601103"/>
                  </a:lnTo>
                  <a:lnTo>
                    <a:pt x="1692529" y="492899"/>
                  </a:lnTo>
                  <a:lnTo>
                    <a:pt x="1622425" y="491375"/>
                  </a:lnTo>
                  <a:lnTo>
                    <a:pt x="1552321" y="463943"/>
                  </a:lnTo>
                  <a:lnTo>
                    <a:pt x="1480693" y="430415"/>
                  </a:lnTo>
                  <a:lnTo>
                    <a:pt x="1410589" y="438035"/>
                  </a:lnTo>
                  <a:lnTo>
                    <a:pt x="1340485" y="473087"/>
                  </a:lnTo>
                  <a:lnTo>
                    <a:pt x="1268857" y="575195"/>
                  </a:lnTo>
                  <a:lnTo>
                    <a:pt x="1198752" y="631583"/>
                  </a:lnTo>
                  <a:lnTo>
                    <a:pt x="1128649" y="703211"/>
                  </a:lnTo>
                  <a:lnTo>
                    <a:pt x="1058545" y="744359"/>
                  </a:lnTo>
                  <a:lnTo>
                    <a:pt x="986917" y="755027"/>
                  </a:lnTo>
                  <a:lnTo>
                    <a:pt x="916813" y="779411"/>
                  </a:lnTo>
                  <a:lnTo>
                    <a:pt x="846709" y="826655"/>
                  </a:lnTo>
                  <a:lnTo>
                    <a:pt x="776605" y="857135"/>
                  </a:lnTo>
                  <a:lnTo>
                    <a:pt x="704976" y="861707"/>
                  </a:lnTo>
                  <a:lnTo>
                    <a:pt x="634873" y="846467"/>
                  </a:lnTo>
                  <a:lnTo>
                    <a:pt x="564769" y="860183"/>
                  </a:lnTo>
                  <a:lnTo>
                    <a:pt x="493140" y="892187"/>
                  </a:lnTo>
                  <a:lnTo>
                    <a:pt x="423037" y="931811"/>
                  </a:lnTo>
                  <a:lnTo>
                    <a:pt x="352933" y="969911"/>
                  </a:lnTo>
                  <a:lnTo>
                    <a:pt x="282828" y="1024775"/>
                  </a:lnTo>
                  <a:lnTo>
                    <a:pt x="211200" y="1076591"/>
                  </a:lnTo>
                  <a:lnTo>
                    <a:pt x="141097" y="1120787"/>
                  </a:lnTo>
                  <a:lnTo>
                    <a:pt x="70993" y="1154315"/>
                  </a:lnTo>
                  <a:lnTo>
                    <a:pt x="0" y="1183271"/>
                  </a:lnTo>
                  <a:lnTo>
                    <a:pt x="0" y="1562341"/>
                  </a:lnTo>
                  <a:lnTo>
                    <a:pt x="4584725" y="1562341"/>
                  </a:lnTo>
                  <a:lnTo>
                    <a:pt x="4584725" y="0"/>
                  </a:lnTo>
                  <a:close/>
                </a:path>
              </a:pathLst>
            </a:custGeom>
            <a:solidFill>
              <a:srgbClr val="1F5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87605" y="2610167"/>
              <a:ext cx="4585335" cy="2014220"/>
            </a:xfrm>
            <a:custGeom>
              <a:avLst/>
              <a:gdLst/>
              <a:ahLst/>
              <a:cxnLst/>
              <a:rect l="l" t="t" r="r" b="b"/>
              <a:pathLst>
                <a:path w="4585335" h="2014220">
                  <a:moveTo>
                    <a:pt x="4584725" y="0"/>
                  </a:moveTo>
                  <a:lnTo>
                    <a:pt x="4513453" y="56832"/>
                  </a:lnTo>
                  <a:lnTo>
                    <a:pt x="4443349" y="187896"/>
                  </a:lnTo>
                  <a:lnTo>
                    <a:pt x="4373245" y="210756"/>
                  </a:lnTo>
                  <a:lnTo>
                    <a:pt x="4303141" y="157416"/>
                  </a:lnTo>
                  <a:lnTo>
                    <a:pt x="4231513" y="218376"/>
                  </a:lnTo>
                  <a:lnTo>
                    <a:pt x="4161409" y="293052"/>
                  </a:lnTo>
                  <a:lnTo>
                    <a:pt x="4091305" y="349440"/>
                  </a:lnTo>
                  <a:lnTo>
                    <a:pt x="4021201" y="366204"/>
                  </a:lnTo>
                  <a:lnTo>
                    <a:pt x="3949573" y="414972"/>
                  </a:lnTo>
                  <a:lnTo>
                    <a:pt x="3879469" y="488124"/>
                  </a:lnTo>
                  <a:lnTo>
                    <a:pt x="3809365" y="533844"/>
                  </a:lnTo>
                  <a:lnTo>
                    <a:pt x="3737737" y="664908"/>
                  </a:lnTo>
                  <a:lnTo>
                    <a:pt x="3667633" y="735012"/>
                  </a:lnTo>
                  <a:lnTo>
                    <a:pt x="3597529" y="721296"/>
                  </a:lnTo>
                  <a:lnTo>
                    <a:pt x="3527425" y="776160"/>
                  </a:lnTo>
                  <a:lnTo>
                    <a:pt x="3455797" y="818832"/>
                  </a:lnTo>
                  <a:lnTo>
                    <a:pt x="3385693" y="852360"/>
                  </a:lnTo>
                  <a:lnTo>
                    <a:pt x="3315589" y="945324"/>
                  </a:lnTo>
                  <a:lnTo>
                    <a:pt x="3243961" y="1061148"/>
                  </a:lnTo>
                  <a:lnTo>
                    <a:pt x="3173857" y="1061148"/>
                  </a:lnTo>
                  <a:lnTo>
                    <a:pt x="3103753" y="1094676"/>
                  </a:lnTo>
                  <a:lnTo>
                    <a:pt x="3033649" y="1172400"/>
                  </a:lnTo>
                  <a:lnTo>
                    <a:pt x="2962021" y="1106868"/>
                  </a:lnTo>
                  <a:lnTo>
                    <a:pt x="2891917" y="1201356"/>
                  </a:lnTo>
                  <a:lnTo>
                    <a:pt x="2821813" y="1222692"/>
                  </a:lnTo>
                  <a:lnTo>
                    <a:pt x="2750185" y="1167828"/>
                  </a:lnTo>
                  <a:lnTo>
                    <a:pt x="2680081" y="1173924"/>
                  </a:lnTo>
                  <a:lnTo>
                    <a:pt x="2609977" y="1218120"/>
                  </a:lnTo>
                  <a:lnTo>
                    <a:pt x="2539873" y="1260792"/>
                  </a:lnTo>
                  <a:lnTo>
                    <a:pt x="2468245" y="1283652"/>
                  </a:lnTo>
                  <a:lnTo>
                    <a:pt x="2398141" y="1292796"/>
                  </a:lnTo>
                  <a:lnTo>
                    <a:pt x="2328037" y="1306512"/>
                  </a:lnTo>
                  <a:lnTo>
                    <a:pt x="2256409" y="1303464"/>
                  </a:lnTo>
                  <a:lnTo>
                    <a:pt x="2186305" y="1276032"/>
                  </a:lnTo>
                  <a:lnTo>
                    <a:pt x="2116201" y="1245552"/>
                  </a:lnTo>
                  <a:lnTo>
                    <a:pt x="2046097" y="1202880"/>
                  </a:lnTo>
                  <a:lnTo>
                    <a:pt x="1974469" y="1135824"/>
                  </a:lnTo>
                  <a:lnTo>
                    <a:pt x="1904365" y="1038288"/>
                  </a:lnTo>
                  <a:lnTo>
                    <a:pt x="1834261" y="876744"/>
                  </a:lnTo>
                  <a:lnTo>
                    <a:pt x="1762633" y="634428"/>
                  </a:lnTo>
                  <a:lnTo>
                    <a:pt x="1692529" y="402780"/>
                  </a:lnTo>
                  <a:lnTo>
                    <a:pt x="1622425" y="360108"/>
                  </a:lnTo>
                  <a:lnTo>
                    <a:pt x="1552321" y="305244"/>
                  </a:lnTo>
                  <a:lnTo>
                    <a:pt x="1480693" y="251904"/>
                  </a:lnTo>
                  <a:lnTo>
                    <a:pt x="1410589" y="250380"/>
                  </a:lnTo>
                  <a:lnTo>
                    <a:pt x="1340485" y="271716"/>
                  </a:lnTo>
                  <a:lnTo>
                    <a:pt x="1268857" y="463740"/>
                  </a:lnTo>
                  <a:lnTo>
                    <a:pt x="1198752" y="585660"/>
                  </a:lnTo>
                  <a:lnTo>
                    <a:pt x="1128649" y="725868"/>
                  </a:lnTo>
                  <a:lnTo>
                    <a:pt x="1058545" y="832548"/>
                  </a:lnTo>
                  <a:lnTo>
                    <a:pt x="986917" y="867600"/>
                  </a:lnTo>
                  <a:lnTo>
                    <a:pt x="916813" y="907224"/>
                  </a:lnTo>
                  <a:lnTo>
                    <a:pt x="846709" y="1029144"/>
                  </a:lnTo>
                  <a:lnTo>
                    <a:pt x="776605" y="1099248"/>
                  </a:lnTo>
                  <a:lnTo>
                    <a:pt x="704976" y="1144968"/>
                  </a:lnTo>
                  <a:lnTo>
                    <a:pt x="634873" y="1135824"/>
                  </a:lnTo>
                  <a:lnTo>
                    <a:pt x="564769" y="1144968"/>
                  </a:lnTo>
                  <a:lnTo>
                    <a:pt x="493140" y="1141920"/>
                  </a:lnTo>
                  <a:lnTo>
                    <a:pt x="423037" y="1196784"/>
                  </a:lnTo>
                  <a:lnTo>
                    <a:pt x="352933" y="1271460"/>
                  </a:lnTo>
                  <a:lnTo>
                    <a:pt x="282828" y="1367472"/>
                  </a:lnTo>
                  <a:lnTo>
                    <a:pt x="211200" y="1434528"/>
                  </a:lnTo>
                  <a:lnTo>
                    <a:pt x="141097" y="1519872"/>
                  </a:lnTo>
                  <a:lnTo>
                    <a:pt x="70993" y="1593024"/>
                  </a:lnTo>
                  <a:lnTo>
                    <a:pt x="0" y="1640268"/>
                  </a:lnTo>
                  <a:lnTo>
                    <a:pt x="0" y="2013699"/>
                  </a:lnTo>
                  <a:lnTo>
                    <a:pt x="70993" y="1984692"/>
                  </a:lnTo>
                  <a:lnTo>
                    <a:pt x="141097" y="1951164"/>
                  </a:lnTo>
                  <a:lnTo>
                    <a:pt x="211200" y="1906968"/>
                  </a:lnTo>
                  <a:lnTo>
                    <a:pt x="282828" y="1855152"/>
                  </a:lnTo>
                  <a:lnTo>
                    <a:pt x="352933" y="1800288"/>
                  </a:lnTo>
                  <a:lnTo>
                    <a:pt x="423037" y="1762188"/>
                  </a:lnTo>
                  <a:lnTo>
                    <a:pt x="493140" y="1722564"/>
                  </a:lnTo>
                  <a:lnTo>
                    <a:pt x="564769" y="1690560"/>
                  </a:lnTo>
                  <a:lnTo>
                    <a:pt x="634873" y="1676844"/>
                  </a:lnTo>
                  <a:lnTo>
                    <a:pt x="704976" y="1692084"/>
                  </a:lnTo>
                  <a:lnTo>
                    <a:pt x="776605" y="1687512"/>
                  </a:lnTo>
                  <a:lnTo>
                    <a:pt x="846709" y="1657032"/>
                  </a:lnTo>
                  <a:lnTo>
                    <a:pt x="916813" y="1609788"/>
                  </a:lnTo>
                  <a:lnTo>
                    <a:pt x="986917" y="1585404"/>
                  </a:lnTo>
                  <a:lnTo>
                    <a:pt x="1058545" y="1574736"/>
                  </a:lnTo>
                  <a:lnTo>
                    <a:pt x="1128649" y="1533588"/>
                  </a:lnTo>
                  <a:lnTo>
                    <a:pt x="1198752" y="1461960"/>
                  </a:lnTo>
                  <a:lnTo>
                    <a:pt x="1268857" y="1405572"/>
                  </a:lnTo>
                  <a:lnTo>
                    <a:pt x="1340485" y="1303464"/>
                  </a:lnTo>
                  <a:lnTo>
                    <a:pt x="1410589" y="1268412"/>
                  </a:lnTo>
                  <a:lnTo>
                    <a:pt x="1480693" y="1260792"/>
                  </a:lnTo>
                  <a:lnTo>
                    <a:pt x="1552321" y="1294320"/>
                  </a:lnTo>
                  <a:lnTo>
                    <a:pt x="1622425" y="1321752"/>
                  </a:lnTo>
                  <a:lnTo>
                    <a:pt x="1692529" y="1323276"/>
                  </a:lnTo>
                  <a:lnTo>
                    <a:pt x="1762633" y="1431480"/>
                  </a:lnTo>
                  <a:lnTo>
                    <a:pt x="1834261" y="1550352"/>
                  </a:lnTo>
                  <a:lnTo>
                    <a:pt x="1904365" y="1652460"/>
                  </a:lnTo>
                  <a:lnTo>
                    <a:pt x="1974469" y="1724088"/>
                  </a:lnTo>
                  <a:lnTo>
                    <a:pt x="2046097" y="1768284"/>
                  </a:lnTo>
                  <a:lnTo>
                    <a:pt x="2116201" y="1800288"/>
                  </a:lnTo>
                  <a:lnTo>
                    <a:pt x="2186305" y="1821624"/>
                  </a:lnTo>
                  <a:lnTo>
                    <a:pt x="2328037" y="1839912"/>
                  </a:lnTo>
                  <a:lnTo>
                    <a:pt x="2468245" y="1836864"/>
                  </a:lnTo>
                  <a:lnTo>
                    <a:pt x="2539873" y="1826196"/>
                  </a:lnTo>
                  <a:lnTo>
                    <a:pt x="2609977" y="1804860"/>
                  </a:lnTo>
                  <a:lnTo>
                    <a:pt x="2680081" y="1777428"/>
                  </a:lnTo>
                  <a:lnTo>
                    <a:pt x="2750185" y="1756092"/>
                  </a:lnTo>
                  <a:lnTo>
                    <a:pt x="2821813" y="1788096"/>
                  </a:lnTo>
                  <a:lnTo>
                    <a:pt x="2891917" y="1774380"/>
                  </a:lnTo>
                  <a:lnTo>
                    <a:pt x="2962021" y="1717992"/>
                  </a:lnTo>
                  <a:lnTo>
                    <a:pt x="3033649" y="1736280"/>
                  </a:lnTo>
                  <a:lnTo>
                    <a:pt x="3103753" y="1708848"/>
                  </a:lnTo>
                  <a:lnTo>
                    <a:pt x="3173857" y="1667700"/>
                  </a:lnTo>
                  <a:lnTo>
                    <a:pt x="3243961" y="1692084"/>
                  </a:lnTo>
                  <a:lnTo>
                    <a:pt x="3315589" y="1600644"/>
                  </a:lnTo>
                  <a:lnTo>
                    <a:pt x="3385693" y="1519872"/>
                  </a:lnTo>
                  <a:lnTo>
                    <a:pt x="3455797" y="1536636"/>
                  </a:lnTo>
                  <a:lnTo>
                    <a:pt x="3527425" y="1500060"/>
                  </a:lnTo>
                  <a:lnTo>
                    <a:pt x="3597529" y="1443672"/>
                  </a:lnTo>
                  <a:lnTo>
                    <a:pt x="3667633" y="1426908"/>
                  </a:lnTo>
                  <a:lnTo>
                    <a:pt x="3737737" y="1378140"/>
                  </a:lnTo>
                  <a:lnTo>
                    <a:pt x="3809365" y="1333944"/>
                  </a:lnTo>
                  <a:lnTo>
                    <a:pt x="3879469" y="1279080"/>
                  </a:lnTo>
                  <a:lnTo>
                    <a:pt x="3949573" y="1198308"/>
                  </a:lnTo>
                  <a:lnTo>
                    <a:pt x="4021201" y="1166304"/>
                  </a:lnTo>
                  <a:lnTo>
                    <a:pt x="4091305" y="1144968"/>
                  </a:lnTo>
                  <a:lnTo>
                    <a:pt x="4161409" y="1055052"/>
                  </a:lnTo>
                  <a:lnTo>
                    <a:pt x="4231513" y="971232"/>
                  </a:lnTo>
                  <a:lnTo>
                    <a:pt x="4303141" y="863028"/>
                  </a:lnTo>
                  <a:lnTo>
                    <a:pt x="4373245" y="922464"/>
                  </a:lnTo>
                  <a:lnTo>
                    <a:pt x="4443349" y="928560"/>
                  </a:lnTo>
                  <a:lnTo>
                    <a:pt x="4513453" y="869124"/>
                  </a:lnTo>
                  <a:lnTo>
                    <a:pt x="4584725" y="831024"/>
                  </a:lnTo>
                  <a:lnTo>
                    <a:pt x="4584725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2337" y="2577108"/>
              <a:ext cx="0" cy="2426335"/>
            </a:xfrm>
            <a:custGeom>
              <a:avLst/>
              <a:gdLst/>
              <a:ahLst/>
              <a:cxnLst/>
              <a:rect l="l" t="t" r="r" b="b"/>
              <a:pathLst>
                <a:path w="0" h="2426335">
                  <a:moveTo>
                    <a:pt x="0" y="24257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91018" y="500288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91018" y="459790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91018" y="41940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91018" y="379018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91018" y="338632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1018" y="298094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91018" y="257711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52337" y="5002884"/>
              <a:ext cx="4655820" cy="61594"/>
            </a:xfrm>
            <a:custGeom>
              <a:avLst/>
              <a:gdLst/>
              <a:ahLst/>
              <a:cxnLst/>
              <a:rect l="l" t="t" r="r" b="b"/>
              <a:pathLst>
                <a:path w="4655820" h="61595">
                  <a:moveTo>
                    <a:pt x="0" y="0"/>
                  </a:moveTo>
                  <a:lnTo>
                    <a:pt x="4655261" y="0"/>
                  </a:lnTo>
                </a:path>
                <a:path w="465582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205485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557529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911097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263141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615185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68753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320797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674365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026409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378453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732021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084065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437061" y="500288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955696" y="2754439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1F5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955696" y="312025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325431" y="2415817"/>
            <a:ext cx="377825" cy="2722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2794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600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305"/>
              </a:spcBef>
            </a:pPr>
            <a:r>
              <a:rPr dirty="0" sz="1600" spc="-25">
                <a:latin typeface="Arial"/>
                <a:cs typeface="Arial"/>
              </a:rPr>
              <a:t>500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295"/>
              </a:spcBef>
            </a:pPr>
            <a:r>
              <a:rPr dirty="0" sz="1600" spc="-25">
                <a:latin typeface="Arial"/>
                <a:cs typeface="Arial"/>
              </a:rPr>
              <a:t>400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295"/>
              </a:spcBef>
            </a:pPr>
            <a:r>
              <a:rPr dirty="0" sz="1600" spc="-25">
                <a:latin typeface="Arial"/>
                <a:cs typeface="Arial"/>
              </a:rPr>
              <a:t>300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310"/>
              </a:spcBef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2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1191" y="5127164"/>
            <a:ext cx="490791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1960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1965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1975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1980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1985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1990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1995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90961" y="2481489"/>
            <a:ext cx="14001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Real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estate </a:t>
            </a:r>
            <a:r>
              <a:rPr dirty="0" sz="1600" spc="-25">
                <a:latin typeface="Arial"/>
                <a:cs typeface="Arial"/>
              </a:rPr>
              <a:t>Non-</a:t>
            </a:r>
            <a:r>
              <a:rPr dirty="0" sz="1600">
                <a:latin typeface="Arial"/>
                <a:cs typeface="Arial"/>
              </a:rPr>
              <a:t>real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estate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0880" y="2187181"/>
            <a:ext cx="2830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Billion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dollars,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inflation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adjusted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2677" y="210177"/>
            <a:ext cx="10720705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Without</a:t>
            </a:r>
            <a:r>
              <a:rPr dirty="0" sz="3200" spc="-90"/>
              <a:t> </a:t>
            </a:r>
            <a:r>
              <a:rPr dirty="0" sz="3200"/>
              <a:t>support</a:t>
            </a:r>
            <a:r>
              <a:rPr dirty="0" sz="3200" spc="-110"/>
              <a:t> </a:t>
            </a:r>
            <a:r>
              <a:rPr dirty="0" sz="3200"/>
              <a:t>from</a:t>
            </a:r>
            <a:r>
              <a:rPr dirty="0" sz="3200" spc="-95"/>
              <a:t> </a:t>
            </a:r>
            <a:r>
              <a:rPr dirty="0" sz="3200"/>
              <a:t>land</a:t>
            </a:r>
            <a:r>
              <a:rPr dirty="0" sz="3200" spc="-90"/>
              <a:t> </a:t>
            </a:r>
            <a:r>
              <a:rPr dirty="0" sz="3200"/>
              <a:t>as</a:t>
            </a:r>
            <a:r>
              <a:rPr dirty="0" sz="3200" spc="-80"/>
              <a:t> </a:t>
            </a:r>
            <a:r>
              <a:rPr dirty="0" sz="3200"/>
              <a:t>collateral,</a:t>
            </a:r>
            <a:r>
              <a:rPr dirty="0" sz="3200" spc="-85"/>
              <a:t> </a:t>
            </a:r>
            <a:r>
              <a:rPr dirty="0" sz="3200" spc="-25"/>
              <a:t>renter-</a:t>
            </a:r>
            <a:r>
              <a:rPr dirty="0" sz="3200"/>
              <a:t>operators</a:t>
            </a:r>
            <a:r>
              <a:rPr dirty="0" sz="3200" spc="-135"/>
              <a:t> </a:t>
            </a:r>
            <a:r>
              <a:rPr dirty="0" sz="3200" spc="-25"/>
              <a:t>are </a:t>
            </a:r>
            <a:r>
              <a:rPr dirty="0" sz="3200"/>
              <a:t>likely</a:t>
            </a:r>
            <a:r>
              <a:rPr dirty="0" sz="3200" spc="-65"/>
              <a:t> </a:t>
            </a:r>
            <a:r>
              <a:rPr dirty="0" sz="3200"/>
              <a:t>more</a:t>
            </a:r>
            <a:r>
              <a:rPr dirty="0" sz="3200" spc="-95"/>
              <a:t> </a:t>
            </a:r>
            <a:r>
              <a:rPr dirty="0" sz="3200"/>
              <a:t>exposed</a:t>
            </a:r>
            <a:r>
              <a:rPr dirty="0" sz="3200" spc="-114"/>
              <a:t> </a:t>
            </a:r>
            <a:r>
              <a:rPr dirty="0" sz="3200"/>
              <a:t>to</a:t>
            </a:r>
            <a:r>
              <a:rPr dirty="0" sz="3200" spc="-90"/>
              <a:t> </a:t>
            </a:r>
            <a:r>
              <a:rPr dirty="0" sz="3200"/>
              <a:t>financial</a:t>
            </a:r>
            <a:r>
              <a:rPr dirty="0" sz="3200" spc="-65"/>
              <a:t> </a:t>
            </a:r>
            <a:r>
              <a:rPr dirty="0" sz="3200" spc="-10"/>
              <a:t>pressures.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9915" y="6181754"/>
            <a:ext cx="641985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Note: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Survey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respondents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were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asked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following question: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How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overall </a:t>
            </a:r>
            <a:r>
              <a:rPr dirty="0" sz="1000" spc="-10">
                <a:latin typeface="Arial"/>
                <a:cs typeface="Arial"/>
              </a:rPr>
              <a:t>financial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majority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owner-operators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compare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overall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majority</a:t>
            </a:r>
            <a:r>
              <a:rPr dirty="0" sz="1000" spc="-25">
                <a:latin typeface="Arial"/>
                <a:cs typeface="Arial"/>
              </a:rPr>
              <a:t> renter-</a:t>
            </a:r>
            <a:r>
              <a:rPr dirty="0" sz="1000" spc="-10">
                <a:latin typeface="Arial"/>
                <a:cs typeface="Arial"/>
              </a:rPr>
              <a:t>operators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lending area?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Source: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Federal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Reserve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Bank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Kanas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Survey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Agricultural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Credit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3000" y="2899155"/>
            <a:ext cx="10166350" cy="2571750"/>
            <a:chOff x="1033000" y="2899155"/>
            <a:chExt cx="10166350" cy="2571750"/>
          </a:xfrm>
        </p:grpSpPr>
        <p:sp>
          <p:nvSpPr>
            <p:cNvPr id="5" name="object 5"/>
            <p:cNvSpPr/>
            <p:nvPr/>
          </p:nvSpPr>
          <p:spPr>
            <a:xfrm>
              <a:off x="1101978" y="2903918"/>
              <a:ext cx="10028555" cy="2498090"/>
            </a:xfrm>
            <a:custGeom>
              <a:avLst/>
              <a:gdLst/>
              <a:ahLst/>
              <a:cxnLst/>
              <a:rect l="l" t="t" r="r" b="b"/>
              <a:pathLst>
                <a:path w="10028555" h="2498090">
                  <a:moveTo>
                    <a:pt x="0" y="0"/>
                  </a:moveTo>
                  <a:lnTo>
                    <a:pt x="10028034" y="0"/>
                  </a:lnTo>
                  <a:lnTo>
                    <a:pt x="10028034" y="2497823"/>
                  </a:lnTo>
                  <a:lnTo>
                    <a:pt x="0" y="249782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54708" y="3054095"/>
              <a:ext cx="8524240" cy="2348230"/>
            </a:xfrm>
            <a:custGeom>
              <a:avLst/>
              <a:gdLst/>
              <a:ahLst/>
              <a:cxnLst/>
              <a:rect l="l" t="t" r="r" b="b"/>
              <a:pathLst>
                <a:path w="8524240" h="2348229">
                  <a:moveTo>
                    <a:pt x="1002792" y="1248156"/>
                  </a:moveTo>
                  <a:lnTo>
                    <a:pt x="0" y="1248156"/>
                  </a:lnTo>
                  <a:lnTo>
                    <a:pt x="0" y="2347645"/>
                  </a:lnTo>
                  <a:lnTo>
                    <a:pt x="1002792" y="2347645"/>
                  </a:lnTo>
                  <a:lnTo>
                    <a:pt x="1002792" y="1248156"/>
                  </a:lnTo>
                  <a:close/>
                </a:path>
                <a:path w="8524240" h="2348229">
                  <a:moveTo>
                    <a:pt x="3509772" y="0"/>
                  </a:moveTo>
                  <a:lnTo>
                    <a:pt x="2506980" y="0"/>
                  </a:lnTo>
                  <a:lnTo>
                    <a:pt x="2506980" y="2347658"/>
                  </a:lnTo>
                  <a:lnTo>
                    <a:pt x="3509772" y="2347658"/>
                  </a:lnTo>
                  <a:lnTo>
                    <a:pt x="3509772" y="0"/>
                  </a:lnTo>
                  <a:close/>
                </a:path>
                <a:path w="8524240" h="2348229">
                  <a:moveTo>
                    <a:pt x="6016764" y="1447812"/>
                  </a:moveTo>
                  <a:lnTo>
                    <a:pt x="5013960" y="1447812"/>
                  </a:lnTo>
                  <a:lnTo>
                    <a:pt x="5013960" y="2347645"/>
                  </a:lnTo>
                  <a:lnTo>
                    <a:pt x="6016764" y="2347645"/>
                  </a:lnTo>
                  <a:lnTo>
                    <a:pt x="6016764" y="1447812"/>
                  </a:lnTo>
                  <a:close/>
                </a:path>
                <a:path w="8524240" h="2348229">
                  <a:moveTo>
                    <a:pt x="8523732" y="1723644"/>
                  </a:moveTo>
                  <a:lnTo>
                    <a:pt x="7520940" y="1723644"/>
                  </a:lnTo>
                  <a:lnTo>
                    <a:pt x="7520940" y="2347645"/>
                  </a:lnTo>
                  <a:lnTo>
                    <a:pt x="8523732" y="2347645"/>
                  </a:lnTo>
                  <a:lnTo>
                    <a:pt x="8523732" y="1723644"/>
                  </a:lnTo>
                  <a:close/>
                </a:path>
              </a:pathLst>
            </a:custGeom>
            <a:solidFill>
              <a:srgbClr val="024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54708" y="3054095"/>
              <a:ext cx="8524240" cy="2348230"/>
            </a:xfrm>
            <a:custGeom>
              <a:avLst/>
              <a:gdLst/>
              <a:ahLst/>
              <a:cxnLst/>
              <a:rect l="l" t="t" r="r" b="b"/>
              <a:pathLst>
                <a:path w="8524240" h="2348229">
                  <a:moveTo>
                    <a:pt x="0" y="1248155"/>
                  </a:moveTo>
                  <a:lnTo>
                    <a:pt x="1002792" y="1248155"/>
                  </a:lnTo>
                  <a:lnTo>
                    <a:pt x="1002792" y="2347645"/>
                  </a:lnTo>
                  <a:lnTo>
                    <a:pt x="0" y="2347645"/>
                  </a:lnTo>
                  <a:lnTo>
                    <a:pt x="0" y="1248155"/>
                  </a:lnTo>
                  <a:close/>
                </a:path>
                <a:path w="8524240" h="2348229">
                  <a:moveTo>
                    <a:pt x="2506980" y="0"/>
                  </a:moveTo>
                  <a:lnTo>
                    <a:pt x="3509772" y="0"/>
                  </a:lnTo>
                  <a:lnTo>
                    <a:pt x="3509772" y="2347645"/>
                  </a:lnTo>
                  <a:lnTo>
                    <a:pt x="2506980" y="2347645"/>
                  </a:lnTo>
                  <a:lnTo>
                    <a:pt x="2506980" y="0"/>
                  </a:lnTo>
                  <a:close/>
                </a:path>
                <a:path w="8524240" h="2348229">
                  <a:moveTo>
                    <a:pt x="5013960" y="1447799"/>
                  </a:moveTo>
                  <a:lnTo>
                    <a:pt x="6016752" y="1447799"/>
                  </a:lnTo>
                  <a:lnTo>
                    <a:pt x="6016752" y="2347645"/>
                  </a:lnTo>
                  <a:lnTo>
                    <a:pt x="5013960" y="2347645"/>
                  </a:lnTo>
                  <a:lnTo>
                    <a:pt x="5013960" y="1447799"/>
                  </a:lnTo>
                  <a:close/>
                </a:path>
                <a:path w="8524240" h="2348229">
                  <a:moveTo>
                    <a:pt x="7520940" y="1723643"/>
                  </a:moveTo>
                  <a:lnTo>
                    <a:pt x="8523732" y="1723643"/>
                  </a:lnTo>
                  <a:lnTo>
                    <a:pt x="8523732" y="2347645"/>
                  </a:lnTo>
                  <a:lnTo>
                    <a:pt x="7520940" y="2347645"/>
                  </a:lnTo>
                  <a:lnTo>
                    <a:pt x="7520940" y="17236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01981" y="2903918"/>
              <a:ext cx="0" cy="2498090"/>
            </a:xfrm>
            <a:custGeom>
              <a:avLst/>
              <a:gdLst/>
              <a:ahLst/>
              <a:cxnLst/>
              <a:rect l="l" t="t" r="r" b="b"/>
              <a:pathLst>
                <a:path w="0" h="2498090">
                  <a:moveTo>
                    <a:pt x="0" y="249782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3000" y="540174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3000" y="515264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3000" y="490270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3000" y="465277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3000" y="440283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3000" y="415289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3000" y="39029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3000" y="36530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33000" y="340309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3000" y="315315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33000" y="290391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01981" y="5401740"/>
              <a:ext cx="10028555" cy="69215"/>
            </a:xfrm>
            <a:custGeom>
              <a:avLst/>
              <a:gdLst/>
              <a:ahLst/>
              <a:cxnLst/>
              <a:rect l="l" t="t" r="r" b="b"/>
              <a:pathLst>
                <a:path w="10028555" h="69214">
                  <a:moveTo>
                    <a:pt x="0" y="0"/>
                  </a:moveTo>
                  <a:lnTo>
                    <a:pt x="10028034" y="0"/>
                  </a:lnTo>
                </a:path>
                <a:path w="10028555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08834" y="5401740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15814" y="5401740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22793" y="5401740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130015" y="5401740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130013" y="2903918"/>
              <a:ext cx="69215" cy="2498090"/>
            </a:xfrm>
            <a:custGeom>
              <a:avLst/>
              <a:gdLst/>
              <a:ahLst/>
              <a:cxnLst/>
              <a:rect l="l" t="t" r="r" b="b"/>
              <a:pathLst>
                <a:path w="69215" h="2498090">
                  <a:moveTo>
                    <a:pt x="0" y="2497823"/>
                  </a:moveTo>
                  <a:lnTo>
                    <a:pt x="0" y="0"/>
                  </a:lnTo>
                </a:path>
                <a:path w="69215" h="2498090">
                  <a:moveTo>
                    <a:pt x="0" y="2497823"/>
                  </a:moveTo>
                  <a:lnTo>
                    <a:pt x="68986" y="2497823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130013" y="515264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130013" y="490270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130013" y="465277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130013" y="440283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130013" y="415289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130013" y="39029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130013" y="36530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130013" y="340309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130013" y="315315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1130013" y="290391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37862" y="2975425"/>
            <a:ext cx="280670" cy="2598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335">
              <a:lnSpc>
                <a:spcPts val="2075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5"/>
              </a:lnSpc>
            </a:pPr>
            <a:r>
              <a:rPr dirty="0" sz="1800" spc="-25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5"/>
              </a:lnSpc>
            </a:pP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algn="r" marR="13335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2050"/>
              </a:lnSpc>
            </a:pPr>
            <a:r>
              <a:rPr dirty="0" sz="1800" spc="-5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2130"/>
              </a:lnSpc>
            </a:pP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7862" y="2541695"/>
            <a:ext cx="3467100" cy="479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0365">
              <a:lnSpc>
                <a:spcPts val="1785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Percent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survey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respondents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85"/>
              </a:lnSpc>
            </a:pPr>
            <a:r>
              <a:rPr dirty="0" sz="1800" spc="-25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1371" y="5498712"/>
            <a:ext cx="688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2080" algn="l"/>
                <a:tab pos="5287010" algn="l"/>
              </a:tabLst>
            </a:pPr>
            <a:r>
              <a:rPr dirty="0" sz="1800">
                <a:latin typeface="Arial"/>
                <a:cs typeface="Arial"/>
              </a:rPr>
              <a:t>Significantly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stronger</a:t>
            </a:r>
            <a:r>
              <a:rPr dirty="0" sz="1800">
                <a:latin typeface="Arial"/>
                <a:cs typeface="Arial"/>
              </a:rPr>
              <a:t>	Modestly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stronger</a:t>
            </a:r>
            <a:r>
              <a:rPr dirty="0" sz="1800">
                <a:latin typeface="Arial"/>
                <a:cs typeface="Arial"/>
              </a:rPr>
              <a:t>	About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69594" y="5498712"/>
            <a:ext cx="802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Weaker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13482" y="2720308"/>
            <a:ext cx="272415" cy="285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dirty="0" sz="1800" spc="-25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dirty="0" sz="1800" spc="-25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dirty="0" sz="1800" spc="-5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430" y="1682159"/>
            <a:ext cx="9817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Comparison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Owner-</a:t>
            </a:r>
            <a:r>
              <a:rPr dirty="0" sz="2400">
                <a:latin typeface="Arial"/>
                <a:cs typeface="Arial"/>
              </a:rPr>
              <a:t>Operator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vs.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Renter-</a:t>
            </a:r>
            <a:r>
              <a:rPr dirty="0" sz="2400">
                <a:latin typeface="Arial"/>
                <a:cs typeface="Arial"/>
              </a:rPr>
              <a:t>Operator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Financial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91186" y="63647"/>
            <a:ext cx="9554210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 indent="-635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Interest</a:t>
            </a:r>
            <a:r>
              <a:rPr dirty="0" sz="3200" spc="-114"/>
              <a:t> </a:t>
            </a:r>
            <a:r>
              <a:rPr dirty="0" sz="3200"/>
              <a:t>rates</a:t>
            </a:r>
            <a:r>
              <a:rPr dirty="0" sz="3200" spc="-90"/>
              <a:t> </a:t>
            </a:r>
            <a:r>
              <a:rPr dirty="0" sz="3200"/>
              <a:t>on</a:t>
            </a:r>
            <a:r>
              <a:rPr dirty="0" sz="3200" spc="-85"/>
              <a:t> </a:t>
            </a:r>
            <a:r>
              <a:rPr dirty="0" sz="3200"/>
              <a:t>farm</a:t>
            </a:r>
            <a:r>
              <a:rPr dirty="0" sz="3200" spc="-95"/>
              <a:t> </a:t>
            </a:r>
            <a:r>
              <a:rPr dirty="0" sz="3200"/>
              <a:t>loans</a:t>
            </a:r>
            <a:r>
              <a:rPr dirty="0" sz="3200" spc="-60"/>
              <a:t> </a:t>
            </a:r>
            <a:r>
              <a:rPr dirty="0" sz="3200"/>
              <a:t>have</a:t>
            </a:r>
            <a:r>
              <a:rPr dirty="0" sz="3200" spc="-100"/>
              <a:t> </a:t>
            </a:r>
            <a:r>
              <a:rPr dirty="0" sz="3200"/>
              <a:t>declined</a:t>
            </a:r>
            <a:r>
              <a:rPr dirty="0" sz="3200" spc="-95"/>
              <a:t> </a:t>
            </a:r>
            <a:r>
              <a:rPr dirty="0" sz="3200"/>
              <a:t>slightly</a:t>
            </a:r>
            <a:r>
              <a:rPr dirty="0" sz="3200" spc="-65"/>
              <a:t> </a:t>
            </a:r>
            <a:r>
              <a:rPr dirty="0" sz="3200" spc="-25"/>
              <a:t>but </a:t>
            </a:r>
            <a:r>
              <a:rPr dirty="0" sz="3200"/>
              <a:t>remain</a:t>
            </a:r>
            <a:r>
              <a:rPr dirty="0" sz="3200" spc="-100"/>
              <a:t> </a:t>
            </a:r>
            <a:r>
              <a:rPr dirty="0" sz="3200"/>
              <a:t>a</a:t>
            </a:r>
            <a:r>
              <a:rPr dirty="0" sz="3200" spc="-90"/>
              <a:t> </a:t>
            </a:r>
            <a:r>
              <a:rPr dirty="0" sz="3200"/>
              <a:t>somewhat</a:t>
            </a:r>
            <a:r>
              <a:rPr dirty="0" sz="3200" spc="-105"/>
              <a:t> </a:t>
            </a:r>
            <a:r>
              <a:rPr dirty="0" sz="3200"/>
              <a:t>persistent</a:t>
            </a:r>
            <a:r>
              <a:rPr dirty="0" sz="3200" spc="-105"/>
              <a:t> </a:t>
            </a:r>
            <a:r>
              <a:rPr dirty="0" sz="3200" spc="-10"/>
              <a:t>headwind.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230" y="6342379"/>
            <a:ext cx="53917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latin typeface="Arial"/>
                <a:cs typeface="Arial"/>
              </a:rPr>
              <a:t>Sources: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Federal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Governors;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Terms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Lending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Farmers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46541" y="2759149"/>
            <a:ext cx="4485005" cy="2462530"/>
            <a:chOff x="7246541" y="2759149"/>
            <a:chExt cx="4485005" cy="2462530"/>
          </a:xfrm>
        </p:grpSpPr>
        <p:sp>
          <p:nvSpPr>
            <p:cNvPr id="5" name="object 5"/>
            <p:cNvSpPr/>
            <p:nvPr/>
          </p:nvSpPr>
          <p:spPr>
            <a:xfrm>
              <a:off x="7307859" y="2763913"/>
              <a:ext cx="4418965" cy="2396490"/>
            </a:xfrm>
            <a:custGeom>
              <a:avLst/>
              <a:gdLst/>
              <a:ahLst/>
              <a:cxnLst/>
              <a:rect l="l" t="t" r="r" b="b"/>
              <a:pathLst>
                <a:path w="4418965" h="2396490">
                  <a:moveTo>
                    <a:pt x="0" y="0"/>
                  </a:moveTo>
                  <a:lnTo>
                    <a:pt x="4418787" y="0"/>
                  </a:lnTo>
                  <a:lnTo>
                    <a:pt x="4418787" y="2396096"/>
                  </a:lnTo>
                  <a:lnTo>
                    <a:pt x="0" y="2396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07860" y="2763911"/>
              <a:ext cx="0" cy="2396490"/>
            </a:xfrm>
            <a:custGeom>
              <a:avLst/>
              <a:gdLst/>
              <a:ahLst/>
              <a:cxnLst/>
              <a:rect l="l" t="t" r="r" b="b"/>
              <a:pathLst>
                <a:path w="0" h="2396490">
                  <a:moveTo>
                    <a:pt x="0" y="239609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46541" y="516000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46541" y="486003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46541" y="456132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46541" y="426110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246541" y="396239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246541" y="36621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246541" y="336346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46541" y="306323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46541" y="276391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07860" y="5160006"/>
              <a:ext cx="4418965" cy="61594"/>
            </a:xfrm>
            <a:custGeom>
              <a:avLst/>
              <a:gdLst/>
              <a:ahLst/>
              <a:cxnLst/>
              <a:rect l="l" t="t" r="r" b="b"/>
              <a:pathLst>
                <a:path w="4418965" h="61595">
                  <a:moveTo>
                    <a:pt x="0" y="0"/>
                  </a:moveTo>
                  <a:lnTo>
                    <a:pt x="4418787" y="0"/>
                  </a:lnTo>
                </a:path>
                <a:path w="44189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64197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022337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378953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35569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093708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450325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806941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165081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521697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878313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236453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593183" y="516000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308105" y="3183228"/>
              <a:ext cx="4375150" cy="1948814"/>
            </a:xfrm>
            <a:custGeom>
              <a:avLst/>
              <a:gdLst/>
              <a:ahLst/>
              <a:cxnLst/>
              <a:rect l="l" t="t" r="r" b="b"/>
              <a:pathLst>
                <a:path w="4375150" h="1948814">
                  <a:moveTo>
                    <a:pt x="0" y="0"/>
                  </a:moveTo>
                  <a:lnTo>
                    <a:pt x="45199" y="299110"/>
                  </a:lnTo>
                  <a:lnTo>
                    <a:pt x="89395" y="449986"/>
                  </a:lnTo>
                  <a:lnTo>
                    <a:pt x="135102" y="838606"/>
                  </a:lnTo>
                  <a:lnTo>
                    <a:pt x="177774" y="838606"/>
                  </a:lnTo>
                  <a:lnTo>
                    <a:pt x="223507" y="959002"/>
                  </a:lnTo>
                  <a:lnTo>
                    <a:pt x="267690" y="1077874"/>
                  </a:lnTo>
                  <a:lnTo>
                    <a:pt x="313423" y="1018438"/>
                  </a:lnTo>
                  <a:lnTo>
                    <a:pt x="357619" y="1077874"/>
                  </a:lnTo>
                  <a:lnTo>
                    <a:pt x="401802" y="959002"/>
                  </a:lnTo>
                  <a:lnTo>
                    <a:pt x="446011" y="1257706"/>
                  </a:lnTo>
                  <a:lnTo>
                    <a:pt x="491731" y="1317142"/>
                  </a:lnTo>
                  <a:lnTo>
                    <a:pt x="535914" y="1198270"/>
                  </a:lnTo>
                  <a:lnTo>
                    <a:pt x="580123" y="1257706"/>
                  </a:lnTo>
                  <a:lnTo>
                    <a:pt x="625843" y="1138834"/>
                  </a:lnTo>
                  <a:lnTo>
                    <a:pt x="670026" y="1077874"/>
                  </a:lnTo>
                  <a:lnTo>
                    <a:pt x="714235" y="808126"/>
                  </a:lnTo>
                  <a:lnTo>
                    <a:pt x="758431" y="838606"/>
                  </a:lnTo>
                  <a:lnTo>
                    <a:pt x="804138" y="748690"/>
                  </a:lnTo>
                  <a:lnTo>
                    <a:pt x="848347" y="628294"/>
                  </a:lnTo>
                  <a:lnTo>
                    <a:pt x="892543" y="449986"/>
                  </a:lnTo>
                  <a:lnTo>
                    <a:pt x="936726" y="389026"/>
                  </a:lnTo>
                  <a:lnTo>
                    <a:pt x="982459" y="239674"/>
                  </a:lnTo>
                  <a:lnTo>
                    <a:pt x="1026655" y="270154"/>
                  </a:lnTo>
                  <a:lnTo>
                    <a:pt x="1070838" y="270154"/>
                  </a:lnTo>
                  <a:lnTo>
                    <a:pt x="1115047" y="209194"/>
                  </a:lnTo>
                  <a:lnTo>
                    <a:pt x="1160754" y="239674"/>
                  </a:lnTo>
                  <a:lnTo>
                    <a:pt x="1204950" y="538378"/>
                  </a:lnTo>
                  <a:lnTo>
                    <a:pt x="1250683" y="838606"/>
                  </a:lnTo>
                  <a:lnTo>
                    <a:pt x="1294866" y="1048918"/>
                  </a:lnTo>
                  <a:lnTo>
                    <a:pt x="1339075" y="1228750"/>
                  </a:lnTo>
                  <a:lnTo>
                    <a:pt x="1384795" y="1347622"/>
                  </a:lnTo>
                  <a:lnTo>
                    <a:pt x="1428978" y="1228750"/>
                  </a:lnTo>
                  <a:lnTo>
                    <a:pt x="1473174" y="1378102"/>
                  </a:lnTo>
                  <a:lnTo>
                    <a:pt x="1517383" y="1378102"/>
                  </a:lnTo>
                  <a:lnTo>
                    <a:pt x="1563090" y="1378102"/>
                  </a:lnTo>
                  <a:lnTo>
                    <a:pt x="1607299" y="1257706"/>
                  </a:lnTo>
                  <a:lnTo>
                    <a:pt x="1651495" y="1228750"/>
                  </a:lnTo>
                  <a:lnTo>
                    <a:pt x="1695678" y="1248562"/>
                  </a:lnTo>
                  <a:lnTo>
                    <a:pt x="1741398" y="1407058"/>
                  </a:lnTo>
                  <a:lnTo>
                    <a:pt x="1785607" y="1279042"/>
                  </a:lnTo>
                  <a:lnTo>
                    <a:pt x="1829790" y="1474114"/>
                  </a:lnTo>
                  <a:lnTo>
                    <a:pt x="1875523" y="1416202"/>
                  </a:lnTo>
                  <a:lnTo>
                    <a:pt x="1919719" y="1387246"/>
                  </a:lnTo>
                  <a:lnTo>
                    <a:pt x="1963902" y="1378102"/>
                  </a:lnTo>
                  <a:lnTo>
                    <a:pt x="2008098" y="1378102"/>
                  </a:lnTo>
                  <a:lnTo>
                    <a:pt x="2053831" y="1518310"/>
                  </a:lnTo>
                  <a:lnTo>
                    <a:pt x="2098014" y="1521358"/>
                  </a:lnTo>
                  <a:lnTo>
                    <a:pt x="2142223" y="1527454"/>
                  </a:lnTo>
                  <a:lnTo>
                    <a:pt x="2186419" y="1560982"/>
                  </a:lnTo>
                  <a:lnTo>
                    <a:pt x="2232126" y="1580794"/>
                  </a:lnTo>
                  <a:lnTo>
                    <a:pt x="2277859" y="1635658"/>
                  </a:lnTo>
                  <a:lnTo>
                    <a:pt x="2320531" y="1611274"/>
                  </a:lnTo>
                  <a:lnTo>
                    <a:pt x="2366251" y="1661566"/>
                  </a:lnTo>
                  <a:lnTo>
                    <a:pt x="2410447" y="1641754"/>
                  </a:lnTo>
                  <a:lnTo>
                    <a:pt x="2456154" y="1728622"/>
                  </a:lnTo>
                  <a:lnTo>
                    <a:pt x="2498826" y="1608226"/>
                  </a:lnTo>
                  <a:lnTo>
                    <a:pt x="2544559" y="1599082"/>
                  </a:lnTo>
                  <a:lnTo>
                    <a:pt x="2588755" y="1754530"/>
                  </a:lnTo>
                  <a:lnTo>
                    <a:pt x="2634475" y="1827682"/>
                  </a:lnTo>
                  <a:lnTo>
                    <a:pt x="2678671" y="1586890"/>
                  </a:lnTo>
                  <a:lnTo>
                    <a:pt x="2722854" y="1542694"/>
                  </a:lnTo>
                  <a:lnTo>
                    <a:pt x="2768574" y="1617370"/>
                  </a:lnTo>
                  <a:lnTo>
                    <a:pt x="2812783" y="1766722"/>
                  </a:lnTo>
                  <a:lnTo>
                    <a:pt x="2856966" y="1496974"/>
                  </a:lnTo>
                  <a:lnTo>
                    <a:pt x="2901175" y="1557934"/>
                  </a:lnTo>
                  <a:lnTo>
                    <a:pt x="2946895" y="1468018"/>
                  </a:lnTo>
                  <a:lnTo>
                    <a:pt x="2991078" y="1516786"/>
                  </a:lnTo>
                  <a:lnTo>
                    <a:pt x="3035274" y="1400962"/>
                  </a:lnTo>
                  <a:lnTo>
                    <a:pt x="3079483" y="1336954"/>
                  </a:lnTo>
                  <a:lnTo>
                    <a:pt x="3125190" y="1436014"/>
                  </a:lnTo>
                  <a:lnTo>
                    <a:pt x="3169399" y="1400962"/>
                  </a:lnTo>
                  <a:lnTo>
                    <a:pt x="3213595" y="1218082"/>
                  </a:lnTo>
                  <a:lnTo>
                    <a:pt x="3257778" y="1253134"/>
                  </a:lnTo>
                  <a:lnTo>
                    <a:pt x="3303498" y="1263802"/>
                  </a:lnTo>
                  <a:lnTo>
                    <a:pt x="3347707" y="1498498"/>
                  </a:lnTo>
                  <a:lnTo>
                    <a:pt x="3393427" y="1391818"/>
                  </a:lnTo>
                  <a:lnTo>
                    <a:pt x="3437623" y="1666138"/>
                  </a:lnTo>
                  <a:lnTo>
                    <a:pt x="3481819" y="1916074"/>
                  </a:lnTo>
                  <a:lnTo>
                    <a:pt x="3527526" y="1948611"/>
                  </a:lnTo>
                  <a:lnTo>
                    <a:pt x="3571722" y="1829206"/>
                  </a:lnTo>
                  <a:lnTo>
                    <a:pt x="3615931" y="1772818"/>
                  </a:lnTo>
                  <a:lnTo>
                    <a:pt x="3660127" y="1890166"/>
                  </a:lnTo>
                  <a:lnTo>
                    <a:pt x="3705847" y="1932838"/>
                  </a:lnTo>
                  <a:lnTo>
                    <a:pt x="3750043" y="1809394"/>
                  </a:lnTo>
                  <a:lnTo>
                    <a:pt x="3794226" y="1778914"/>
                  </a:lnTo>
                  <a:lnTo>
                    <a:pt x="3838422" y="1384198"/>
                  </a:lnTo>
                  <a:lnTo>
                    <a:pt x="3884155" y="1038250"/>
                  </a:lnTo>
                  <a:lnTo>
                    <a:pt x="3928351" y="558190"/>
                  </a:lnTo>
                  <a:lnTo>
                    <a:pt x="3972547" y="471322"/>
                  </a:lnTo>
                  <a:lnTo>
                    <a:pt x="4016743" y="329590"/>
                  </a:lnTo>
                  <a:lnTo>
                    <a:pt x="4062450" y="436270"/>
                  </a:lnTo>
                  <a:lnTo>
                    <a:pt x="4106659" y="393598"/>
                  </a:lnTo>
                  <a:lnTo>
                    <a:pt x="4150855" y="416458"/>
                  </a:lnTo>
                  <a:lnTo>
                    <a:pt x="4196575" y="398170"/>
                  </a:lnTo>
                  <a:lnTo>
                    <a:pt x="4240771" y="521614"/>
                  </a:lnTo>
                  <a:lnTo>
                    <a:pt x="4284954" y="666394"/>
                  </a:lnTo>
                  <a:lnTo>
                    <a:pt x="4329150" y="706018"/>
                  </a:lnTo>
                  <a:lnTo>
                    <a:pt x="4374781" y="771550"/>
                  </a:lnTo>
                </a:path>
              </a:pathLst>
            </a:custGeom>
            <a:ln w="3175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308105" y="3376532"/>
              <a:ext cx="4375150" cy="1657350"/>
            </a:xfrm>
            <a:custGeom>
              <a:avLst/>
              <a:gdLst/>
              <a:ahLst/>
              <a:cxnLst/>
              <a:rect l="l" t="t" r="r" b="b"/>
              <a:pathLst>
                <a:path w="4375150" h="1657350">
                  <a:moveTo>
                    <a:pt x="0" y="0"/>
                  </a:moveTo>
                  <a:lnTo>
                    <a:pt x="45199" y="204863"/>
                  </a:lnTo>
                  <a:lnTo>
                    <a:pt x="89395" y="338975"/>
                  </a:lnTo>
                  <a:lnTo>
                    <a:pt x="135102" y="729119"/>
                  </a:lnTo>
                  <a:lnTo>
                    <a:pt x="177774" y="768743"/>
                  </a:lnTo>
                  <a:lnTo>
                    <a:pt x="223507" y="735215"/>
                  </a:lnTo>
                  <a:lnTo>
                    <a:pt x="267690" y="758075"/>
                  </a:lnTo>
                  <a:lnTo>
                    <a:pt x="313423" y="927239"/>
                  </a:lnTo>
                  <a:lnTo>
                    <a:pt x="357619" y="1008011"/>
                  </a:lnTo>
                  <a:lnTo>
                    <a:pt x="401802" y="791603"/>
                  </a:lnTo>
                  <a:lnTo>
                    <a:pt x="446011" y="944003"/>
                  </a:lnTo>
                  <a:lnTo>
                    <a:pt x="491731" y="1065923"/>
                  </a:lnTo>
                  <a:lnTo>
                    <a:pt x="535914" y="989723"/>
                  </a:lnTo>
                  <a:lnTo>
                    <a:pt x="580123" y="991247"/>
                  </a:lnTo>
                  <a:lnTo>
                    <a:pt x="625843" y="918095"/>
                  </a:lnTo>
                  <a:lnTo>
                    <a:pt x="670026" y="851039"/>
                  </a:lnTo>
                  <a:lnTo>
                    <a:pt x="714235" y="748931"/>
                  </a:lnTo>
                  <a:lnTo>
                    <a:pt x="758431" y="640727"/>
                  </a:lnTo>
                  <a:lnTo>
                    <a:pt x="804138" y="573671"/>
                  </a:lnTo>
                  <a:lnTo>
                    <a:pt x="848347" y="517283"/>
                  </a:lnTo>
                  <a:lnTo>
                    <a:pt x="892543" y="438035"/>
                  </a:lnTo>
                  <a:lnTo>
                    <a:pt x="936726" y="258203"/>
                  </a:lnTo>
                  <a:lnTo>
                    <a:pt x="982459" y="215531"/>
                  </a:lnTo>
                  <a:lnTo>
                    <a:pt x="1026655" y="239915"/>
                  </a:lnTo>
                  <a:lnTo>
                    <a:pt x="1070838" y="197243"/>
                  </a:lnTo>
                  <a:lnTo>
                    <a:pt x="1115047" y="256679"/>
                  </a:lnTo>
                  <a:lnTo>
                    <a:pt x="1160754" y="297827"/>
                  </a:lnTo>
                  <a:lnTo>
                    <a:pt x="1204950" y="406031"/>
                  </a:lnTo>
                  <a:lnTo>
                    <a:pt x="1250683" y="680351"/>
                  </a:lnTo>
                  <a:lnTo>
                    <a:pt x="1294866" y="790079"/>
                  </a:lnTo>
                  <a:lnTo>
                    <a:pt x="1339075" y="819035"/>
                  </a:lnTo>
                  <a:lnTo>
                    <a:pt x="1384795" y="908951"/>
                  </a:lnTo>
                  <a:lnTo>
                    <a:pt x="1428978" y="1021727"/>
                  </a:lnTo>
                  <a:lnTo>
                    <a:pt x="1473174" y="1011059"/>
                  </a:lnTo>
                  <a:lnTo>
                    <a:pt x="1517383" y="930287"/>
                  </a:lnTo>
                  <a:lnTo>
                    <a:pt x="1563090" y="980579"/>
                  </a:lnTo>
                  <a:lnTo>
                    <a:pt x="1607299" y="922667"/>
                  </a:lnTo>
                  <a:lnTo>
                    <a:pt x="1651495" y="861707"/>
                  </a:lnTo>
                  <a:lnTo>
                    <a:pt x="1695678" y="1017155"/>
                  </a:lnTo>
                  <a:lnTo>
                    <a:pt x="1741398" y="1033919"/>
                  </a:lnTo>
                  <a:lnTo>
                    <a:pt x="1785607" y="1008011"/>
                  </a:lnTo>
                  <a:lnTo>
                    <a:pt x="1829790" y="997343"/>
                  </a:lnTo>
                  <a:lnTo>
                    <a:pt x="1875523" y="1011059"/>
                  </a:lnTo>
                  <a:lnTo>
                    <a:pt x="1919719" y="1212227"/>
                  </a:lnTo>
                  <a:lnTo>
                    <a:pt x="1963902" y="1212227"/>
                  </a:lnTo>
                  <a:lnTo>
                    <a:pt x="2008098" y="1207655"/>
                  </a:lnTo>
                  <a:lnTo>
                    <a:pt x="2053831" y="1392059"/>
                  </a:lnTo>
                  <a:lnTo>
                    <a:pt x="2098014" y="1504835"/>
                  </a:lnTo>
                  <a:lnTo>
                    <a:pt x="2142223" y="1498739"/>
                  </a:lnTo>
                  <a:lnTo>
                    <a:pt x="2186419" y="1434731"/>
                  </a:lnTo>
                  <a:lnTo>
                    <a:pt x="2232126" y="1541411"/>
                  </a:lnTo>
                  <a:lnTo>
                    <a:pt x="2277859" y="1501787"/>
                  </a:lnTo>
                  <a:lnTo>
                    <a:pt x="2320531" y="1469783"/>
                  </a:lnTo>
                  <a:lnTo>
                    <a:pt x="2366251" y="1506359"/>
                  </a:lnTo>
                  <a:lnTo>
                    <a:pt x="2410447" y="1587131"/>
                  </a:lnTo>
                  <a:lnTo>
                    <a:pt x="2456154" y="1561223"/>
                  </a:lnTo>
                  <a:lnTo>
                    <a:pt x="2498826" y="1562747"/>
                  </a:lnTo>
                  <a:lnTo>
                    <a:pt x="2544559" y="1571891"/>
                  </a:lnTo>
                  <a:lnTo>
                    <a:pt x="2588755" y="1587131"/>
                  </a:lnTo>
                  <a:lnTo>
                    <a:pt x="2634475" y="1568843"/>
                  </a:lnTo>
                  <a:lnTo>
                    <a:pt x="2678671" y="1527695"/>
                  </a:lnTo>
                  <a:lnTo>
                    <a:pt x="2722854" y="1565795"/>
                  </a:lnTo>
                  <a:lnTo>
                    <a:pt x="2768574" y="1518551"/>
                  </a:lnTo>
                  <a:lnTo>
                    <a:pt x="2812783" y="1474355"/>
                  </a:lnTo>
                  <a:lnTo>
                    <a:pt x="2856966" y="1428635"/>
                  </a:lnTo>
                  <a:lnTo>
                    <a:pt x="2901175" y="1421015"/>
                  </a:lnTo>
                  <a:lnTo>
                    <a:pt x="2946895" y="1335671"/>
                  </a:lnTo>
                  <a:lnTo>
                    <a:pt x="2991078" y="1372247"/>
                  </a:lnTo>
                  <a:lnTo>
                    <a:pt x="3035274" y="1213751"/>
                  </a:lnTo>
                  <a:lnTo>
                    <a:pt x="3079483" y="1164983"/>
                  </a:lnTo>
                  <a:lnTo>
                    <a:pt x="3125190" y="1136027"/>
                  </a:lnTo>
                  <a:lnTo>
                    <a:pt x="3169399" y="1072019"/>
                  </a:lnTo>
                  <a:lnTo>
                    <a:pt x="3213595" y="1046111"/>
                  </a:lnTo>
                  <a:lnTo>
                    <a:pt x="3257778" y="991247"/>
                  </a:lnTo>
                  <a:lnTo>
                    <a:pt x="3303498" y="1207655"/>
                  </a:lnTo>
                  <a:lnTo>
                    <a:pt x="3347707" y="1257947"/>
                  </a:lnTo>
                  <a:lnTo>
                    <a:pt x="3393427" y="1279283"/>
                  </a:lnTo>
                  <a:lnTo>
                    <a:pt x="3437623" y="1579511"/>
                  </a:lnTo>
                  <a:lnTo>
                    <a:pt x="3481819" y="1570367"/>
                  </a:lnTo>
                  <a:lnTo>
                    <a:pt x="3527526" y="1567319"/>
                  </a:lnTo>
                  <a:lnTo>
                    <a:pt x="3571722" y="1574939"/>
                  </a:lnTo>
                  <a:lnTo>
                    <a:pt x="3615931" y="1641995"/>
                  </a:lnTo>
                  <a:lnTo>
                    <a:pt x="3660127" y="1556651"/>
                  </a:lnTo>
                  <a:lnTo>
                    <a:pt x="3705847" y="1614563"/>
                  </a:lnTo>
                  <a:lnTo>
                    <a:pt x="3750043" y="1657197"/>
                  </a:lnTo>
                  <a:lnTo>
                    <a:pt x="3794226" y="1553603"/>
                  </a:lnTo>
                  <a:lnTo>
                    <a:pt x="3838422" y="1317383"/>
                  </a:lnTo>
                  <a:lnTo>
                    <a:pt x="3884155" y="951623"/>
                  </a:lnTo>
                  <a:lnTo>
                    <a:pt x="3928351" y="617867"/>
                  </a:lnTo>
                  <a:lnTo>
                    <a:pt x="3972547" y="462419"/>
                  </a:lnTo>
                  <a:lnTo>
                    <a:pt x="4016743" y="294779"/>
                  </a:lnTo>
                  <a:lnTo>
                    <a:pt x="4062450" y="192671"/>
                  </a:lnTo>
                  <a:lnTo>
                    <a:pt x="4106659" y="214007"/>
                  </a:lnTo>
                  <a:lnTo>
                    <a:pt x="4150855" y="146951"/>
                  </a:lnTo>
                  <a:lnTo>
                    <a:pt x="4196575" y="317639"/>
                  </a:lnTo>
                  <a:lnTo>
                    <a:pt x="4240771" y="346595"/>
                  </a:lnTo>
                  <a:lnTo>
                    <a:pt x="4284954" y="444131"/>
                  </a:lnTo>
                  <a:lnTo>
                    <a:pt x="4329150" y="476135"/>
                  </a:lnTo>
                  <a:lnTo>
                    <a:pt x="4374781" y="460895"/>
                  </a:lnTo>
                </a:path>
              </a:pathLst>
            </a:custGeom>
            <a:ln w="3175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53984" y="308561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175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653984" y="336379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175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6893694" y="2557013"/>
            <a:ext cx="252729" cy="267589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600" spc="-5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09"/>
              </a:spcBef>
            </a:pPr>
            <a:r>
              <a:rPr dirty="0" sz="1600" spc="-5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600" spc="-5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600" spc="-5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09"/>
              </a:spcBef>
            </a:pPr>
            <a:r>
              <a:rPr dirty="0" sz="1600" spc="-5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1691" y="5284285"/>
            <a:ext cx="454977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2001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2009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10333" y="2872261"/>
            <a:ext cx="219900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Farm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Operating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Loans </a:t>
            </a:r>
            <a:r>
              <a:rPr dirty="0" sz="1600">
                <a:latin typeface="Arial"/>
                <a:cs typeface="Arial"/>
              </a:rPr>
              <a:t>Farm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Real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Estate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Loans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0486" y="2499713"/>
            <a:ext cx="715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Percent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68989" y="2783949"/>
            <a:ext cx="4620895" cy="2384425"/>
            <a:chOff x="968989" y="2783949"/>
            <a:chExt cx="4620895" cy="2384425"/>
          </a:xfrm>
        </p:grpSpPr>
        <p:sp>
          <p:nvSpPr>
            <p:cNvPr id="38" name="object 38"/>
            <p:cNvSpPr/>
            <p:nvPr/>
          </p:nvSpPr>
          <p:spPr>
            <a:xfrm>
              <a:off x="1030312" y="2788716"/>
              <a:ext cx="4554855" cy="2318385"/>
            </a:xfrm>
            <a:custGeom>
              <a:avLst/>
              <a:gdLst/>
              <a:ahLst/>
              <a:cxnLst/>
              <a:rect l="l" t="t" r="r" b="b"/>
              <a:pathLst>
                <a:path w="4554855" h="2318385">
                  <a:moveTo>
                    <a:pt x="0" y="0"/>
                  </a:moveTo>
                  <a:lnTo>
                    <a:pt x="4554499" y="0"/>
                  </a:lnTo>
                  <a:lnTo>
                    <a:pt x="4554499" y="2317826"/>
                  </a:lnTo>
                  <a:lnTo>
                    <a:pt x="0" y="23178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30309" y="2788710"/>
              <a:ext cx="0" cy="2318385"/>
            </a:xfrm>
            <a:custGeom>
              <a:avLst/>
              <a:gdLst/>
              <a:ahLst/>
              <a:cxnLst/>
              <a:rect l="l" t="t" r="r" b="b"/>
              <a:pathLst>
                <a:path w="0" h="2318385">
                  <a:moveTo>
                    <a:pt x="0" y="231782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68989" y="510653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68989" y="47198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68989" y="43342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68989" y="394715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68989" y="35615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68989" y="317448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68989" y="278871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30309" y="5106536"/>
              <a:ext cx="4554855" cy="61594"/>
            </a:xfrm>
            <a:custGeom>
              <a:avLst/>
              <a:gdLst/>
              <a:ahLst/>
              <a:cxnLst/>
              <a:rect l="l" t="t" r="r" b="b"/>
              <a:pathLst>
                <a:path w="4554855" h="61595">
                  <a:moveTo>
                    <a:pt x="0" y="0"/>
                  </a:moveTo>
                  <a:lnTo>
                    <a:pt x="4554499" y="0"/>
                  </a:lnTo>
                </a:path>
                <a:path w="455485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630676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231132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831588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432044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034024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634480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234466" y="510653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55334" y="3047541"/>
              <a:ext cx="4154170" cy="2040255"/>
            </a:xfrm>
            <a:custGeom>
              <a:avLst/>
              <a:gdLst/>
              <a:ahLst/>
              <a:cxnLst/>
              <a:rect l="l" t="t" r="r" b="b"/>
              <a:pathLst>
                <a:path w="4154170" h="2040254">
                  <a:moveTo>
                    <a:pt x="0" y="1131265"/>
                  </a:moveTo>
                  <a:lnTo>
                    <a:pt x="49568" y="1131265"/>
                  </a:lnTo>
                  <a:lnTo>
                    <a:pt x="99860" y="1128217"/>
                  </a:lnTo>
                  <a:lnTo>
                    <a:pt x="150152" y="1123645"/>
                  </a:lnTo>
                  <a:lnTo>
                    <a:pt x="200444" y="1135837"/>
                  </a:lnTo>
                  <a:lnTo>
                    <a:pt x="250736" y="1138885"/>
                  </a:lnTo>
                  <a:lnTo>
                    <a:pt x="301028" y="1131265"/>
                  </a:lnTo>
                  <a:lnTo>
                    <a:pt x="349796" y="1236421"/>
                  </a:lnTo>
                  <a:lnTo>
                    <a:pt x="400088" y="1271473"/>
                  </a:lnTo>
                  <a:lnTo>
                    <a:pt x="450380" y="1352245"/>
                  </a:lnTo>
                  <a:lnTo>
                    <a:pt x="500672" y="1460449"/>
                  </a:lnTo>
                  <a:lnTo>
                    <a:pt x="550964" y="1460449"/>
                  </a:lnTo>
                  <a:lnTo>
                    <a:pt x="601256" y="1460449"/>
                  </a:lnTo>
                  <a:lnTo>
                    <a:pt x="650024" y="1448257"/>
                  </a:lnTo>
                  <a:lnTo>
                    <a:pt x="700316" y="1807921"/>
                  </a:lnTo>
                  <a:lnTo>
                    <a:pt x="750608" y="2039683"/>
                  </a:lnTo>
                  <a:lnTo>
                    <a:pt x="800900" y="2039683"/>
                  </a:lnTo>
                  <a:lnTo>
                    <a:pt x="851192" y="2027377"/>
                  </a:lnTo>
                  <a:lnTo>
                    <a:pt x="901484" y="2024329"/>
                  </a:lnTo>
                  <a:lnTo>
                    <a:pt x="950252" y="2019757"/>
                  </a:lnTo>
                  <a:lnTo>
                    <a:pt x="1000544" y="2024329"/>
                  </a:lnTo>
                  <a:lnTo>
                    <a:pt x="1050836" y="2024329"/>
                  </a:lnTo>
                  <a:lnTo>
                    <a:pt x="1101128" y="2024329"/>
                  </a:lnTo>
                  <a:lnTo>
                    <a:pt x="1151420" y="2024329"/>
                  </a:lnTo>
                  <a:lnTo>
                    <a:pt x="1201712" y="2024329"/>
                  </a:lnTo>
                  <a:lnTo>
                    <a:pt x="1250480" y="2027377"/>
                  </a:lnTo>
                  <a:lnTo>
                    <a:pt x="1300772" y="2031949"/>
                  </a:lnTo>
                  <a:lnTo>
                    <a:pt x="1351064" y="2031949"/>
                  </a:lnTo>
                  <a:lnTo>
                    <a:pt x="1401356" y="2036521"/>
                  </a:lnTo>
                  <a:lnTo>
                    <a:pt x="1451648" y="2027377"/>
                  </a:lnTo>
                  <a:lnTo>
                    <a:pt x="1501940" y="2019757"/>
                  </a:lnTo>
                  <a:lnTo>
                    <a:pt x="1552232" y="2024329"/>
                  </a:lnTo>
                  <a:lnTo>
                    <a:pt x="1601000" y="2027377"/>
                  </a:lnTo>
                  <a:lnTo>
                    <a:pt x="1852460" y="2027377"/>
                  </a:lnTo>
                  <a:lnTo>
                    <a:pt x="1901228" y="1981657"/>
                  </a:lnTo>
                  <a:lnTo>
                    <a:pt x="1951520" y="1931365"/>
                  </a:lnTo>
                  <a:lnTo>
                    <a:pt x="2001812" y="1762201"/>
                  </a:lnTo>
                  <a:lnTo>
                    <a:pt x="2052104" y="1591513"/>
                  </a:lnTo>
                  <a:lnTo>
                    <a:pt x="2102396" y="1410157"/>
                  </a:lnTo>
                  <a:lnTo>
                    <a:pt x="2152688" y="1158697"/>
                  </a:lnTo>
                  <a:lnTo>
                    <a:pt x="2201456" y="1070305"/>
                  </a:lnTo>
                  <a:lnTo>
                    <a:pt x="2251748" y="869137"/>
                  </a:lnTo>
                  <a:lnTo>
                    <a:pt x="2302040" y="599389"/>
                  </a:lnTo>
                  <a:lnTo>
                    <a:pt x="2352332" y="474421"/>
                  </a:lnTo>
                  <a:lnTo>
                    <a:pt x="2402624" y="386029"/>
                  </a:lnTo>
                  <a:lnTo>
                    <a:pt x="2452916" y="293065"/>
                  </a:lnTo>
                  <a:lnTo>
                    <a:pt x="2503208" y="262585"/>
                  </a:lnTo>
                  <a:lnTo>
                    <a:pt x="2551976" y="192481"/>
                  </a:lnTo>
                  <a:lnTo>
                    <a:pt x="2602268" y="104089"/>
                  </a:lnTo>
                  <a:lnTo>
                    <a:pt x="2652560" y="96469"/>
                  </a:lnTo>
                  <a:lnTo>
                    <a:pt x="2702852" y="81229"/>
                  </a:lnTo>
                  <a:lnTo>
                    <a:pt x="2753144" y="0"/>
                  </a:lnTo>
                  <a:lnTo>
                    <a:pt x="2803436" y="0"/>
                  </a:lnTo>
                  <a:lnTo>
                    <a:pt x="3353600" y="0"/>
                  </a:lnTo>
                  <a:lnTo>
                    <a:pt x="3403892" y="76657"/>
                  </a:lnTo>
                  <a:lnTo>
                    <a:pt x="3452660" y="192481"/>
                  </a:lnTo>
                  <a:lnTo>
                    <a:pt x="3502952" y="267157"/>
                  </a:lnTo>
                  <a:lnTo>
                    <a:pt x="3553244" y="328117"/>
                  </a:lnTo>
                  <a:lnTo>
                    <a:pt x="3603536" y="386029"/>
                  </a:lnTo>
                  <a:lnTo>
                    <a:pt x="3653828" y="386029"/>
                  </a:lnTo>
                  <a:lnTo>
                    <a:pt x="3704120" y="386029"/>
                  </a:lnTo>
                  <a:lnTo>
                    <a:pt x="3954056" y="386029"/>
                  </a:lnTo>
                  <a:lnTo>
                    <a:pt x="4004348" y="428701"/>
                  </a:lnTo>
                  <a:lnTo>
                    <a:pt x="4054640" y="478993"/>
                  </a:lnTo>
                  <a:lnTo>
                    <a:pt x="4103408" y="559765"/>
                  </a:lnTo>
                  <a:lnTo>
                    <a:pt x="4154106" y="622249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55334" y="3252278"/>
              <a:ext cx="4154170" cy="1614805"/>
            </a:xfrm>
            <a:custGeom>
              <a:avLst/>
              <a:gdLst/>
              <a:ahLst/>
              <a:cxnLst/>
              <a:rect l="l" t="t" r="r" b="b"/>
              <a:pathLst>
                <a:path w="4154170" h="1614804">
                  <a:moveTo>
                    <a:pt x="0" y="807656"/>
                  </a:moveTo>
                  <a:lnTo>
                    <a:pt x="49568" y="818324"/>
                  </a:lnTo>
                  <a:lnTo>
                    <a:pt x="99860" y="860996"/>
                  </a:lnTo>
                  <a:lnTo>
                    <a:pt x="150152" y="876236"/>
                  </a:lnTo>
                  <a:lnTo>
                    <a:pt x="200444" y="926528"/>
                  </a:lnTo>
                  <a:lnTo>
                    <a:pt x="250736" y="1054544"/>
                  </a:lnTo>
                  <a:lnTo>
                    <a:pt x="301028" y="1059116"/>
                  </a:lnTo>
                  <a:lnTo>
                    <a:pt x="349796" y="1225232"/>
                  </a:lnTo>
                  <a:lnTo>
                    <a:pt x="400088" y="1197800"/>
                  </a:lnTo>
                  <a:lnTo>
                    <a:pt x="450380" y="1193228"/>
                  </a:lnTo>
                  <a:lnTo>
                    <a:pt x="500672" y="1155128"/>
                  </a:lnTo>
                  <a:lnTo>
                    <a:pt x="550964" y="1135316"/>
                  </a:lnTo>
                  <a:lnTo>
                    <a:pt x="601256" y="1174940"/>
                  </a:lnTo>
                  <a:lnTo>
                    <a:pt x="650024" y="1275524"/>
                  </a:lnTo>
                  <a:lnTo>
                    <a:pt x="700316" y="1517840"/>
                  </a:lnTo>
                  <a:lnTo>
                    <a:pt x="750608" y="1598612"/>
                  </a:lnTo>
                  <a:lnTo>
                    <a:pt x="800900" y="1595564"/>
                  </a:lnTo>
                  <a:lnTo>
                    <a:pt x="851192" y="1572704"/>
                  </a:lnTo>
                  <a:lnTo>
                    <a:pt x="901484" y="1614754"/>
                  </a:lnTo>
                  <a:lnTo>
                    <a:pt x="950252" y="1603184"/>
                  </a:lnTo>
                  <a:lnTo>
                    <a:pt x="1000544" y="1590992"/>
                  </a:lnTo>
                  <a:lnTo>
                    <a:pt x="1050836" y="1548320"/>
                  </a:lnTo>
                  <a:lnTo>
                    <a:pt x="1101128" y="1517840"/>
                  </a:lnTo>
                  <a:lnTo>
                    <a:pt x="1151420" y="1494980"/>
                  </a:lnTo>
                  <a:lnTo>
                    <a:pt x="1201712" y="1437068"/>
                  </a:lnTo>
                  <a:lnTo>
                    <a:pt x="1250480" y="1366964"/>
                  </a:lnTo>
                  <a:lnTo>
                    <a:pt x="1300772" y="1232852"/>
                  </a:lnTo>
                  <a:lnTo>
                    <a:pt x="1351064" y="1220660"/>
                  </a:lnTo>
                  <a:lnTo>
                    <a:pt x="1401356" y="1228280"/>
                  </a:lnTo>
                  <a:lnTo>
                    <a:pt x="1451648" y="1266380"/>
                  </a:lnTo>
                  <a:lnTo>
                    <a:pt x="1501940" y="1344104"/>
                  </a:lnTo>
                  <a:lnTo>
                    <a:pt x="1552232" y="1359344"/>
                  </a:lnTo>
                  <a:lnTo>
                    <a:pt x="1601000" y="1324292"/>
                  </a:lnTo>
                  <a:lnTo>
                    <a:pt x="1651292" y="1243520"/>
                  </a:lnTo>
                  <a:lnTo>
                    <a:pt x="1701584" y="1251140"/>
                  </a:lnTo>
                  <a:lnTo>
                    <a:pt x="1751876" y="1286192"/>
                  </a:lnTo>
                  <a:lnTo>
                    <a:pt x="1802168" y="1174940"/>
                  </a:lnTo>
                  <a:lnTo>
                    <a:pt x="1852460" y="1109408"/>
                  </a:lnTo>
                  <a:lnTo>
                    <a:pt x="1901228" y="1031684"/>
                  </a:lnTo>
                  <a:lnTo>
                    <a:pt x="1951520" y="792416"/>
                  </a:lnTo>
                  <a:lnTo>
                    <a:pt x="2001812" y="734504"/>
                  </a:lnTo>
                  <a:lnTo>
                    <a:pt x="2052104" y="641540"/>
                  </a:lnTo>
                  <a:lnTo>
                    <a:pt x="2102396" y="734504"/>
                  </a:lnTo>
                  <a:lnTo>
                    <a:pt x="2152688" y="734504"/>
                  </a:lnTo>
                  <a:lnTo>
                    <a:pt x="2201456" y="493712"/>
                  </a:lnTo>
                  <a:lnTo>
                    <a:pt x="2251748" y="316928"/>
                  </a:lnTo>
                  <a:lnTo>
                    <a:pt x="2302040" y="351980"/>
                  </a:lnTo>
                  <a:lnTo>
                    <a:pt x="2352332" y="455612"/>
                  </a:lnTo>
                  <a:lnTo>
                    <a:pt x="2402624" y="490664"/>
                  </a:lnTo>
                  <a:lnTo>
                    <a:pt x="2452916" y="405320"/>
                  </a:lnTo>
                  <a:lnTo>
                    <a:pt x="2503208" y="440372"/>
                  </a:lnTo>
                  <a:lnTo>
                    <a:pt x="2551976" y="518096"/>
                  </a:lnTo>
                  <a:lnTo>
                    <a:pt x="2602268" y="475424"/>
                  </a:lnTo>
                  <a:lnTo>
                    <a:pt x="2652560" y="405320"/>
                  </a:lnTo>
                  <a:lnTo>
                    <a:pt x="2702852" y="347408"/>
                  </a:lnTo>
                  <a:lnTo>
                    <a:pt x="2753144" y="243776"/>
                  </a:lnTo>
                  <a:lnTo>
                    <a:pt x="2803436" y="163004"/>
                  </a:lnTo>
                  <a:lnTo>
                    <a:pt x="2852204" y="0"/>
                  </a:lnTo>
                  <a:lnTo>
                    <a:pt x="2902496" y="115760"/>
                  </a:lnTo>
                  <a:lnTo>
                    <a:pt x="2952788" y="301688"/>
                  </a:lnTo>
                  <a:lnTo>
                    <a:pt x="3003080" y="286448"/>
                  </a:lnTo>
                  <a:lnTo>
                    <a:pt x="3053372" y="228536"/>
                  </a:lnTo>
                  <a:lnTo>
                    <a:pt x="3103664" y="228536"/>
                  </a:lnTo>
                  <a:lnTo>
                    <a:pt x="3152432" y="100520"/>
                  </a:lnTo>
                  <a:lnTo>
                    <a:pt x="3202724" y="123380"/>
                  </a:lnTo>
                  <a:lnTo>
                    <a:pt x="3253016" y="188912"/>
                  </a:lnTo>
                  <a:lnTo>
                    <a:pt x="3303308" y="211772"/>
                  </a:lnTo>
                  <a:lnTo>
                    <a:pt x="3353600" y="359600"/>
                  </a:lnTo>
                  <a:lnTo>
                    <a:pt x="3403892" y="417512"/>
                  </a:lnTo>
                  <a:lnTo>
                    <a:pt x="3452660" y="269684"/>
                  </a:lnTo>
                  <a:lnTo>
                    <a:pt x="3502952" y="170624"/>
                  </a:lnTo>
                  <a:lnTo>
                    <a:pt x="3553244" y="158432"/>
                  </a:lnTo>
                  <a:lnTo>
                    <a:pt x="3603536" y="65468"/>
                  </a:lnTo>
                  <a:lnTo>
                    <a:pt x="3653828" y="135572"/>
                  </a:lnTo>
                  <a:lnTo>
                    <a:pt x="3704120" y="201104"/>
                  </a:lnTo>
                  <a:lnTo>
                    <a:pt x="3754412" y="201104"/>
                  </a:lnTo>
                  <a:lnTo>
                    <a:pt x="3803180" y="146240"/>
                  </a:lnTo>
                  <a:lnTo>
                    <a:pt x="3853472" y="163004"/>
                  </a:lnTo>
                  <a:lnTo>
                    <a:pt x="3903764" y="158432"/>
                  </a:lnTo>
                  <a:lnTo>
                    <a:pt x="3954056" y="208724"/>
                  </a:lnTo>
                  <a:lnTo>
                    <a:pt x="4004348" y="262064"/>
                  </a:lnTo>
                  <a:lnTo>
                    <a:pt x="4054640" y="286448"/>
                  </a:lnTo>
                  <a:lnTo>
                    <a:pt x="4103408" y="274256"/>
                  </a:lnTo>
                  <a:lnTo>
                    <a:pt x="4154106" y="254444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559761" y="2493422"/>
            <a:ext cx="298450" cy="270954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600" spc="-25">
                <a:latin typeface="Arial"/>
                <a:cs typeface="Arial"/>
              </a:rPr>
              <a:t>6.0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25">
                <a:latin typeface="Arial"/>
                <a:cs typeface="Arial"/>
              </a:rPr>
              <a:t>5.0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 spc="-25">
                <a:latin typeface="Arial"/>
                <a:cs typeface="Arial"/>
              </a:rPr>
              <a:t>4.0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25">
                <a:latin typeface="Arial"/>
                <a:cs typeface="Arial"/>
              </a:rPr>
              <a:t>3.0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25"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25">
                <a:latin typeface="Arial"/>
                <a:cs typeface="Arial"/>
              </a:rPr>
              <a:t>1.0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 spc="-25">
                <a:latin typeface="Arial"/>
                <a:cs typeface="Arial"/>
              </a:rPr>
              <a:t>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8921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29498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30074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30650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31227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31803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32379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32956" y="5230815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64740" y="2499790"/>
            <a:ext cx="715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Percent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202" y="1670914"/>
            <a:ext cx="53606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Federal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Funds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10-</a:t>
            </a:r>
            <a:r>
              <a:rPr dirty="0" sz="2000" spc="-50">
                <a:latin typeface="Arial"/>
                <a:cs typeface="Arial"/>
              </a:rPr>
              <a:t>Year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Treasury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Yield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66224" y="1639355"/>
            <a:ext cx="43630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Average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Interest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Loans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64305" y="576106"/>
            <a:ext cx="24085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Summary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36536" y="1847993"/>
            <a:ext cx="9978390" cy="397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935" marR="432434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200" spc="-10">
                <a:latin typeface="Arial"/>
                <a:cs typeface="Arial"/>
              </a:rPr>
              <a:t>Profit</a:t>
            </a:r>
            <a:r>
              <a:rPr dirty="0" sz="2200" spc="-1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margins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among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crop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producers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likely</a:t>
            </a:r>
            <a:r>
              <a:rPr dirty="0" sz="2200" spc="-1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remain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narrow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2026,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but </a:t>
            </a:r>
            <a:r>
              <a:rPr dirty="0" sz="2200" spc="-10">
                <a:latin typeface="Arial"/>
                <a:cs typeface="Arial"/>
              </a:rPr>
              <a:t>the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strength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recent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years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continues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provide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support.</a:t>
            </a:r>
            <a:endParaRPr sz="2200">
              <a:latin typeface="Arial"/>
              <a:cs typeface="Arial"/>
            </a:endParaRPr>
          </a:p>
          <a:p>
            <a:pPr marL="241300" marR="215900" indent="-227965">
              <a:lnSpc>
                <a:spcPct val="105900"/>
              </a:lnSpc>
              <a:spcBef>
                <a:spcPts val="1810"/>
              </a:spcBef>
              <a:buChar char="•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Government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also</a:t>
            </a:r>
            <a:r>
              <a:rPr dirty="0" sz="2200" spc="-1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provided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temporary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boost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incomes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will </a:t>
            </a:r>
            <a:r>
              <a:rPr dirty="0" sz="2200">
                <a:latin typeface="Arial"/>
                <a:cs typeface="Arial"/>
              </a:rPr>
              <a:t>offset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some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losses.</a:t>
            </a:r>
            <a:endParaRPr sz="2200">
              <a:latin typeface="Arial"/>
              <a:cs typeface="Arial"/>
            </a:endParaRPr>
          </a:p>
          <a:p>
            <a:pPr marL="241300" marR="307975" indent="-229235">
              <a:lnSpc>
                <a:spcPct val="106400"/>
              </a:lnSpc>
              <a:spcBef>
                <a:spcPts val="2185"/>
              </a:spcBef>
              <a:buChar char="•"/>
              <a:tabLst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Prolonged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weakness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crop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profit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margins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remains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challenge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producers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appears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likely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weigh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on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financial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conditions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year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progresses.</a:t>
            </a:r>
            <a:endParaRPr sz="2200">
              <a:latin typeface="Arial"/>
              <a:cs typeface="Arial"/>
            </a:endParaRPr>
          </a:p>
          <a:p>
            <a:pPr marL="240665" marR="5080" indent="-227965">
              <a:lnSpc>
                <a:spcPct val="106100"/>
              </a:lnSpc>
              <a:spcBef>
                <a:spcPts val="2190"/>
              </a:spcBef>
              <a:buChar char="•"/>
              <a:tabLst>
                <a:tab pos="240665" algn="l"/>
              </a:tabLst>
            </a:pPr>
            <a:r>
              <a:rPr dirty="0" sz="2200" spc="-20">
                <a:latin typeface="Arial"/>
                <a:cs typeface="Arial"/>
              </a:rPr>
              <a:t>Resilience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U.S.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economy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provided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support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ongoing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strength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the </a:t>
            </a:r>
            <a:r>
              <a:rPr dirty="0" sz="2200" spc="-20">
                <a:latin typeface="Arial"/>
                <a:cs typeface="Arial"/>
              </a:rPr>
              <a:t>livestock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industry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which,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turn,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remains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relative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bright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spot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U.S.</a:t>
            </a:r>
            <a:r>
              <a:rPr dirty="0" sz="2200" spc="55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agriculture.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1964054"/>
            <a:ext cx="3347972" cy="314134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579880" indent="-635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Receive</a:t>
            </a:r>
            <a:r>
              <a:rPr dirty="0" spc="-160"/>
              <a:t> </a:t>
            </a:r>
            <a:r>
              <a:rPr dirty="0" spc="-40"/>
              <a:t>regular</a:t>
            </a:r>
            <a:r>
              <a:rPr dirty="0" spc="-190"/>
              <a:t> </a:t>
            </a:r>
            <a:r>
              <a:rPr dirty="0" spc="-10"/>
              <a:t>updates</a:t>
            </a:r>
            <a:r>
              <a:rPr dirty="0" spc="-105"/>
              <a:t> </a:t>
            </a:r>
            <a:r>
              <a:rPr dirty="0" spc="-10"/>
              <a:t>about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40"/>
              <a:t>agricultural</a:t>
            </a:r>
            <a:r>
              <a:rPr dirty="0" spc="-170"/>
              <a:t> </a:t>
            </a:r>
            <a:r>
              <a:rPr dirty="0" spc="-10"/>
              <a:t>economy:</a:t>
            </a:r>
          </a:p>
          <a:p>
            <a:pPr marL="12700" marR="5080" indent="-635">
              <a:lnSpc>
                <a:spcPts val="2600"/>
              </a:lnSpc>
              <a:spcBef>
                <a:spcPts val="190"/>
              </a:spcBef>
            </a:pPr>
            <a:r>
              <a:rPr dirty="0" sz="2200" spc="-35" b="0">
                <a:latin typeface="Arial"/>
                <a:cs typeface="Arial"/>
              </a:rPr>
              <a:t>Subscribe</a:t>
            </a:r>
            <a:r>
              <a:rPr dirty="0" sz="2200" spc="-165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to</a:t>
            </a:r>
            <a:r>
              <a:rPr dirty="0" sz="2200" spc="-140" b="0">
                <a:latin typeface="Arial"/>
                <a:cs typeface="Arial"/>
              </a:rPr>
              <a:t> </a:t>
            </a:r>
            <a:r>
              <a:rPr dirty="0" sz="2200" spc="-20" b="0">
                <a:latin typeface="Arial"/>
                <a:cs typeface="Arial"/>
              </a:rPr>
              <a:t>receive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email</a:t>
            </a:r>
            <a:r>
              <a:rPr dirty="0" sz="2200" spc="-110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alerts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when</a:t>
            </a:r>
            <a:r>
              <a:rPr dirty="0" sz="2200" spc="-85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the</a:t>
            </a:r>
            <a:r>
              <a:rPr dirty="0" sz="2200" spc="-125" b="0">
                <a:latin typeface="Arial"/>
                <a:cs typeface="Arial"/>
              </a:rPr>
              <a:t> </a:t>
            </a:r>
            <a:r>
              <a:rPr dirty="0" sz="2200" spc="-25" b="0">
                <a:latin typeface="Arial"/>
                <a:cs typeface="Arial"/>
              </a:rPr>
              <a:t>Kansas</a:t>
            </a:r>
            <a:r>
              <a:rPr dirty="0" sz="2200" spc="-155" b="0">
                <a:latin typeface="Arial"/>
                <a:cs typeface="Arial"/>
              </a:rPr>
              <a:t> </a:t>
            </a:r>
            <a:r>
              <a:rPr dirty="0" sz="2200" spc="-20" b="0">
                <a:latin typeface="Arial"/>
                <a:cs typeface="Arial"/>
              </a:rPr>
              <a:t>City </a:t>
            </a:r>
            <a:r>
              <a:rPr dirty="0" sz="2200" b="0">
                <a:latin typeface="Arial"/>
                <a:cs typeface="Arial"/>
              </a:rPr>
              <a:t>Fed</a:t>
            </a:r>
            <a:r>
              <a:rPr dirty="0" sz="2200" spc="-140" b="0">
                <a:latin typeface="Arial"/>
                <a:cs typeface="Arial"/>
              </a:rPr>
              <a:t> </a:t>
            </a:r>
            <a:r>
              <a:rPr dirty="0" sz="2200" spc="-30" b="0">
                <a:latin typeface="Arial"/>
                <a:cs typeface="Arial"/>
              </a:rPr>
              <a:t>releases</a:t>
            </a:r>
            <a:r>
              <a:rPr dirty="0" sz="2200" spc="-114" b="0">
                <a:latin typeface="Arial"/>
                <a:cs typeface="Arial"/>
              </a:rPr>
              <a:t> </a:t>
            </a:r>
            <a:r>
              <a:rPr dirty="0" sz="2200" spc="-25" b="0">
                <a:latin typeface="Arial"/>
                <a:cs typeface="Arial"/>
              </a:rPr>
              <a:t>new</a:t>
            </a:r>
            <a:r>
              <a:rPr dirty="0" sz="2200" spc="-145" b="0">
                <a:latin typeface="Arial"/>
                <a:cs typeface="Arial"/>
              </a:rPr>
              <a:t> </a:t>
            </a:r>
            <a:r>
              <a:rPr dirty="0" sz="2200" spc="-30" b="0">
                <a:latin typeface="Arial"/>
                <a:cs typeface="Arial"/>
              </a:rPr>
              <a:t>research</a:t>
            </a:r>
            <a:r>
              <a:rPr dirty="0" sz="2200" spc="-90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and</a:t>
            </a:r>
            <a:r>
              <a:rPr dirty="0" sz="2200" spc="-120" b="0">
                <a:latin typeface="Arial"/>
                <a:cs typeface="Arial"/>
              </a:rPr>
              <a:t> </a:t>
            </a:r>
            <a:r>
              <a:rPr dirty="0" sz="2200" spc="-30" b="0">
                <a:latin typeface="Arial"/>
                <a:cs typeface="Arial"/>
              </a:rPr>
              <a:t>information.</a:t>
            </a:r>
            <a:r>
              <a:rPr dirty="0" sz="2200" spc="-75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Scan</a:t>
            </a:r>
            <a:r>
              <a:rPr dirty="0" sz="2200" spc="-145" b="0">
                <a:latin typeface="Arial"/>
                <a:cs typeface="Arial"/>
              </a:rPr>
              <a:t> </a:t>
            </a:r>
            <a:r>
              <a:rPr dirty="0" sz="2200" spc="-25" b="0">
                <a:latin typeface="Arial"/>
                <a:cs typeface="Arial"/>
              </a:rPr>
              <a:t>the </a:t>
            </a:r>
            <a:r>
              <a:rPr dirty="0" sz="2200" b="0">
                <a:latin typeface="Arial"/>
                <a:cs typeface="Arial"/>
              </a:rPr>
              <a:t>QR</a:t>
            </a:r>
            <a:r>
              <a:rPr dirty="0" sz="2200" spc="-105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code</a:t>
            </a:r>
            <a:r>
              <a:rPr dirty="0" sz="2200" spc="-140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or</a:t>
            </a:r>
            <a:r>
              <a:rPr dirty="0" sz="2200" spc="-110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visit</a:t>
            </a:r>
            <a:r>
              <a:rPr dirty="0" sz="2200" spc="-130" b="0">
                <a:latin typeface="Arial"/>
                <a:cs typeface="Arial"/>
              </a:rPr>
              <a:t> </a:t>
            </a:r>
            <a:r>
              <a:rPr dirty="0" u="sng" sz="2200" spc="-10" b="0">
                <a:solidFill>
                  <a:srgbClr val="0561C1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3"/>
              </a:rPr>
              <a:t>www.kansascityfed.org/ealert</a:t>
            </a:r>
            <a:r>
              <a:rPr dirty="0" u="none" sz="2200" spc="-10" b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685" y="332765"/>
            <a:ext cx="5536151" cy="1056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295" y="5064249"/>
            <a:ext cx="4859020" cy="1278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0" b="1">
                <a:solidFill>
                  <a:srgbClr val="E15F46"/>
                </a:solidFill>
                <a:latin typeface="Arial"/>
                <a:cs typeface="Arial"/>
              </a:rPr>
              <a:t>Nate</a:t>
            </a:r>
            <a:r>
              <a:rPr dirty="0" sz="2800" spc="-135" b="1">
                <a:solidFill>
                  <a:srgbClr val="E15F4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E15F46"/>
                </a:solidFill>
                <a:latin typeface="Arial"/>
                <a:cs typeface="Arial"/>
              </a:rPr>
              <a:t>Kauffman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800" b="1">
                <a:solidFill>
                  <a:srgbClr val="333333"/>
                </a:solidFill>
                <a:latin typeface="Arial"/>
                <a:cs typeface="Arial"/>
              </a:rPr>
              <a:t>Executive</a:t>
            </a:r>
            <a:r>
              <a:rPr dirty="0" sz="1800" spc="-3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333"/>
                </a:solidFill>
                <a:latin typeface="Arial"/>
                <a:cs typeface="Arial"/>
              </a:rPr>
              <a:t>Director</a:t>
            </a:r>
            <a:r>
              <a:rPr dirty="0" sz="1800" spc="-6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800" spc="-6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3333"/>
                </a:solidFill>
                <a:latin typeface="Arial"/>
                <a:cs typeface="Arial"/>
              </a:rPr>
              <a:t>Senior</a:t>
            </a:r>
            <a:r>
              <a:rPr dirty="0" sz="1800" spc="-12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333"/>
                </a:solidFill>
                <a:latin typeface="Arial"/>
                <a:cs typeface="Arial"/>
              </a:rPr>
              <a:t>Vice</a:t>
            </a:r>
            <a:r>
              <a:rPr dirty="0" sz="1800" spc="-10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333"/>
                </a:solidFill>
                <a:latin typeface="Arial"/>
                <a:cs typeface="Arial"/>
              </a:rPr>
              <a:t>President </a:t>
            </a:r>
            <a:r>
              <a:rPr dirty="0" sz="1800" spc="-30">
                <a:solidFill>
                  <a:srgbClr val="333333"/>
                </a:solidFill>
                <a:latin typeface="Arial"/>
                <a:cs typeface="Arial"/>
              </a:rPr>
              <a:t>Federal</a:t>
            </a:r>
            <a:r>
              <a:rPr dirty="0" sz="1800" spc="-1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Reserve</a:t>
            </a:r>
            <a:r>
              <a:rPr dirty="0" sz="1800" spc="-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Bank</a:t>
            </a:r>
            <a:r>
              <a:rPr dirty="0" sz="1800" spc="-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80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Kansas</a:t>
            </a:r>
            <a:r>
              <a:rPr dirty="0" sz="1800" spc="-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33333"/>
                </a:solidFill>
                <a:latin typeface="Arial"/>
                <a:cs typeface="Arial"/>
              </a:rPr>
              <a:t>City </a:t>
            </a:r>
            <a:r>
              <a:rPr dirty="0" u="sng" sz="1800" spc="-10">
                <a:solidFill>
                  <a:srgbClr val="0561C1"/>
                </a:solidFill>
                <a:uFill>
                  <a:solidFill>
                    <a:srgbClr val="467885"/>
                  </a:solidFill>
                </a:uFill>
                <a:latin typeface="Arial"/>
                <a:cs typeface="Arial"/>
                <a:hlinkClick r:id="rId5"/>
              </a:rPr>
              <a:t>nathan.kauffman@kc.frb.org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0830" y="71320"/>
            <a:ext cx="9942830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Despite</a:t>
            </a:r>
            <a:r>
              <a:rPr dirty="0" sz="3200" spc="-75"/>
              <a:t> </a:t>
            </a:r>
            <a:r>
              <a:rPr dirty="0" sz="3200"/>
              <a:t>various</a:t>
            </a:r>
            <a:r>
              <a:rPr dirty="0" sz="3200" spc="-70"/>
              <a:t> </a:t>
            </a:r>
            <a:r>
              <a:rPr dirty="0" sz="3200"/>
              <a:t>risks</a:t>
            </a:r>
            <a:r>
              <a:rPr dirty="0" sz="3200" spc="-75"/>
              <a:t> </a:t>
            </a:r>
            <a:r>
              <a:rPr dirty="0" sz="3200"/>
              <a:t>in</a:t>
            </a:r>
            <a:r>
              <a:rPr dirty="0" sz="3200" spc="-55"/>
              <a:t> </a:t>
            </a:r>
            <a:r>
              <a:rPr dirty="0" sz="3200"/>
              <a:t>recent</a:t>
            </a:r>
            <a:r>
              <a:rPr dirty="0" sz="3200" spc="-85"/>
              <a:t> </a:t>
            </a:r>
            <a:r>
              <a:rPr dirty="0" sz="3200"/>
              <a:t>years,</a:t>
            </a:r>
            <a:r>
              <a:rPr dirty="0" sz="3200" spc="-90"/>
              <a:t> </a:t>
            </a:r>
            <a:r>
              <a:rPr dirty="0" sz="3200"/>
              <a:t>growth</a:t>
            </a:r>
            <a:r>
              <a:rPr dirty="0" sz="3200" spc="-85"/>
              <a:t> </a:t>
            </a:r>
            <a:r>
              <a:rPr dirty="0" sz="3200"/>
              <a:t>in</a:t>
            </a:r>
            <a:r>
              <a:rPr dirty="0" sz="3200" spc="-50"/>
              <a:t> </a:t>
            </a:r>
            <a:r>
              <a:rPr dirty="0" sz="3200"/>
              <a:t>the</a:t>
            </a:r>
            <a:r>
              <a:rPr dirty="0" sz="3200" spc="-50"/>
              <a:t> </a:t>
            </a:r>
            <a:r>
              <a:rPr dirty="0" sz="3200" spc="-20"/>
              <a:t>U.S. </a:t>
            </a:r>
            <a:r>
              <a:rPr dirty="0" sz="3200"/>
              <a:t>economy</a:t>
            </a:r>
            <a:r>
              <a:rPr dirty="0" sz="3200" spc="-125"/>
              <a:t> </a:t>
            </a:r>
            <a:r>
              <a:rPr dirty="0" sz="3200"/>
              <a:t>has</a:t>
            </a:r>
            <a:r>
              <a:rPr dirty="0" sz="3200" spc="-75"/>
              <a:t> </a:t>
            </a:r>
            <a:r>
              <a:rPr dirty="0" sz="3200"/>
              <a:t>been</a:t>
            </a:r>
            <a:r>
              <a:rPr dirty="0" sz="3200" spc="-85"/>
              <a:t> </a:t>
            </a:r>
            <a:r>
              <a:rPr dirty="0" sz="3200" spc="-10"/>
              <a:t>resilient.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8262" y="6248291"/>
            <a:ext cx="296735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Sources: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BEA,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BLS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Haver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Analytics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Note: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2025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data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updated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through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third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quarter.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4590" y="1441263"/>
            <a:ext cx="75692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18860" algn="l"/>
              </a:tabLst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GDP</a:t>
            </a:r>
            <a:r>
              <a:rPr dirty="0" sz="2000">
                <a:latin typeface="Arial"/>
                <a:cs typeface="Arial"/>
              </a:rPr>
              <a:t>	U.S.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Inflation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5713" y="2541181"/>
            <a:ext cx="4855845" cy="2675255"/>
            <a:chOff x="675713" y="2541181"/>
            <a:chExt cx="4855845" cy="2675255"/>
          </a:xfrm>
        </p:grpSpPr>
        <p:sp>
          <p:nvSpPr>
            <p:cNvPr id="6" name="object 6"/>
            <p:cNvSpPr/>
            <p:nvPr/>
          </p:nvSpPr>
          <p:spPr>
            <a:xfrm>
              <a:off x="737031" y="2545943"/>
              <a:ext cx="4789805" cy="2665730"/>
            </a:xfrm>
            <a:custGeom>
              <a:avLst/>
              <a:gdLst/>
              <a:ahLst/>
              <a:cxnLst/>
              <a:rect l="l" t="t" r="r" b="b"/>
              <a:pathLst>
                <a:path w="4789805" h="2665729">
                  <a:moveTo>
                    <a:pt x="0" y="0"/>
                  </a:moveTo>
                  <a:lnTo>
                    <a:pt x="4789614" y="0"/>
                  </a:lnTo>
                  <a:lnTo>
                    <a:pt x="4789614" y="2665323"/>
                  </a:lnTo>
                  <a:lnTo>
                    <a:pt x="0" y="26653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7035" y="2545942"/>
              <a:ext cx="0" cy="2665730"/>
            </a:xfrm>
            <a:custGeom>
              <a:avLst/>
              <a:gdLst/>
              <a:ahLst/>
              <a:cxnLst/>
              <a:rect l="l" t="t" r="r" b="b"/>
              <a:pathLst>
                <a:path w="0" h="2665729">
                  <a:moveTo>
                    <a:pt x="0" y="266532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5713" y="521126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5713" y="49453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713" y="46786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5713" y="44119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5713" y="41452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5713" y="38785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5713" y="36118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5713" y="33451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5713" y="30784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75713" y="281177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5713" y="254594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7035" y="4411667"/>
              <a:ext cx="4789805" cy="61594"/>
            </a:xfrm>
            <a:custGeom>
              <a:avLst/>
              <a:gdLst/>
              <a:ahLst/>
              <a:cxnLst/>
              <a:rect l="l" t="t" r="r" b="b"/>
              <a:pathLst>
                <a:path w="4789805" h="61595">
                  <a:moveTo>
                    <a:pt x="0" y="0"/>
                  </a:moveTo>
                  <a:lnTo>
                    <a:pt x="4789614" y="0"/>
                  </a:lnTo>
                </a:path>
                <a:path w="478980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36322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35026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35254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33958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234186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532890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33118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31823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430526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730754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29458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329686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628390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928618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227322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526648" y="441166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281513" y="3612069"/>
              <a:ext cx="299720" cy="106680"/>
            </a:xfrm>
            <a:custGeom>
              <a:avLst/>
              <a:gdLst/>
              <a:ahLst/>
              <a:cxnLst/>
              <a:rect l="l" t="t" r="r" b="b"/>
              <a:pathLst>
                <a:path w="299720" h="106679">
                  <a:moveTo>
                    <a:pt x="0" y="0"/>
                  </a:moveTo>
                  <a:lnTo>
                    <a:pt x="299351" y="106616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478915" y="3638720"/>
              <a:ext cx="299720" cy="106680"/>
            </a:xfrm>
            <a:custGeom>
              <a:avLst/>
              <a:gdLst/>
              <a:ahLst/>
              <a:cxnLst/>
              <a:rect l="l" t="t" r="r" b="b"/>
              <a:pathLst>
                <a:path w="299720" h="106679">
                  <a:moveTo>
                    <a:pt x="0" y="106616"/>
                  </a:moveTo>
                  <a:lnTo>
                    <a:pt x="299351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86710" y="3611878"/>
              <a:ext cx="2394585" cy="373380"/>
            </a:xfrm>
            <a:custGeom>
              <a:avLst/>
              <a:gdLst/>
              <a:ahLst/>
              <a:cxnLst/>
              <a:rect l="l" t="t" r="r" b="b"/>
              <a:pathLst>
                <a:path w="2394585" h="373379">
                  <a:moveTo>
                    <a:pt x="0" y="80771"/>
                  </a:moveTo>
                  <a:lnTo>
                    <a:pt x="298958" y="373379"/>
                  </a:lnTo>
                  <a:lnTo>
                    <a:pt x="599186" y="187451"/>
                  </a:lnTo>
                  <a:lnTo>
                    <a:pt x="897890" y="240791"/>
                  </a:lnTo>
                  <a:lnTo>
                    <a:pt x="1198118" y="134111"/>
                  </a:lnTo>
                  <a:lnTo>
                    <a:pt x="1496822" y="27431"/>
                  </a:lnTo>
                  <a:lnTo>
                    <a:pt x="1795526" y="320039"/>
                  </a:lnTo>
                  <a:lnTo>
                    <a:pt x="2095754" y="134111"/>
                  </a:lnTo>
                  <a:lnTo>
                    <a:pt x="2394458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581396" y="2759162"/>
              <a:ext cx="897890" cy="2212340"/>
            </a:xfrm>
            <a:custGeom>
              <a:avLst/>
              <a:gdLst/>
              <a:ahLst/>
              <a:cxnLst/>
              <a:rect l="l" t="t" r="r" b="b"/>
              <a:pathLst>
                <a:path w="897889" h="2212340">
                  <a:moveTo>
                    <a:pt x="0" y="959396"/>
                  </a:moveTo>
                  <a:lnTo>
                    <a:pt x="298704" y="2212225"/>
                  </a:lnTo>
                  <a:lnTo>
                    <a:pt x="597408" y="0"/>
                  </a:lnTo>
                  <a:lnTo>
                    <a:pt x="897636" y="986828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77736" y="3639310"/>
              <a:ext cx="599440" cy="213360"/>
            </a:xfrm>
            <a:custGeom>
              <a:avLst/>
              <a:gdLst/>
              <a:ahLst/>
              <a:cxnLst/>
              <a:rect l="l" t="t" r="r" b="b"/>
              <a:pathLst>
                <a:path w="599439" h="213360">
                  <a:moveTo>
                    <a:pt x="0" y="0"/>
                  </a:moveTo>
                  <a:lnTo>
                    <a:pt x="300228" y="25908"/>
                  </a:lnTo>
                  <a:lnTo>
                    <a:pt x="599236" y="213360"/>
                  </a:lnTo>
                </a:path>
              </a:pathLst>
            </a:custGeom>
            <a:ln w="38099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368348" y="2365466"/>
            <a:ext cx="207010" cy="29851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290"/>
              </a:spcBef>
            </a:pPr>
            <a:r>
              <a:rPr dirty="0" sz="1600" spc="-5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90"/>
              </a:spcBef>
            </a:pPr>
            <a:r>
              <a:rPr dirty="0" sz="1600" spc="-5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90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90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-1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600" spc="-50">
                <a:latin typeface="Arial"/>
                <a:cs typeface="Arial"/>
              </a:rPr>
              <a:t>-2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50">
                <a:latin typeface="Arial"/>
                <a:cs typeface="Arial"/>
              </a:rPr>
              <a:t>-3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0296" y="5335543"/>
            <a:ext cx="4671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7030" y="2211983"/>
            <a:ext cx="3157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Percent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732902" y="2600309"/>
            <a:ext cx="4996815" cy="2585720"/>
            <a:chOff x="6732902" y="2600309"/>
            <a:chExt cx="4996815" cy="2585720"/>
          </a:xfrm>
        </p:grpSpPr>
        <p:sp>
          <p:nvSpPr>
            <p:cNvPr id="45" name="object 45"/>
            <p:cNvSpPr/>
            <p:nvPr/>
          </p:nvSpPr>
          <p:spPr>
            <a:xfrm>
              <a:off x="6794220" y="2605074"/>
              <a:ext cx="4930140" cy="2576195"/>
            </a:xfrm>
            <a:custGeom>
              <a:avLst/>
              <a:gdLst/>
              <a:ahLst/>
              <a:cxnLst/>
              <a:rect l="l" t="t" r="r" b="b"/>
              <a:pathLst>
                <a:path w="4930140" h="2576195">
                  <a:moveTo>
                    <a:pt x="0" y="0"/>
                  </a:moveTo>
                  <a:lnTo>
                    <a:pt x="4930139" y="0"/>
                  </a:lnTo>
                  <a:lnTo>
                    <a:pt x="4930139" y="2576093"/>
                  </a:lnTo>
                  <a:lnTo>
                    <a:pt x="0" y="25760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94224" y="2605069"/>
              <a:ext cx="0" cy="2576195"/>
            </a:xfrm>
            <a:custGeom>
              <a:avLst/>
              <a:gdLst/>
              <a:ahLst/>
              <a:cxnLst/>
              <a:rect l="l" t="t" r="r" b="b"/>
              <a:pathLst>
                <a:path w="0" h="2576195">
                  <a:moveTo>
                    <a:pt x="0" y="257609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732902" y="518116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32902" y="492404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732902" y="466648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732902" y="440892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732902" y="415137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732902" y="389381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732902" y="36362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732902" y="33771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732902" y="311962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732902" y="28620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732902" y="260507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794224" y="4665945"/>
              <a:ext cx="4930140" cy="61594"/>
            </a:xfrm>
            <a:custGeom>
              <a:avLst/>
              <a:gdLst/>
              <a:ahLst/>
              <a:cxnLst/>
              <a:rect l="l" t="t" r="r" b="b"/>
              <a:pathLst>
                <a:path w="4930140" h="61595">
                  <a:moveTo>
                    <a:pt x="0" y="0"/>
                  </a:moveTo>
                  <a:lnTo>
                    <a:pt x="4930140" y="0"/>
                  </a:lnTo>
                </a:path>
                <a:path w="493014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103367" y="466594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414262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723634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033007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342378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653274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962646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272019" y="4665946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581390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892286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0201659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511031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820402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131298" y="466594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1440430" y="466594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793991" y="2799962"/>
              <a:ext cx="4866005" cy="1856105"/>
            </a:xfrm>
            <a:custGeom>
              <a:avLst/>
              <a:gdLst/>
              <a:ahLst/>
              <a:cxnLst/>
              <a:rect l="l" t="t" r="r" b="b"/>
              <a:pathLst>
                <a:path w="4866005" h="1856104">
                  <a:moveTo>
                    <a:pt x="0" y="1301927"/>
                  </a:moveTo>
                  <a:lnTo>
                    <a:pt x="13716" y="1273695"/>
                  </a:lnTo>
                  <a:lnTo>
                    <a:pt x="39624" y="1320939"/>
                  </a:lnTo>
                  <a:lnTo>
                    <a:pt x="64008" y="1255407"/>
                  </a:lnTo>
                  <a:lnTo>
                    <a:pt x="89916" y="1278267"/>
                  </a:lnTo>
                  <a:lnTo>
                    <a:pt x="115823" y="1296555"/>
                  </a:lnTo>
                  <a:lnTo>
                    <a:pt x="141732" y="1464195"/>
                  </a:lnTo>
                  <a:lnTo>
                    <a:pt x="167640" y="1444371"/>
                  </a:lnTo>
                  <a:lnTo>
                    <a:pt x="193548" y="1484007"/>
                  </a:lnTo>
                  <a:lnTo>
                    <a:pt x="219456" y="1500759"/>
                  </a:lnTo>
                  <a:lnTo>
                    <a:pt x="245364" y="1516011"/>
                  </a:lnTo>
                  <a:lnTo>
                    <a:pt x="271272" y="1529715"/>
                  </a:lnTo>
                  <a:lnTo>
                    <a:pt x="297180" y="1485531"/>
                  </a:lnTo>
                  <a:lnTo>
                    <a:pt x="323088" y="1464195"/>
                  </a:lnTo>
                  <a:lnTo>
                    <a:pt x="348996" y="1391043"/>
                  </a:lnTo>
                  <a:lnTo>
                    <a:pt x="374904" y="1322463"/>
                  </a:lnTo>
                  <a:lnTo>
                    <a:pt x="400812" y="1224915"/>
                  </a:lnTo>
                  <a:lnTo>
                    <a:pt x="426720" y="1153299"/>
                  </a:lnTo>
                  <a:lnTo>
                    <a:pt x="452628" y="1147191"/>
                  </a:lnTo>
                  <a:lnTo>
                    <a:pt x="477012" y="1125867"/>
                  </a:lnTo>
                  <a:lnTo>
                    <a:pt x="502920" y="1098423"/>
                  </a:lnTo>
                  <a:lnTo>
                    <a:pt x="528828" y="1087767"/>
                  </a:lnTo>
                  <a:lnTo>
                    <a:pt x="554736" y="1171587"/>
                  </a:lnTo>
                  <a:lnTo>
                    <a:pt x="580644" y="1170063"/>
                  </a:lnTo>
                  <a:lnTo>
                    <a:pt x="606552" y="1215771"/>
                  </a:lnTo>
                  <a:lnTo>
                    <a:pt x="632460" y="1203579"/>
                  </a:lnTo>
                  <a:lnTo>
                    <a:pt x="658368" y="1218831"/>
                  </a:lnTo>
                  <a:lnTo>
                    <a:pt x="684276" y="1273695"/>
                  </a:lnTo>
                  <a:lnTo>
                    <a:pt x="710184" y="1351419"/>
                  </a:lnTo>
                  <a:lnTo>
                    <a:pt x="736092" y="1459611"/>
                  </a:lnTo>
                  <a:lnTo>
                    <a:pt x="762000" y="1467243"/>
                  </a:lnTo>
                  <a:lnTo>
                    <a:pt x="787908" y="1502295"/>
                  </a:lnTo>
                  <a:lnTo>
                    <a:pt x="813816" y="1476387"/>
                  </a:lnTo>
                  <a:lnTo>
                    <a:pt x="839724" y="1433703"/>
                  </a:lnTo>
                  <a:lnTo>
                    <a:pt x="865632" y="1355979"/>
                  </a:lnTo>
                  <a:lnTo>
                    <a:pt x="890016" y="1427619"/>
                  </a:lnTo>
                  <a:lnTo>
                    <a:pt x="915924" y="1447431"/>
                  </a:lnTo>
                  <a:lnTo>
                    <a:pt x="941832" y="1487055"/>
                  </a:lnTo>
                  <a:lnTo>
                    <a:pt x="967740" y="1451991"/>
                  </a:lnTo>
                  <a:lnTo>
                    <a:pt x="993647" y="1537335"/>
                  </a:lnTo>
                  <a:lnTo>
                    <a:pt x="1019556" y="1598307"/>
                  </a:lnTo>
                  <a:lnTo>
                    <a:pt x="1045463" y="1549539"/>
                  </a:lnTo>
                  <a:lnTo>
                    <a:pt x="1071372" y="1477911"/>
                  </a:lnTo>
                  <a:lnTo>
                    <a:pt x="1097280" y="1455051"/>
                  </a:lnTo>
                  <a:lnTo>
                    <a:pt x="1123188" y="1503819"/>
                  </a:lnTo>
                  <a:lnTo>
                    <a:pt x="1149096" y="1572399"/>
                  </a:lnTo>
                  <a:lnTo>
                    <a:pt x="1175004" y="1615059"/>
                  </a:lnTo>
                  <a:lnTo>
                    <a:pt x="1200912" y="1558671"/>
                  </a:lnTo>
                  <a:lnTo>
                    <a:pt x="1226820" y="1508379"/>
                  </a:lnTo>
                  <a:lnTo>
                    <a:pt x="1252728" y="1503819"/>
                  </a:lnTo>
                  <a:lnTo>
                    <a:pt x="1278636" y="1584579"/>
                  </a:lnTo>
                  <a:lnTo>
                    <a:pt x="1303020" y="1508379"/>
                  </a:lnTo>
                  <a:lnTo>
                    <a:pt x="1328928" y="1435239"/>
                  </a:lnTo>
                  <a:lnTo>
                    <a:pt x="1354836" y="1410855"/>
                  </a:lnTo>
                  <a:lnTo>
                    <a:pt x="1380744" y="1439811"/>
                  </a:lnTo>
                  <a:lnTo>
                    <a:pt x="1406652" y="1435239"/>
                  </a:lnTo>
                  <a:lnTo>
                    <a:pt x="1432560" y="1477911"/>
                  </a:lnTo>
                  <a:lnTo>
                    <a:pt x="1458468" y="1480947"/>
                  </a:lnTo>
                  <a:lnTo>
                    <a:pt x="1484376" y="1522107"/>
                  </a:lnTo>
                  <a:lnTo>
                    <a:pt x="1510284" y="1586103"/>
                  </a:lnTo>
                  <a:lnTo>
                    <a:pt x="1536192" y="1677555"/>
                  </a:lnTo>
                  <a:lnTo>
                    <a:pt x="1562100" y="1855863"/>
                  </a:lnTo>
                  <a:lnTo>
                    <a:pt x="1588008" y="1822323"/>
                  </a:lnTo>
                  <a:lnTo>
                    <a:pt x="1613916" y="1814703"/>
                  </a:lnTo>
                  <a:lnTo>
                    <a:pt x="1639824" y="1837575"/>
                  </a:lnTo>
                  <a:lnTo>
                    <a:pt x="1665732" y="1817763"/>
                  </a:lnTo>
                  <a:lnTo>
                    <a:pt x="1691639" y="1796415"/>
                  </a:lnTo>
                  <a:lnTo>
                    <a:pt x="1716024" y="1810143"/>
                  </a:lnTo>
                  <a:lnTo>
                    <a:pt x="1741932" y="1804035"/>
                  </a:lnTo>
                  <a:lnTo>
                    <a:pt x="1767839" y="1849767"/>
                  </a:lnTo>
                  <a:lnTo>
                    <a:pt x="1793748" y="1842135"/>
                  </a:lnTo>
                  <a:lnTo>
                    <a:pt x="1819656" y="1800999"/>
                  </a:lnTo>
                  <a:lnTo>
                    <a:pt x="1845564" y="1776603"/>
                  </a:lnTo>
                  <a:lnTo>
                    <a:pt x="1871472" y="1640979"/>
                  </a:lnTo>
                  <a:lnTo>
                    <a:pt x="1897380" y="1700403"/>
                  </a:lnTo>
                  <a:lnTo>
                    <a:pt x="1923288" y="1689735"/>
                  </a:lnTo>
                  <a:lnTo>
                    <a:pt x="1949195" y="1627263"/>
                  </a:lnTo>
                  <a:lnTo>
                    <a:pt x="1975104" y="1647075"/>
                  </a:lnTo>
                  <a:lnTo>
                    <a:pt x="2001012" y="1651635"/>
                  </a:lnTo>
                  <a:lnTo>
                    <a:pt x="2026920" y="1671447"/>
                  </a:lnTo>
                  <a:lnTo>
                    <a:pt x="2052827" y="1637931"/>
                  </a:lnTo>
                  <a:lnTo>
                    <a:pt x="2078736" y="1551063"/>
                  </a:lnTo>
                  <a:lnTo>
                    <a:pt x="2104644" y="1497711"/>
                  </a:lnTo>
                  <a:lnTo>
                    <a:pt x="2129028" y="1505343"/>
                  </a:lnTo>
                  <a:lnTo>
                    <a:pt x="2154936" y="1439811"/>
                  </a:lnTo>
                  <a:lnTo>
                    <a:pt x="2180844" y="1349895"/>
                  </a:lnTo>
                  <a:lnTo>
                    <a:pt x="2206752" y="1299591"/>
                  </a:lnTo>
                  <a:lnTo>
                    <a:pt x="2232660" y="1374267"/>
                  </a:lnTo>
                  <a:lnTo>
                    <a:pt x="2258568" y="1410855"/>
                  </a:lnTo>
                  <a:lnTo>
                    <a:pt x="2284476" y="1464195"/>
                  </a:lnTo>
                  <a:lnTo>
                    <a:pt x="2310384" y="1488579"/>
                  </a:lnTo>
                  <a:lnTo>
                    <a:pt x="2336292" y="1484007"/>
                  </a:lnTo>
                  <a:lnTo>
                    <a:pt x="2362200" y="1461135"/>
                  </a:lnTo>
                  <a:lnTo>
                    <a:pt x="2388108" y="1413891"/>
                  </a:lnTo>
                  <a:lnTo>
                    <a:pt x="2414016" y="1432179"/>
                  </a:lnTo>
                  <a:lnTo>
                    <a:pt x="2439924" y="1403223"/>
                  </a:lnTo>
                  <a:lnTo>
                    <a:pt x="2465832" y="1410855"/>
                  </a:lnTo>
                  <a:lnTo>
                    <a:pt x="2491740" y="1413891"/>
                  </a:lnTo>
                  <a:lnTo>
                    <a:pt x="2517648" y="1392567"/>
                  </a:lnTo>
                  <a:lnTo>
                    <a:pt x="2542032" y="1351419"/>
                  </a:lnTo>
                  <a:lnTo>
                    <a:pt x="2567940" y="1339215"/>
                  </a:lnTo>
                  <a:lnTo>
                    <a:pt x="2593848" y="1282839"/>
                  </a:lnTo>
                  <a:lnTo>
                    <a:pt x="2619756" y="1281303"/>
                  </a:lnTo>
                  <a:lnTo>
                    <a:pt x="2645664" y="1263015"/>
                  </a:lnTo>
                  <a:lnTo>
                    <a:pt x="2671572" y="1304175"/>
                  </a:lnTo>
                  <a:lnTo>
                    <a:pt x="2697480" y="1348359"/>
                  </a:lnTo>
                  <a:lnTo>
                    <a:pt x="2723388" y="1337691"/>
                  </a:lnTo>
                  <a:lnTo>
                    <a:pt x="2749296" y="1365123"/>
                  </a:lnTo>
                  <a:lnTo>
                    <a:pt x="2775204" y="1384935"/>
                  </a:lnTo>
                  <a:lnTo>
                    <a:pt x="2801112" y="1497711"/>
                  </a:lnTo>
                  <a:lnTo>
                    <a:pt x="2827020" y="1505343"/>
                  </a:lnTo>
                  <a:lnTo>
                    <a:pt x="2852928" y="1473339"/>
                  </a:lnTo>
                  <a:lnTo>
                    <a:pt x="2878836" y="1462659"/>
                  </a:lnTo>
                  <a:lnTo>
                    <a:pt x="2904744" y="1488579"/>
                  </a:lnTo>
                  <a:lnTo>
                    <a:pt x="2930652" y="1499235"/>
                  </a:lnTo>
                  <a:lnTo>
                    <a:pt x="2955036" y="1491615"/>
                  </a:lnTo>
                  <a:lnTo>
                    <a:pt x="2980944" y="1497711"/>
                  </a:lnTo>
                  <a:lnTo>
                    <a:pt x="3006852" y="1535811"/>
                  </a:lnTo>
                  <a:lnTo>
                    <a:pt x="3032760" y="1534299"/>
                  </a:lnTo>
                  <a:lnTo>
                    <a:pt x="3058668" y="1516011"/>
                  </a:lnTo>
                  <a:lnTo>
                    <a:pt x="3084576" y="1462659"/>
                  </a:lnTo>
                  <a:lnTo>
                    <a:pt x="3110484" y="1403223"/>
                  </a:lnTo>
                  <a:lnTo>
                    <a:pt x="3136392" y="1430667"/>
                  </a:lnTo>
                  <a:lnTo>
                    <a:pt x="3162300" y="1566291"/>
                  </a:lnTo>
                  <a:lnTo>
                    <a:pt x="3188208" y="1746123"/>
                  </a:lnTo>
                  <a:lnTo>
                    <a:pt x="3214116" y="1740039"/>
                  </a:lnTo>
                  <a:lnTo>
                    <a:pt x="3240024" y="1669923"/>
                  </a:lnTo>
                  <a:lnTo>
                    <a:pt x="3265932" y="1628787"/>
                  </a:lnTo>
                  <a:lnTo>
                    <a:pt x="3291840" y="1567815"/>
                  </a:lnTo>
                  <a:lnTo>
                    <a:pt x="3317748" y="1537335"/>
                  </a:lnTo>
                  <a:lnTo>
                    <a:pt x="3343655" y="1560207"/>
                  </a:lnTo>
                  <a:lnTo>
                    <a:pt x="3368040" y="1560207"/>
                  </a:lnTo>
                  <a:lnTo>
                    <a:pt x="3393948" y="1522107"/>
                  </a:lnTo>
                  <a:lnTo>
                    <a:pt x="3419855" y="1458099"/>
                  </a:lnTo>
                  <a:lnTo>
                    <a:pt x="3445764" y="1391043"/>
                  </a:lnTo>
                  <a:lnTo>
                    <a:pt x="3471672" y="1177671"/>
                  </a:lnTo>
                  <a:lnTo>
                    <a:pt x="3497579" y="927735"/>
                  </a:lnTo>
                  <a:lnTo>
                    <a:pt x="3523488" y="816483"/>
                  </a:lnTo>
                  <a:lnTo>
                    <a:pt x="3549396" y="757047"/>
                  </a:lnTo>
                  <a:lnTo>
                    <a:pt x="3575304" y="714375"/>
                  </a:lnTo>
                  <a:lnTo>
                    <a:pt x="3601212" y="685431"/>
                  </a:lnTo>
                  <a:lnTo>
                    <a:pt x="3627120" y="645795"/>
                  </a:lnTo>
                  <a:lnTo>
                    <a:pt x="3653028" y="491871"/>
                  </a:lnTo>
                  <a:lnTo>
                    <a:pt x="3678936" y="337947"/>
                  </a:lnTo>
                  <a:lnTo>
                    <a:pt x="3704844" y="283083"/>
                  </a:lnTo>
                  <a:lnTo>
                    <a:pt x="3730752" y="249567"/>
                  </a:lnTo>
                  <a:lnTo>
                    <a:pt x="3756660" y="179451"/>
                  </a:lnTo>
                  <a:lnTo>
                    <a:pt x="3781044" y="81915"/>
                  </a:lnTo>
                  <a:lnTo>
                    <a:pt x="3806952" y="144399"/>
                  </a:lnTo>
                  <a:lnTo>
                    <a:pt x="3832860" y="115443"/>
                  </a:lnTo>
                  <a:lnTo>
                    <a:pt x="3858767" y="0"/>
                  </a:lnTo>
                  <a:lnTo>
                    <a:pt x="3884676" y="127635"/>
                  </a:lnTo>
                  <a:lnTo>
                    <a:pt x="3910584" y="155067"/>
                  </a:lnTo>
                  <a:lnTo>
                    <a:pt x="3936491" y="148971"/>
                  </a:lnTo>
                  <a:lnTo>
                    <a:pt x="3962400" y="200787"/>
                  </a:lnTo>
                  <a:lnTo>
                    <a:pt x="3988308" y="312039"/>
                  </a:lnTo>
                  <a:lnTo>
                    <a:pt x="4014216" y="444627"/>
                  </a:lnTo>
                  <a:lnTo>
                    <a:pt x="4040124" y="447687"/>
                  </a:lnTo>
                  <a:lnTo>
                    <a:pt x="4066032" y="526923"/>
                  </a:lnTo>
                  <a:lnTo>
                    <a:pt x="4091940" y="725055"/>
                  </a:lnTo>
                  <a:lnTo>
                    <a:pt x="4117848" y="712863"/>
                  </a:lnTo>
                  <a:lnTo>
                    <a:pt x="4143755" y="834771"/>
                  </a:lnTo>
                  <a:lnTo>
                    <a:pt x="4169664" y="1019187"/>
                  </a:lnTo>
                  <a:lnTo>
                    <a:pt x="4194048" y="987171"/>
                  </a:lnTo>
                  <a:lnTo>
                    <a:pt x="4219956" y="982611"/>
                  </a:lnTo>
                  <a:lnTo>
                    <a:pt x="4245864" y="978027"/>
                  </a:lnTo>
                  <a:lnTo>
                    <a:pt x="4271772" y="1087767"/>
                  </a:lnTo>
                  <a:lnTo>
                    <a:pt x="4297680" y="1153299"/>
                  </a:lnTo>
                  <a:lnTo>
                    <a:pt x="4323588" y="1153299"/>
                  </a:lnTo>
                  <a:lnTo>
                    <a:pt x="4349496" y="1170063"/>
                  </a:lnTo>
                  <a:lnTo>
                    <a:pt x="4375404" y="1168539"/>
                  </a:lnTo>
                  <a:lnTo>
                    <a:pt x="4401312" y="1112151"/>
                  </a:lnTo>
                  <a:lnTo>
                    <a:pt x="4427220" y="1138047"/>
                  </a:lnTo>
                  <a:lnTo>
                    <a:pt x="4453128" y="1180731"/>
                  </a:lnTo>
                  <a:lnTo>
                    <a:pt x="4479036" y="1209687"/>
                  </a:lnTo>
                  <a:lnTo>
                    <a:pt x="4504944" y="1197495"/>
                  </a:lnTo>
                  <a:lnTo>
                    <a:pt x="4530852" y="1244739"/>
                  </a:lnTo>
                  <a:lnTo>
                    <a:pt x="4556760" y="1282839"/>
                  </a:lnTo>
                  <a:lnTo>
                    <a:pt x="4582668" y="1227975"/>
                  </a:lnTo>
                  <a:lnTo>
                    <a:pt x="4607052" y="1199019"/>
                  </a:lnTo>
                  <a:lnTo>
                    <a:pt x="4632960" y="1163967"/>
                  </a:lnTo>
                  <a:lnTo>
                    <a:pt x="4658868" y="1194435"/>
                  </a:lnTo>
                  <a:lnTo>
                    <a:pt x="4684776" y="1167003"/>
                  </a:lnTo>
                  <a:lnTo>
                    <a:pt x="4710684" y="1258455"/>
                  </a:lnTo>
                  <a:lnTo>
                    <a:pt x="4736592" y="1279779"/>
                  </a:lnTo>
                  <a:lnTo>
                    <a:pt x="4762500" y="1232535"/>
                  </a:lnTo>
                  <a:lnTo>
                    <a:pt x="4788408" y="1197495"/>
                  </a:lnTo>
                  <a:lnTo>
                    <a:pt x="4814316" y="1195959"/>
                  </a:lnTo>
                  <a:lnTo>
                    <a:pt x="4840224" y="1159395"/>
                  </a:lnTo>
                  <a:lnTo>
                    <a:pt x="4865852" y="1147191"/>
                  </a:lnTo>
                </a:path>
              </a:pathLst>
            </a:custGeom>
            <a:ln w="38099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793991" y="3221669"/>
              <a:ext cx="4866005" cy="1195070"/>
            </a:xfrm>
            <a:custGeom>
              <a:avLst/>
              <a:gdLst/>
              <a:ahLst/>
              <a:cxnLst/>
              <a:rect l="l" t="t" r="r" b="b"/>
              <a:pathLst>
                <a:path w="4866005" h="1195070">
                  <a:moveTo>
                    <a:pt x="0" y="1033157"/>
                  </a:moveTo>
                  <a:lnTo>
                    <a:pt x="13716" y="1008951"/>
                  </a:lnTo>
                  <a:lnTo>
                    <a:pt x="39624" y="1007427"/>
                  </a:lnTo>
                  <a:lnTo>
                    <a:pt x="64008" y="986091"/>
                  </a:lnTo>
                  <a:lnTo>
                    <a:pt x="89916" y="1031811"/>
                  </a:lnTo>
                  <a:lnTo>
                    <a:pt x="115823" y="1022667"/>
                  </a:lnTo>
                  <a:lnTo>
                    <a:pt x="141732" y="1044003"/>
                  </a:lnTo>
                  <a:lnTo>
                    <a:pt x="167640" y="1065339"/>
                  </a:lnTo>
                  <a:lnTo>
                    <a:pt x="193548" y="1079055"/>
                  </a:lnTo>
                  <a:lnTo>
                    <a:pt x="219456" y="1109535"/>
                  </a:lnTo>
                  <a:lnTo>
                    <a:pt x="245364" y="1165923"/>
                  </a:lnTo>
                  <a:lnTo>
                    <a:pt x="271272" y="1155255"/>
                  </a:lnTo>
                  <a:lnTo>
                    <a:pt x="297180" y="1172019"/>
                  </a:lnTo>
                  <a:lnTo>
                    <a:pt x="323088" y="1155255"/>
                  </a:lnTo>
                  <a:lnTo>
                    <a:pt x="348996" y="1132395"/>
                  </a:lnTo>
                  <a:lnTo>
                    <a:pt x="374904" y="1130871"/>
                  </a:lnTo>
                  <a:lnTo>
                    <a:pt x="400812" y="1085151"/>
                  </a:lnTo>
                  <a:lnTo>
                    <a:pt x="426720" y="1051623"/>
                  </a:lnTo>
                  <a:lnTo>
                    <a:pt x="452628" y="1036383"/>
                  </a:lnTo>
                  <a:lnTo>
                    <a:pt x="477012" y="996759"/>
                  </a:lnTo>
                  <a:lnTo>
                    <a:pt x="502920" y="970851"/>
                  </a:lnTo>
                  <a:lnTo>
                    <a:pt x="528828" y="967803"/>
                  </a:lnTo>
                  <a:lnTo>
                    <a:pt x="554736" y="995235"/>
                  </a:lnTo>
                  <a:lnTo>
                    <a:pt x="580644" y="973899"/>
                  </a:lnTo>
                  <a:lnTo>
                    <a:pt x="606552" y="935799"/>
                  </a:lnTo>
                  <a:lnTo>
                    <a:pt x="632460" y="912939"/>
                  </a:lnTo>
                  <a:lnTo>
                    <a:pt x="658368" y="922083"/>
                  </a:lnTo>
                  <a:lnTo>
                    <a:pt x="684276" y="917511"/>
                  </a:lnTo>
                  <a:lnTo>
                    <a:pt x="710184" y="937323"/>
                  </a:lnTo>
                  <a:lnTo>
                    <a:pt x="736092" y="973899"/>
                  </a:lnTo>
                  <a:lnTo>
                    <a:pt x="762000" y="975423"/>
                  </a:lnTo>
                  <a:lnTo>
                    <a:pt x="787908" y="987615"/>
                  </a:lnTo>
                  <a:lnTo>
                    <a:pt x="813816" y="1022667"/>
                  </a:lnTo>
                  <a:lnTo>
                    <a:pt x="839724" y="1008951"/>
                  </a:lnTo>
                  <a:lnTo>
                    <a:pt x="865632" y="957135"/>
                  </a:lnTo>
                  <a:lnTo>
                    <a:pt x="890016" y="984567"/>
                  </a:lnTo>
                  <a:lnTo>
                    <a:pt x="915924" y="1008951"/>
                  </a:lnTo>
                  <a:lnTo>
                    <a:pt x="941832" y="1034859"/>
                  </a:lnTo>
                  <a:lnTo>
                    <a:pt x="967740" y="1042479"/>
                  </a:lnTo>
                  <a:lnTo>
                    <a:pt x="993647" y="1062291"/>
                  </a:lnTo>
                  <a:lnTo>
                    <a:pt x="1019556" y="1089723"/>
                  </a:lnTo>
                  <a:lnTo>
                    <a:pt x="1045463" y="1085151"/>
                  </a:lnTo>
                  <a:lnTo>
                    <a:pt x="1071372" y="1066863"/>
                  </a:lnTo>
                  <a:lnTo>
                    <a:pt x="1097280" y="1060767"/>
                  </a:lnTo>
                  <a:lnTo>
                    <a:pt x="1123188" y="1048575"/>
                  </a:lnTo>
                  <a:lnTo>
                    <a:pt x="1149096" y="1050099"/>
                  </a:lnTo>
                  <a:lnTo>
                    <a:pt x="1175004" y="1069911"/>
                  </a:lnTo>
                  <a:lnTo>
                    <a:pt x="1200912" y="1054671"/>
                  </a:lnTo>
                  <a:lnTo>
                    <a:pt x="1226820" y="1045527"/>
                  </a:lnTo>
                  <a:lnTo>
                    <a:pt x="1252728" y="1069911"/>
                  </a:lnTo>
                  <a:lnTo>
                    <a:pt x="1278636" y="1086675"/>
                  </a:lnTo>
                  <a:lnTo>
                    <a:pt x="1303020" y="1071435"/>
                  </a:lnTo>
                  <a:lnTo>
                    <a:pt x="1328928" y="1039431"/>
                  </a:lnTo>
                  <a:lnTo>
                    <a:pt x="1354836" y="1025715"/>
                  </a:lnTo>
                  <a:lnTo>
                    <a:pt x="1380744" y="1040955"/>
                  </a:lnTo>
                  <a:lnTo>
                    <a:pt x="1406652" y="1028763"/>
                  </a:lnTo>
                  <a:lnTo>
                    <a:pt x="1432560" y="1047051"/>
                  </a:lnTo>
                  <a:lnTo>
                    <a:pt x="1458468" y="1044003"/>
                  </a:lnTo>
                  <a:lnTo>
                    <a:pt x="1484376" y="1065339"/>
                  </a:lnTo>
                  <a:lnTo>
                    <a:pt x="1510284" y="1085151"/>
                  </a:lnTo>
                  <a:lnTo>
                    <a:pt x="1536192" y="1094295"/>
                  </a:lnTo>
                  <a:lnTo>
                    <a:pt x="1562100" y="1132395"/>
                  </a:lnTo>
                  <a:lnTo>
                    <a:pt x="1588008" y="1115631"/>
                  </a:lnTo>
                  <a:lnTo>
                    <a:pt x="1613916" y="1114107"/>
                  </a:lnTo>
                  <a:lnTo>
                    <a:pt x="1639824" y="1111059"/>
                  </a:lnTo>
                  <a:lnTo>
                    <a:pt x="1665732" y="1123251"/>
                  </a:lnTo>
                  <a:lnTo>
                    <a:pt x="1691639" y="1121727"/>
                  </a:lnTo>
                  <a:lnTo>
                    <a:pt x="1716024" y="1140015"/>
                  </a:lnTo>
                  <a:lnTo>
                    <a:pt x="1741932" y="1129347"/>
                  </a:lnTo>
                  <a:lnTo>
                    <a:pt x="1767839" y="1126299"/>
                  </a:lnTo>
                  <a:lnTo>
                    <a:pt x="1793748" y="1141539"/>
                  </a:lnTo>
                  <a:lnTo>
                    <a:pt x="1819656" y="1135443"/>
                  </a:lnTo>
                  <a:lnTo>
                    <a:pt x="1845564" y="1136967"/>
                  </a:lnTo>
                  <a:lnTo>
                    <a:pt x="1871472" y="1082103"/>
                  </a:lnTo>
                  <a:lnTo>
                    <a:pt x="1897380" y="1066863"/>
                  </a:lnTo>
                  <a:lnTo>
                    <a:pt x="1923288" y="1068387"/>
                  </a:lnTo>
                  <a:lnTo>
                    <a:pt x="1949195" y="1053147"/>
                  </a:lnTo>
                  <a:lnTo>
                    <a:pt x="1975104" y="1039431"/>
                  </a:lnTo>
                  <a:lnTo>
                    <a:pt x="2001012" y="1044003"/>
                  </a:lnTo>
                  <a:lnTo>
                    <a:pt x="2026920" y="1031811"/>
                  </a:lnTo>
                  <a:lnTo>
                    <a:pt x="2052827" y="1007427"/>
                  </a:lnTo>
                  <a:lnTo>
                    <a:pt x="2078736" y="1010475"/>
                  </a:lnTo>
                  <a:lnTo>
                    <a:pt x="2104644" y="984567"/>
                  </a:lnTo>
                  <a:lnTo>
                    <a:pt x="2129028" y="1001331"/>
                  </a:lnTo>
                  <a:lnTo>
                    <a:pt x="2154936" y="987615"/>
                  </a:lnTo>
                  <a:lnTo>
                    <a:pt x="2180844" y="964755"/>
                  </a:lnTo>
                  <a:lnTo>
                    <a:pt x="2206752" y="963231"/>
                  </a:lnTo>
                  <a:lnTo>
                    <a:pt x="2232660" y="1011999"/>
                  </a:lnTo>
                  <a:lnTo>
                    <a:pt x="2258568" y="1022667"/>
                  </a:lnTo>
                  <a:lnTo>
                    <a:pt x="2284476" y="1045527"/>
                  </a:lnTo>
                  <a:lnTo>
                    <a:pt x="2310384" y="1037907"/>
                  </a:lnTo>
                  <a:lnTo>
                    <a:pt x="2336292" y="1057719"/>
                  </a:lnTo>
                  <a:lnTo>
                    <a:pt x="2362200" y="1074483"/>
                  </a:lnTo>
                  <a:lnTo>
                    <a:pt x="2388108" y="1077531"/>
                  </a:lnTo>
                  <a:lnTo>
                    <a:pt x="2414016" y="1047051"/>
                  </a:lnTo>
                  <a:lnTo>
                    <a:pt x="2439924" y="1045527"/>
                  </a:lnTo>
                  <a:lnTo>
                    <a:pt x="2465832" y="1037907"/>
                  </a:lnTo>
                  <a:lnTo>
                    <a:pt x="2491740" y="1024191"/>
                  </a:lnTo>
                  <a:lnTo>
                    <a:pt x="2517648" y="1021143"/>
                  </a:lnTo>
                  <a:lnTo>
                    <a:pt x="2542032" y="952563"/>
                  </a:lnTo>
                  <a:lnTo>
                    <a:pt x="2567940" y="958659"/>
                  </a:lnTo>
                  <a:lnTo>
                    <a:pt x="2593848" y="934275"/>
                  </a:lnTo>
                  <a:lnTo>
                    <a:pt x="2619756" y="944943"/>
                  </a:lnTo>
                  <a:lnTo>
                    <a:pt x="2645664" y="929703"/>
                  </a:lnTo>
                  <a:lnTo>
                    <a:pt x="2671572" y="955611"/>
                  </a:lnTo>
                  <a:lnTo>
                    <a:pt x="2697480" y="938847"/>
                  </a:lnTo>
                  <a:lnTo>
                    <a:pt x="2723388" y="961707"/>
                  </a:lnTo>
                  <a:lnTo>
                    <a:pt x="2749296" y="926655"/>
                  </a:lnTo>
                  <a:lnTo>
                    <a:pt x="2775204" y="919035"/>
                  </a:lnTo>
                  <a:lnTo>
                    <a:pt x="2801112" y="969327"/>
                  </a:lnTo>
                  <a:lnTo>
                    <a:pt x="2827020" y="995235"/>
                  </a:lnTo>
                  <a:lnTo>
                    <a:pt x="2852928" y="1027239"/>
                  </a:lnTo>
                  <a:lnTo>
                    <a:pt x="2878836" y="1022667"/>
                  </a:lnTo>
                  <a:lnTo>
                    <a:pt x="2904744" y="1040955"/>
                  </a:lnTo>
                  <a:lnTo>
                    <a:pt x="2930652" y="1018095"/>
                  </a:lnTo>
                  <a:lnTo>
                    <a:pt x="2955036" y="1022667"/>
                  </a:lnTo>
                  <a:lnTo>
                    <a:pt x="2980944" y="995235"/>
                  </a:lnTo>
                  <a:lnTo>
                    <a:pt x="3006852" y="1024191"/>
                  </a:lnTo>
                  <a:lnTo>
                    <a:pt x="3032760" y="1025715"/>
                  </a:lnTo>
                  <a:lnTo>
                    <a:pt x="3058668" y="1057719"/>
                  </a:lnTo>
                  <a:lnTo>
                    <a:pt x="3084576" y="1047051"/>
                  </a:lnTo>
                  <a:lnTo>
                    <a:pt x="3110484" y="1034859"/>
                  </a:lnTo>
                  <a:lnTo>
                    <a:pt x="3136392" y="1007427"/>
                  </a:lnTo>
                  <a:lnTo>
                    <a:pt x="3162300" y="1050099"/>
                  </a:lnTo>
                  <a:lnTo>
                    <a:pt x="3188208" y="1187259"/>
                  </a:lnTo>
                  <a:lnTo>
                    <a:pt x="3214116" y="1187259"/>
                  </a:lnTo>
                  <a:lnTo>
                    <a:pt x="3240024" y="1194879"/>
                  </a:lnTo>
                  <a:lnTo>
                    <a:pt x="3265932" y="1130871"/>
                  </a:lnTo>
                  <a:lnTo>
                    <a:pt x="3291840" y="1085151"/>
                  </a:lnTo>
                  <a:lnTo>
                    <a:pt x="3317748" y="1063815"/>
                  </a:lnTo>
                  <a:lnTo>
                    <a:pt x="3343655" y="1077531"/>
                  </a:lnTo>
                  <a:lnTo>
                    <a:pt x="3368040" y="1069911"/>
                  </a:lnTo>
                  <a:lnTo>
                    <a:pt x="3393948" y="1056195"/>
                  </a:lnTo>
                  <a:lnTo>
                    <a:pt x="3419855" y="1007427"/>
                  </a:lnTo>
                  <a:lnTo>
                    <a:pt x="3445764" y="1004379"/>
                  </a:lnTo>
                  <a:lnTo>
                    <a:pt x="3471672" y="877887"/>
                  </a:lnTo>
                  <a:lnTo>
                    <a:pt x="3497579" y="637095"/>
                  </a:lnTo>
                  <a:lnTo>
                    <a:pt x="3523488" y="531939"/>
                  </a:lnTo>
                  <a:lnTo>
                    <a:pt x="3549396" y="449643"/>
                  </a:lnTo>
                  <a:lnTo>
                    <a:pt x="3575304" y="432879"/>
                  </a:lnTo>
                  <a:lnTo>
                    <a:pt x="3601212" y="425259"/>
                  </a:lnTo>
                  <a:lnTo>
                    <a:pt x="3627120" y="410019"/>
                  </a:lnTo>
                  <a:lnTo>
                    <a:pt x="3653028" y="301815"/>
                  </a:lnTo>
                  <a:lnTo>
                    <a:pt x="3678936" y="184467"/>
                  </a:lnTo>
                  <a:lnTo>
                    <a:pt x="3704844" y="100647"/>
                  </a:lnTo>
                  <a:lnTo>
                    <a:pt x="3730752" y="64071"/>
                  </a:lnTo>
                  <a:lnTo>
                    <a:pt x="3756660" y="1587"/>
                  </a:lnTo>
                  <a:lnTo>
                    <a:pt x="3781044" y="3111"/>
                  </a:lnTo>
                  <a:lnTo>
                    <a:pt x="3806952" y="67119"/>
                  </a:lnTo>
                  <a:lnTo>
                    <a:pt x="3832860" y="108267"/>
                  </a:lnTo>
                  <a:lnTo>
                    <a:pt x="3858767" y="74739"/>
                  </a:lnTo>
                  <a:lnTo>
                    <a:pt x="3884676" y="128079"/>
                  </a:lnTo>
                  <a:lnTo>
                    <a:pt x="3910584" y="62547"/>
                  </a:lnTo>
                  <a:lnTo>
                    <a:pt x="3936491" y="0"/>
                  </a:lnTo>
                  <a:lnTo>
                    <a:pt x="3962400" y="38163"/>
                  </a:lnTo>
                  <a:lnTo>
                    <a:pt x="3988308" y="102171"/>
                  </a:lnTo>
                  <a:lnTo>
                    <a:pt x="4014216" y="164655"/>
                  </a:lnTo>
                  <a:lnTo>
                    <a:pt x="4040124" y="172275"/>
                  </a:lnTo>
                  <a:lnTo>
                    <a:pt x="4066032" y="193611"/>
                  </a:lnTo>
                  <a:lnTo>
                    <a:pt x="4091940" y="211899"/>
                  </a:lnTo>
                  <a:lnTo>
                    <a:pt x="4117848" y="210375"/>
                  </a:lnTo>
                  <a:lnTo>
                    <a:pt x="4143755" y="225615"/>
                  </a:lnTo>
                  <a:lnTo>
                    <a:pt x="4169664" y="315531"/>
                  </a:lnTo>
                  <a:lnTo>
                    <a:pt x="4194048" y="336867"/>
                  </a:lnTo>
                  <a:lnTo>
                    <a:pt x="4219956" y="458787"/>
                  </a:lnTo>
                  <a:lnTo>
                    <a:pt x="4245864" y="493839"/>
                  </a:lnTo>
                  <a:lnTo>
                    <a:pt x="4271772" y="548703"/>
                  </a:lnTo>
                  <a:lnTo>
                    <a:pt x="4297680" y="595947"/>
                  </a:lnTo>
                  <a:lnTo>
                    <a:pt x="4323588" y="643191"/>
                  </a:lnTo>
                  <a:lnTo>
                    <a:pt x="4349496" y="630999"/>
                  </a:lnTo>
                  <a:lnTo>
                    <a:pt x="4375404" y="655383"/>
                  </a:lnTo>
                  <a:lnTo>
                    <a:pt x="4401312" y="640143"/>
                  </a:lnTo>
                  <a:lnTo>
                    <a:pt x="4427220" y="669099"/>
                  </a:lnTo>
                  <a:lnTo>
                    <a:pt x="4453128" y="730059"/>
                  </a:lnTo>
                  <a:lnTo>
                    <a:pt x="4479036" y="734631"/>
                  </a:lnTo>
                  <a:lnTo>
                    <a:pt x="4504944" y="720915"/>
                  </a:lnTo>
                  <a:lnTo>
                    <a:pt x="4530852" y="704151"/>
                  </a:lnTo>
                  <a:lnTo>
                    <a:pt x="4556760" y="713295"/>
                  </a:lnTo>
                  <a:lnTo>
                    <a:pt x="4582668" y="675195"/>
                  </a:lnTo>
                  <a:lnTo>
                    <a:pt x="4607052" y="676719"/>
                  </a:lnTo>
                  <a:lnTo>
                    <a:pt x="4632960" y="673671"/>
                  </a:lnTo>
                  <a:lnTo>
                    <a:pt x="4658868" y="728535"/>
                  </a:lnTo>
                  <a:lnTo>
                    <a:pt x="4684776" y="679767"/>
                  </a:lnTo>
                  <a:lnTo>
                    <a:pt x="4710684" y="755967"/>
                  </a:lnTo>
                  <a:lnTo>
                    <a:pt x="4736592" y="771207"/>
                  </a:lnTo>
                  <a:lnTo>
                    <a:pt x="4762500" y="727011"/>
                  </a:lnTo>
                  <a:lnTo>
                    <a:pt x="4788408" y="720915"/>
                  </a:lnTo>
                  <a:lnTo>
                    <a:pt x="4814316" y="707199"/>
                  </a:lnTo>
                  <a:lnTo>
                    <a:pt x="4840224" y="695007"/>
                  </a:lnTo>
                  <a:lnTo>
                    <a:pt x="4865852" y="716343"/>
                  </a:lnTo>
                </a:path>
              </a:pathLst>
            </a:custGeom>
            <a:ln w="38100">
              <a:solidFill>
                <a:srgbClr val="1F87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793991" y="4150726"/>
              <a:ext cx="4866005" cy="0"/>
            </a:xfrm>
            <a:custGeom>
              <a:avLst/>
              <a:gdLst/>
              <a:ahLst/>
              <a:cxnLst/>
              <a:rect l="l" t="t" r="r" b="b"/>
              <a:pathLst>
                <a:path w="4866005" h="0">
                  <a:moveTo>
                    <a:pt x="0" y="0"/>
                  </a:moveTo>
                  <a:lnTo>
                    <a:pt x="4840224" y="0"/>
                  </a:lnTo>
                  <a:lnTo>
                    <a:pt x="4865852" y="0"/>
                  </a:lnTo>
                </a:path>
              </a:pathLst>
            </a:custGeom>
            <a:ln w="285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166914" y="279334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166914" y="309312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87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6425537" y="2436738"/>
            <a:ext cx="207010" cy="28467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95"/>
              </a:spcBef>
            </a:pPr>
            <a:r>
              <a:rPr dirty="0" sz="1600" spc="-5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50">
                <a:latin typeface="Arial"/>
                <a:cs typeface="Arial"/>
              </a:rPr>
              <a:t>-1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-2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80716" y="5305442"/>
            <a:ext cx="48621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23263" y="2586772"/>
            <a:ext cx="2954020" cy="61404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0">
                <a:latin typeface="Arial"/>
                <a:cs typeface="Arial"/>
              </a:rPr>
              <a:t>Headline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>
                <a:latin typeface="Arial"/>
                <a:cs typeface="Arial"/>
              </a:rPr>
              <a:t>Core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(excludes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food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energy)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720125" y="2262059"/>
            <a:ext cx="3157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Percent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2969" y="93282"/>
            <a:ext cx="11311255" cy="929005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75"/>
              </a:spcBef>
            </a:pPr>
            <a:r>
              <a:rPr dirty="0" sz="3100"/>
              <a:t>On</a:t>
            </a:r>
            <a:r>
              <a:rPr dirty="0" sz="3100" spc="-204"/>
              <a:t> </a:t>
            </a:r>
            <a:r>
              <a:rPr dirty="0" sz="3100"/>
              <a:t>the</a:t>
            </a:r>
            <a:r>
              <a:rPr dirty="0" sz="3100" spc="-190"/>
              <a:t> </a:t>
            </a:r>
            <a:r>
              <a:rPr dirty="0" sz="3100"/>
              <a:t>surface,</a:t>
            </a:r>
            <a:r>
              <a:rPr dirty="0" sz="3100" spc="-145"/>
              <a:t> </a:t>
            </a:r>
            <a:r>
              <a:rPr dirty="0" sz="3100"/>
              <a:t>economic</a:t>
            </a:r>
            <a:r>
              <a:rPr dirty="0" sz="3100" spc="-125"/>
              <a:t> </a:t>
            </a:r>
            <a:r>
              <a:rPr dirty="0" sz="3100"/>
              <a:t>conditions</a:t>
            </a:r>
            <a:r>
              <a:rPr dirty="0" sz="3100" spc="-110"/>
              <a:t> </a:t>
            </a:r>
            <a:r>
              <a:rPr dirty="0" sz="3100"/>
              <a:t>in</a:t>
            </a:r>
            <a:r>
              <a:rPr dirty="0" sz="3100" spc="-204"/>
              <a:t> </a:t>
            </a:r>
            <a:r>
              <a:rPr dirty="0" sz="3100"/>
              <a:t>U.S.</a:t>
            </a:r>
            <a:r>
              <a:rPr dirty="0" sz="3100" spc="-200"/>
              <a:t> </a:t>
            </a:r>
            <a:r>
              <a:rPr dirty="0" sz="3100"/>
              <a:t>agriculture</a:t>
            </a:r>
            <a:r>
              <a:rPr dirty="0" sz="3100" spc="-120"/>
              <a:t> </a:t>
            </a:r>
            <a:r>
              <a:rPr dirty="0" sz="3100" spc="-10"/>
              <a:t>appeared </a:t>
            </a:r>
            <a:r>
              <a:rPr dirty="0" sz="3100"/>
              <a:t>strong</a:t>
            </a:r>
            <a:r>
              <a:rPr dirty="0" sz="3100" spc="-140"/>
              <a:t> </a:t>
            </a:r>
            <a:r>
              <a:rPr dirty="0" sz="3100"/>
              <a:t>in</a:t>
            </a:r>
            <a:r>
              <a:rPr dirty="0" sz="3100" spc="-175"/>
              <a:t> </a:t>
            </a:r>
            <a:r>
              <a:rPr dirty="0" sz="3100"/>
              <a:t>2025,</a:t>
            </a:r>
            <a:r>
              <a:rPr dirty="0" sz="3100" spc="-135"/>
              <a:t> </a:t>
            </a:r>
            <a:r>
              <a:rPr dirty="0" sz="3100"/>
              <a:t>but</a:t>
            </a:r>
            <a:r>
              <a:rPr dirty="0" sz="3100" spc="-150"/>
              <a:t> </a:t>
            </a:r>
            <a:r>
              <a:rPr dirty="0" sz="3100"/>
              <a:t>with</a:t>
            </a:r>
            <a:r>
              <a:rPr dirty="0" sz="3100" spc="-170"/>
              <a:t> </a:t>
            </a:r>
            <a:r>
              <a:rPr dirty="0" sz="3100"/>
              <a:t>notable</a:t>
            </a:r>
            <a:r>
              <a:rPr dirty="0" sz="3100" spc="-120"/>
              <a:t> </a:t>
            </a:r>
            <a:r>
              <a:rPr dirty="0" sz="3100"/>
              <a:t>disparities</a:t>
            </a:r>
            <a:r>
              <a:rPr dirty="0" sz="3100" spc="-90"/>
              <a:t> </a:t>
            </a:r>
            <a:r>
              <a:rPr dirty="0" sz="3100"/>
              <a:t>and</a:t>
            </a:r>
            <a:r>
              <a:rPr dirty="0" sz="3100" spc="-160"/>
              <a:t> </a:t>
            </a:r>
            <a:r>
              <a:rPr dirty="0" sz="3100" spc="-10"/>
              <a:t>risks.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202896" y="6164520"/>
            <a:ext cx="7414259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Notes: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2025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farm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income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USDA</a:t>
            </a:r>
            <a:r>
              <a:rPr dirty="0" sz="1000" spc="-10">
                <a:latin typeface="Arial"/>
                <a:cs typeface="Arial"/>
              </a:rPr>
              <a:t> forecast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September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2025.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Crops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average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prices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corn, </a:t>
            </a:r>
            <a:r>
              <a:rPr dirty="0" sz="1000">
                <a:latin typeface="Arial"/>
                <a:cs typeface="Arial"/>
              </a:rPr>
              <a:t>soybeans,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wheat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cotton.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Livestock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price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average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prices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cattle,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hogs,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milk,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broilers.</a:t>
            </a:r>
            <a:endParaRPr sz="10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Sources: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USDA,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WSJ,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CME,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FRB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Kansas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5040" y="2565971"/>
            <a:ext cx="4744720" cy="2676525"/>
            <a:chOff x="785040" y="2565971"/>
            <a:chExt cx="4744720" cy="2676525"/>
          </a:xfrm>
        </p:grpSpPr>
        <p:sp>
          <p:nvSpPr>
            <p:cNvPr id="5" name="object 5"/>
            <p:cNvSpPr/>
            <p:nvPr/>
          </p:nvSpPr>
          <p:spPr>
            <a:xfrm>
              <a:off x="849541" y="2570733"/>
              <a:ext cx="4675505" cy="2607310"/>
            </a:xfrm>
            <a:custGeom>
              <a:avLst/>
              <a:gdLst/>
              <a:ahLst/>
              <a:cxnLst/>
              <a:rect l="l" t="t" r="r" b="b"/>
              <a:pathLst>
                <a:path w="4675505" h="2607310">
                  <a:moveTo>
                    <a:pt x="0" y="0"/>
                  </a:moveTo>
                  <a:lnTo>
                    <a:pt x="4675111" y="0"/>
                  </a:lnTo>
                  <a:lnTo>
                    <a:pt x="4675111" y="2607233"/>
                  </a:lnTo>
                  <a:lnTo>
                    <a:pt x="0" y="26072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3037" y="4534165"/>
              <a:ext cx="4488180" cy="643890"/>
            </a:xfrm>
            <a:custGeom>
              <a:avLst/>
              <a:gdLst/>
              <a:ahLst/>
              <a:cxnLst/>
              <a:rect l="l" t="t" r="r" b="b"/>
              <a:pathLst>
                <a:path w="4488180" h="643889">
                  <a:moveTo>
                    <a:pt x="3552761" y="0"/>
                  </a:moveTo>
                  <a:lnTo>
                    <a:pt x="3366833" y="322821"/>
                  </a:lnTo>
                  <a:lnTo>
                    <a:pt x="3179381" y="444741"/>
                  </a:lnTo>
                  <a:lnTo>
                    <a:pt x="2991929" y="472173"/>
                  </a:lnTo>
                  <a:lnTo>
                    <a:pt x="2804477" y="447789"/>
                  </a:lnTo>
                  <a:lnTo>
                    <a:pt x="2618549" y="478269"/>
                  </a:lnTo>
                  <a:lnTo>
                    <a:pt x="2431097" y="493509"/>
                  </a:lnTo>
                  <a:lnTo>
                    <a:pt x="2243645" y="470649"/>
                  </a:lnTo>
                  <a:lnTo>
                    <a:pt x="2057717" y="473697"/>
                  </a:lnTo>
                  <a:lnTo>
                    <a:pt x="1870265" y="473697"/>
                  </a:lnTo>
                  <a:lnTo>
                    <a:pt x="1682813" y="438645"/>
                  </a:lnTo>
                  <a:lnTo>
                    <a:pt x="1495361" y="438645"/>
                  </a:lnTo>
                  <a:lnTo>
                    <a:pt x="1309433" y="437121"/>
                  </a:lnTo>
                  <a:lnTo>
                    <a:pt x="1121981" y="438645"/>
                  </a:lnTo>
                  <a:lnTo>
                    <a:pt x="934529" y="363969"/>
                  </a:lnTo>
                  <a:lnTo>
                    <a:pt x="748601" y="197853"/>
                  </a:lnTo>
                  <a:lnTo>
                    <a:pt x="561149" y="399021"/>
                  </a:lnTo>
                  <a:lnTo>
                    <a:pt x="373697" y="324345"/>
                  </a:lnTo>
                  <a:lnTo>
                    <a:pt x="186245" y="399021"/>
                  </a:lnTo>
                  <a:lnTo>
                    <a:pt x="0" y="194805"/>
                  </a:lnTo>
                  <a:lnTo>
                    <a:pt x="0" y="643801"/>
                  </a:lnTo>
                  <a:lnTo>
                    <a:pt x="4488103" y="643801"/>
                  </a:lnTo>
                  <a:lnTo>
                    <a:pt x="4488103" y="174993"/>
                  </a:lnTo>
                  <a:lnTo>
                    <a:pt x="4301045" y="523989"/>
                  </a:lnTo>
                  <a:lnTo>
                    <a:pt x="4113593" y="495033"/>
                  </a:lnTo>
                  <a:lnTo>
                    <a:pt x="3927665" y="447789"/>
                  </a:lnTo>
                  <a:lnTo>
                    <a:pt x="3740213" y="293865"/>
                  </a:lnTo>
                  <a:lnTo>
                    <a:pt x="3552761" y="0"/>
                  </a:lnTo>
                  <a:close/>
                </a:path>
              </a:pathLst>
            </a:custGeom>
            <a:solidFill>
              <a:srgbClr val="912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43038" y="4534165"/>
              <a:ext cx="4488180" cy="643890"/>
            </a:xfrm>
            <a:custGeom>
              <a:avLst/>
              <a:gdLst/>
              <a:ahLst/>
              <a:cxnLst/>
              <a:rect l="l" t="t" r="r" b="b"/>
              <a:pathLst>
                <a:path w="4488180" h="643889">
                  <a:moveTo>
                    <a:pt x="0" y="194805"/>
                  </a:moveTo>
                  <a:lnTo>
                    <a:pt x="186245" y="399021"/>
                  </a:lnTo>
                  <a:lnTo>
                    <a:pt x="373697" y="324345"/>
                  </a:lnTo>
                  <a:lnTo>
                    <a:pt x="561149" y="399021"/>
                  </a:lnTo>
                  <a:lnTo>
                    <a:pt x="748601" y="197853"/>
                  </a:lnTo>
                  <a:lnTo>
                    <a:pt x="934529" y="363969"/>
                  </a:lnTo>
                  <a:lnTo>
                    <a:pt x="1121981" y="438645"/>
                  </a:lnTo>
                  <a:lnTo>
                    <a:pt x="1309433" y="437121"/>
                  </a:lnTo>
                  <a:lnTo>
                    <a:pt x="1495361" y="438645"/>
                  </a:lnTo>
                  <a:lnTo>
                    <a:pt x="1682813" y="438645"/>
                  </a:lnTo>
                  <a:lnTo>
                    <a:pt x="1870265" y="473697"/>
                  </a:lnTo>
                  <a:lnTo>
                    <a:pt x="2057717" y="473697"/>
                  </a:lnTo>
                  <a:lnTo>
                    <a:pt x="2243645" y="470649"/>
                  </a:lnTo>
                  <a:lnTo>
                    <a:pt x="2431097" y="493509"/>
                  </a:lnTo>
                  <a:lnTo>
                    <a:pt x="2618549" y="478269"/>
                  </a:lnTo>
                  <a:lnTo>
                    <a:pt x="2804477" y="447789"/>
                  </a:lnTo>
                  <a:lnTo>
                    <a:pt x="2991929" y="472173"/>
                  </a:lnTo>
                  <a:lnTo>
                    <a:pt x="3179381" y="444741"/>
                  </a:lnTo>
                  <a:lnTo>
                    <a:pt x="3366833" y="322821"/>
                  </a:lnTo>
                  <a:lnTo>
                    <a:pt x="3552761" y="0"/>
                  </a:lnTo>
                  <a:lnTo>
                    <a:pt x="3740213" y="293865"/>
                  </a:lnTo>
                  <a:lnTo>
                    <a:pt x="3927665" y="447789"/>
                  </a:lnTo>
                  <a:lnTo>
                    <a:pt x="4113593" y="495033"/>
                  </a:lnTo>
                  <a:lnTo>
                    <a:pt x="4301045" y="523989"/>
                  </a:lnTo>
                  <a:lnTo>
                    <a:pt x="4488103" y="174993"/>
                  </a:lnTo>
                  <a:lnTo>
                    <a:pt x="4488103" y="643801"/>
                  </a:lnTo>
                  <a:lnTo>
                    <a:pt x="0" y="643801"/>
                  </a:lnTo>
                  <a:lnTo>
                    <a:pt x="0" y="1948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3037" y="2883992"/>
              <a:ext cx="4488180" cy="2174240"/>
            </a:xfrm>
            <a:custGeom>
              <a:avLst/>
              <a:gdLst/>
              <a:ahLst/>
              <a:cxnLst/>
              <a:rect l="l" t="t" r="r" b="b"/>
              <a:pathLst>
                <a:path w="4488180" h="2174240">
                  <a:moveTo>
                    <a:pt x="3927665" y="0"/>
                  </a:moveTo>
                  <a:lnTo>
                    <a:pt x="3740213" y="317931"/>
                  </a:lnTo>
                  <a:lnTo>
                    <a:pt x="3552761" y="897051"/>
                  </a:lnTo>
                  <a:lnTo>
                    <a:pt x="3366833" y="1121079"/>
                  </a:lnTo>
                  <a:lnTo>
                    <a:pt x="3179381" y="1095171"/>
                  </a:lnTo>
                  <a:lnTo>
                    <a:pt x="2991929" y="1166799"/>
                  </a:lnTo>
                  <a:lnTo>
                    <a:pt x="2804477" y="1349679"/>
                  </a:lnTo>
                  <a:lnTo>
                    <a:pt x="2618549" y="1044879"/>
                  </a:lnTo>
                  <a:lnTo>
                    <a:pt x="2431097" y="871143"/>
                  </a:lnTo>
                  <a:lnTo>
                    <a:pt x="2243645" y="351459"/>
                  </a:lnTo>
                  <a:lnTo>
                    <a:pt x="2057717" y="755319"/>
                  </a:lnTo>
                  <a:lnTo>
                    <a:pt x="1870265" y="445947"/>
                  </a:lnTo>
                  <a:lnTo>
                    <a:pt x="1682813" y="1014399"/>
                  </a:lnTo>
                  <a:lnTo>
                    <a:pt x="1495361" y="1249095"/>
                  </a:lnTo>
                  <a:lnTo>
                    <a:pt x="1309433" y="974775"/>
                  </a:lnTo>
                  <a:lnTo>
                    <a:pt x="1121981" y="1087551"/>
                  </a:lnTo>
                  <a:lnTo>
                    <a:pt x="934529" y="1276527"/>
                  </a:lnTo>
                  <a:lnTo>
                    <a:pt x="748601" y="855903"/>
                  </a:lnTo>
                  <a:lnTo>
                    <a:pt x="561149" y="648639"/>
                  </a:lnTo>
                  <a:lnTo>
                    <a:pt x="373697" y="1114983"/>
                  </a:lnTo>
                  <a:lnTo>
                    <a:pt x="186245" y="1521891"/>
                  </a:lnTo>
                  <a:lnTo>
                    <a:pt x="0" y="1195755"/>
                  </a:lnTo>
                  <a:lnTo>
                    <a:pt x="0" y="1844979"/>
                  </a:lnTo>
                  <a:lnTo>
                    <a:pt x="186245" y="2049195"/>
                  </a:lnTo>
                  <a:lnTo>
                    <a:pt x="373697" y="1974519"/>
                  </a:lnTo>
                  <a:lnTo>
                    <a:pt x="561149" y="2049195"/>
                  </a:lnTo>
                  <a:lnTo>
                    <a:pt x="748601" y="1848027"/>
                  </a:lnTo>
                  <a:lnTo>
                    <a:pt x="934529" y="2014143"/>
                  </a:lnTo>
                  <a:lnTo>
                    <a:pt x="1121981" y="2088819"/>
                  </a:lnTo>
                  <a:lnTo>
                    <a:pt x="1309433" y="2087295"/>
                  </a:lnTo>
                  <a:lnTo>
                    <a:pt x="1495361" y="2088819"/>
                  </a:lnTo>
                  <a:lnTo>
                    <a:pt x="1682813" y="2088819"/>
                  </a:lnTo>
                  <a:lnTo>
                    <a:pt x="1870265" y="2123871"/>
                  </a:lnTo>
                  <a:lnTo>
                    <a:pt x="2057717" y="2123871"/>
                  </a:lnTo>
                  <a:lnTo>
                    <a:pt x="2243645" y="2120823"/>
                  </a:lnTo>
                  <a:lnTo>
                    <a:pt x="2431097" y="2143683"/>
                  </a:lnTo>
                  <a:lnTo>
                    <a:pt x="2618549" y="2128443"/>
                  </a:lnTo>
                  <a:lnTo>
                    <a:pt x="2804477" y="2097963"/>
                  </a:lnTo>
                  <a:lnTo>
                    <a:pt x="2991929" y="2122347"/>
                  </a:lnTo>
                  <a:lnTo>
                    <a:pt x="3179381" y="2094915"/>
                  </a:lnTo>
                  <a:lnTo>
                    <a:pt x="3366833" y="1972995"/>
                  </a:lnTo>
                  <a:lnTo>
                    <a:pt x="3552761" y="1649907"/>
                  </a:lnTo>
                  <a:lnTo>
                    <a:pt x="3740213" y="1944039"/>
                  </a:lnTo>
                  <a:lnTo>
                    <a:pt x="3927665" y="2097963"/>
                  </a:lnTo>
                  <a:lnTo>
                    <a:pt x="4113593" y="2145207"/>
                  </a:lnTo>
                  <a:lnTo>
                    <a:pt x="4301045" y="2174011"/>
                  </a:lnTo>
                  <a:lnTo>
                    <a:pt x="4488103" y="1825167"/>
                  </a:lnTo>
                  <a:lnTo>
                    <a:pt x="4488103" y="209727"/>
                  </a:lnTo>
                  <a:lnTo>
                    <a:pt x="4301045" y="775131"/>
                  </a:lnTo>
                  <a:lnTo>
                    <a:pt x="4113593" y="500811"/>
                  </a:lnTo>
                  <a:lnTo>
                    <a:pt x="3927665" y="0"/>
                  </a:lnTo>
                  <a:close/>
                </a:path>
              </a:pathLst>
            </a:custGeom>
            <a:solidFill>
              <a:srgbClr val="024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3038" y="2883990"/>
              <a:ext cx="4488180" cy="2174240"/>
            </a:xfrm>
            <a:custGeom>
              <a:avLst/>
              <a:gdLst/>
              <a:ahLst/>
              <a:cxnLst/>
              <a:rect l="l" t="t" r="r" b="b"/>
              <a:pathLst>
                <a:path w="4488180" h="2174240">
                  <a:moveTo>
                    <a:pt x="0" y="1195755"/>
                  </a:moveTo>
                  <a:lnTo>
                    <a:pt x="186245" y="1521891"/>
                  </a:lnTo>
                  <a:lnTo>
                    <a:pt x="373697" y="1114983"/>
                  </a:lnTo>
                  <a:lnTo>
                    <a:pt x="561149" y="648639"/>
                  </a:lnTo>
                  <a:lnTo>
                    <a:pt x="748601" y="855903"/>
                  </a:lnTo>
                  <a:lnTo>
                    <a:pt x="934529" y="1276527"/>
                  </a:lnTo>
                  <a:lnTo>
                    <a:pt x="1121981" y="1087551"/>
                  </a:lnTo>
                  <a:lnTo>
                    <a:pt x="1309433" y="974775"/>
                  </a:lnTo>
                  <a:lnTo>
                    <a:pt x="1495361" y="1249095"/>
                  </a:lnTo>
                  <a:lnTo>
                    <a:pt x="1682813" y="1014399"/>
                  </a:lnTo>
                  <a:lnTo>
                    <a:pt x="1870265" y="445947"/>
                  </a:lnTo>
                  <a:lnTo>
                    <a:pt x="2057717" y="755319"/>
                  </a:lnTo>
                  <a:lnTo>
                    <a:pt x="2243645" y="351459"/>
                  </a:lnTo>
                  <a:lnTo>
                    <a:pt x="2431097" y="871143"/>
                  </a:lnTo>
                  <a:lnTo>
                    <a:pt x="2618549" y="1044879"/>
                  </a:lnTo>
                  <a:lnTo>
                    <a:pt x="2804477" y="1349679"/>
                  </a:lnTo>
                  <a:lnTo>
                    <a:pt x="2991929" y="1166799"/>
                  </a:lnTo>
                  <a:lnTo>
                    <a:pt x="3179381" y="1095171"/>
                  </a:lnTo>
                  <a:lnTo>
                    <a:pt x="3366833" y="1121079"/>
                  </a:lnTo>
                  <a:lnTo>
                    <a:pt x="3552761" y="897051"/>
                  </a:lnTo>
                  <a:lnTo>
                    <a:pt x="3740213" y="317931"/>
                  </a:lnTo>
                  <a:lnTo>
                    <a:pt x="3927665" y="0"/>
                  </a:lnTo>
                  <a:lnTo>
                    <a:pt x="4113593" y="500811"/>
                  </a:lnTo>
                  <a:lnTo>
                    <a:pt x="4301045" y="775131"/>
                  </a:lnTo>
                  <a:lnTo>
                    <a:pt x="4488103" y="209727"/>
                  </a:lnTo>
                  <a:lnTo>
                    <a:pt x="4488103" y="1825167"/>
                  </a:lnTo>
                  <a:lnTo>
                    <a:pt x="4301045" y="2174011"/>
                  </a:lnTo>
                  <a:lnTo>
                    <a:pt x="4113593" y="2145207"/>
                  </a:lnTo>
                  <a:lnTo>
                    <a:pt x="3927665" y="2097963"/>
                  </a:lnTo>
                  <a:lnTo>
                    <a:pt x="3740213" y="1944039"/>
                  </a:lnTo>
                  <a:lnTo>
                    <a:pt x="3552761" y="1649907"/>
                  </a:lnTo>
                  <a:lnTo>
                    <a:pt x="3366833" y="1972995"/>
                  </a:lnTo>
                  <a:lnTo>
                    <a:pt x="3179381" y="2094915"/>
                  </a:lnTo>
                  <a:lnTo>
                    <a:pt x="2991929" y="2122347"/>
                  </a:lnTo>
                  <a:lnTo>
                    <a:pt x="2804477" y="2097963"/>
                  </a:lnTo>
                  <a:lnTo>
                    <a:pt x="2618549" y="2128443"/>
                  </a:lnTo>
                  <a:lnTo>
                    <a:pt x="2431097" y="2143683"/>
                  </a:lnTo>
                  <a:lnTo>
                    <a:pt x="2243645" y="2120823"/>
                  </a:lnTo>
                  <a:lnTo>
                    <a:pt x="2057717" y="2123871"/>
                  </a:lnTo>
                  <a:lnTo>
                    <a:pt x="1870265" y="2123871"/>
                  </a:lnTo>
                  <a:lnTo>
                    <a:pt x="1682813" y="2088819"/>
                  </a:lnTo>
                  <a:lnTo>
                    <a:pt x="1495361" y="2088819"/>
                  </a:lnTo>
                  <a:lnTo>
                    <a:pt x="1309433" y="2087295"/>
                  </a:lnTo>
                  <a:lnTo>
                    <a:pt x="1121981" y="2088819"/>
                  </a:lnTo>
                  <a:lnTo>
                    <a:pt x="934529" y="2014143"/>
                  </a:lnTo>
                  <a:lnTo>
                    <a:pt x="748601" y="1848027"/>
                  </a:lnTo>
                  <a:lnTo>
                    <a:pt x="561149" y="2049195"/>
                  </a:lnTo>
                  <a:lnTo>
                    <a:pt x="373697" y="1974519"/>
                  </a:lnTo>
                  <a:lnTo>
                    <a:pt x="186245" y="2049195"/>
                  </a:lnTo>
                  <a:lnTo>
                    <a:pt x="0" y="1844979"/>
                  </a:lnTo>
                  <a:lnTo>
                    <a:pt x="0" y="11957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9537" y="2570726"/>
              <a:ext cx="0" cy="2607310"/>
            </a:xfrm>
            <a:custGeom>
              <a:avLst/>
              <a:gdLst/>
              <a:ahLst/>
              <a:cxnLst/>
              <a:rect l="l" t="t" r="r" b="b"/>
              <a:pathLst>
                <a:path w="0" h="2607310">
                  <a:moveTo>
                    <a:pt x="0" y="260723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8216" y="517796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8216" y="488898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8215" y="459790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8215" y="430834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8215" y="40187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8215" y="37292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8215" y="34396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8215" y="315010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8215" y="286054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88215" y="257072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537" y="5177961"/>
              <a:ext cx="4675505" cy="61594"/>
            </a:xfrm>
            <a:custGeom>
              <a:avLst/>
              <a:gdLst/>
              <a:ahLst/>
              <a:cxnLst/>
              <a:rect l="l" t="t" r="r" b="b"/>
              <a:pathLst>
                <a:path w="4675505" h="61595">
                  <a:moveTo>
                    <a:pt x="0" y="0"/>
                  </a:moveTo>
                  <a:lnTo>
                    <a:pt x="4675111" y="0"/>
                  </a:lnTo>
                </a:path>
                <a:path w="467550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36314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23766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11218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97146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84598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72050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157978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345430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532882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720335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06263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93714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81166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67094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654546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841998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027926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215379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402830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590282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776211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963662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151114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337043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524648" y="517796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83246" y="268925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024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83246" y="268925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0"/>
                  </a:moveTo>
                  <a:lnTo>
                    <a:pt x="102158" y="0"/>
                  </a:lnTo>
                  <a:lnTo>
                    <a:pt x="102158" y="102158"/>
                  </a:lnTo>
                  <a:lnTo>
                    <a:pt x="0" y="1021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83246" y="296094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912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83246" y="2960941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0" y="0"/>
                  </a:moveTo>
                  <a:lnTo>
                    <a:pt x="102158" y="0"/>
                  </a:lnTo>
                  <a:lnTo>
                    <a:pt x="102158" y="102158"/>
                  </a:lnTo>
                  <a:lnTo>
                    <a:pt x="0" y="1021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339032" y="2364548"/>
            <a:ext cx="360680" cy="29718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225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175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409"/>
              </a:spcBef>
            </a:pP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125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409"/>
              </a:spcBef>
            </a:pPr>
            <a:r>
              <a:rPr dirty="0" sz="1600" spc="-25"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395"/>
              </a:spcBef>
            </a:pPr>
            <a:r>
              <a:rPr dirty="0" sz="1600" spc="-25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09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6625" y="5302240"/>
            <a:ext cx="470217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2001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2005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2009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8509" y="2533457"/>
            <a:ext cx="208089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Net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Income Government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Payments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5011" y="2268944"/>
            <a:ext cx="30746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Dollars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(billions,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inflation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adjusted)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23090" y="3720020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7620" y="0"/>
                </a:moveTo>
                <a:lnTo>
                  <a:pt x="0" y="0"/>
                </a:lnTo>
                <a:lnTo>
                  <a:pt x="0" y="21336"/>
                </a:lnTo>
                <a:lnTo>
                  <a:pt x="7620" y="21336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929830" y="3239433"/>
            <a:ext cx="44634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1366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latin typeface="Arial"/>
                <a:cs typeface="Arial"/>
              </a:rPr>
              <a:t>20-</a:t>
            </a:r>
            <a:r>
              <a:rPr dirty="0" sz="1600" spc="-20" b="1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613660" algn="l"/>
                <a:tab pos="4450080" algn="l"/>
              </a:tabLst>
            </a:pPr>
            <a:r>
              <a:rPr dirty="0" u="dash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dash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Average</a:t>
            </a:r>
            <a:r>
              <a:rPr dirty="0" u="dash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61817" y="1484297"/>
            <a:ext cx="25298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Farm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15262" y="1484551"/>
            <a:ext cx="46221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30">
                <a:latin typeface="Arial"/>
                <a:cs typeface="Arial"/>
              </a:rPr>
              <a:t>U.S.</a:t>
            </a:r>
            <a:r>
              <a:rPr dirty="0" sz="2000" spc="-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Commodity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Prices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Expenses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723935" y="2568700"/>
            <a:ext cx="4732020" cy="2660650"/>
            <a:chOff x="6723935" y="2568700"/>
            <a:chExt cx="4732020" cy="2660650"/>
          </a:xfrm>
        </p:grpSpPr>
        <p:sp>
          <p:nvSpPr>
            <p:cNvPr id="60" name="object 60"/>
            <p:cNvSpPr/>
            <p:nvPr/>
          </p:nvSpPr>
          <p:spPr>
            <a:xfrm>
              <a:off x="6785254" y="2588463"/>
              <a:ext cx="4665980" cy="2579370"/>
            </a:xfrm>
            <a:custGeom>
              <a:avLst/>
              <a:gdLst/>
              <a:ahLst/>
              <a:cxnLst/>
              <a:rect l="l" t="t" r="r" b="b"/>
              <a:pathLst>
                <a:path w="4665980" h="2579370">
                  <a:moveTo>
                    <a:pt x="0" y="0"/>
                  </a:moveTo>
                  <a:lnTo>
                    <a:pt x="4665383" y="0"/>
                  </a:lnTo>
                  <a:lnTo>
                    <a:pt x="4665383" y="2579306"/>
                  </a:lnTo>
                  <a:lnTo>
                    <a:pt x="0" y="25793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785254" y="2588463"/>
              <a:ext cx="0" cy="2579370"/>
            </a:xfrm>
            <a:custGeom>
              <a:avLst/>
              <a:gdLst/>
              <a:ahLst/>
              <a:cxnLst/>
              <a:rect l="l" t="t" r="r" b="b"/>
              <a:pathLst>
                <a:path w="0" h="2579370">
                  <a:moveTo>
                    <a:pt x="0" y="257930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723935" y="51677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723935" y="479907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723935" y="443026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723935" y="406298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723935" y="369417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723935" y="332536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723935" y="295655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723935" y="258846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785254" y="5167769"/>
              <a:ext cx="4665980" cy="61594"/>
            </a:xfrm>
            <a:custGeom>
              <a:avLst/>
              <a:gdLst/>
              <a:ahLst/>
              <a:cxnLst/>
              <a:rect l="l" t="t" r="r" b="b"/>
              <a:pathLst>
                <a:path w="4665980" h="61595">
                  <a:moveTo>
                    <a:pt x="0" y="0"/>
                  </a:moveTo>
                  <a:lnTo>
                    <a:pt x="4665383" y="0"/>
                  </a:lnTo>
                </a:path>
                <a:path w="466598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077455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368540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659623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952231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243316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8534399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827007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9118092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409175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701783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992868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283950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576559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867644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1158727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1450637" y="516776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797403" y="2587750"/>
              <a:ext cx="3579495" cy="2367915"/>
            </a:xfrm>
            <a:custGeom>
              <a:avLst/>
              <a:gdLst/>
              <a:ahLst/>
              <a:cxnLst/>
              <a:rect l="l" t="t" r="r" b="b"/>
              <a:pathLst>
                <a:path w="3579495" h="2367915">
                  <a:moveTo>
                    <a:pt x="0" y="2101596"/>
                  </a:moveTo>
                  <a:lnTo>
                    <a:pt x="24015" y="2144268"/>
                  </a:lnTo>
                  <a:lnTo>
                    <a:pt x="48399" y="2103120"/>
                  </a:lnTo>
                  <a:lnTo>
                    <a:pt x="72783" y="2101596"/>
                  </a:lnTo>
                  <a:lnTo>
                    <a:pt x="97167" y="2100072"/>
                  </a:lnTo>
                  <a:lnTo>
                    <a:pt x="121551" y="2156460"/>
                  </a:lnTo>
                  <a:lnTo>
                    <a:pt x="145935" y="2005583"/>
                  </a:lnTo>
                  <a:lnTo>
                    <a:pt x="170319" y="1740408"/>
                  </a:lnTo>
                  <a:lnTo>
                    <a:pt x="194703" y="1568195"/>
                  </a:lnTo>
                  <a:lnTo>
                    <a:pt x="219087" y="1304544"/>
                  </a:lnTo>
                  <a:lnTo>
                    <a:pt x="243471" y="1095755"/>
                  </a:lnTo>
                  <a:lnTo>
                    <a:pt x="267855" y="862583"/>
                  </a:lnTo>
                  <a:lnTo>
                    <a:pt x="292239" y="665987"/>
                  </a:lnTo>
                  <a:lnTo>
                    <a:pt x="316623" y="288035"/>
                  </a:lnTo>
                  <a:lnTo>
                    <a:pt x="339483" y="268223"/>
                  </a:lnTo>
                  <a:lnTo>
                    <a:pt x="363867" y="178307"/>
                  </a:lnTo>
                  <a:lnTo>
                    <a:pt x="388251" y="406907"/>
                  </a:lnTo>
                  <a:lnTo>
                    <a:pt x="412635" y="542543"/>
                  </a:lnTo>
                  <a:lnTo>
                    <a:pt x="437019" y="880871"/>
                  </a:lnTo>
                  <a:lnTo>
                    <a:pt x="461403" y="842771"/>
                  </a:lnTo>
                  <a:lnTo>
                    <a:pt x="485787" y="969263"/>
                  </a:lnTo>
                  <a:lnTo>
                    <a:pt x="510171" y="1219199"/>
                  </a:lnTo>
                  <a:lnTo>
                    <a:pt x="534555" y="1310639"/>
                  </a:lnTo>
                  <a:lnTo>
                    <a:pt x="558939" y="1440180"/>
                  </a:lnTo>
                  <a:lnTo>
                    <a:pt x="583323" y="1325880"/>
                  </a:lnTo>
                  <a:lnTo>
                    <a:pt x="607707" y="1280159"/>
                  </a:lnTo>
                  <a:lnTo>
                    <a:pt x="632091" y="1242059"/>
                  </a:lnTo>
                  <a:lnTo>
                    <a:pt x="656475" y="1252727"/>
                  </a:lnTo>
                  <a:lnTo>
                    <a:pt x="680859" y="1350264"/>
                  </a:lnTo>
                  <a:lnTo>
                    <a:pt x="705243" y="1368552"/>
                  </a:lnTo>
                  <a:lnTo>
                    <a:pt x="729627" y="812291"/>
                  </a:lnTo>
                  <a:lnTo>
                    <a:pt x="754011" y="716279"/>
                  </a:lnTo>
                  <a:lnTo>
                    <a:pt x="776871" y="783335"/>
                  </a:lnTo>
                  <a:lnTo>
                    <a:pt x="801255" y="906779"/>
                  </a:lnTo>
                  <a:lnTo>
                    <a:pt x="825639" y="982979"/>
                  </a:lnTo>
                  <a:lnTo>
                    <a:pt x="850023" y="1018032"/>
                  </a:lnTo>
                  <a:lnTo>
                    <a:pt x="874407" y="1066799"/>
                  </a:lnTo>
                  <a:lnTo>
                    <a:pt x="898791" y="1069848"/>
                  </a:lnTo>
                  <a:lnTo>
                    <a:pt x="923175" y="1033271"/>
                  </a:lnTo>
                  <a:lnTo>
                    <a:pt x="947559" y="1171955"/>
                  </a:lnTo>
                  <a:lnTo>
                    <a:pt x="971943" y="1091183"/>
                  </a:lnTo>
                  <a:lnTo>
                    <a:pt x="996327" y="1082039"/>
                  </a:lnTo>
                  <a:lnTo>
                    <a:pt x="1020711" y="1179576"/>
                  </a:lnTo>
                  <a:lnTo>
                    <a:pt x="1045095" y="1307591"/>
                  </a:lnTo>
                  <a:lnTo>
                    <a:pt x="1069479" y="1485900"/>
                  </a:lnTo>
                  <a:lnTo>
                    <a:pt x="1093863" y="1601723"/>
                  </a:lnTo>
                  <a:lnTo>
                    <a:pt x="1118247" y="1714500"/>
                  </a:lnTo>
                  <a:lnTo>
                    <a:pt x="1142631" y="1693164"/>
                  </a:lnTo>
                  <a:lnTo>
                    <a:pt x="1167015" y="1726691"/>
                  </a:lnTo>
                  <a:lnTo>
                    <a:pt x="1191399" y="1615439"/>
                  </a:lnTo>
                  <a:lnTo>
                    <a:pt x="1214259" y="1453895"/>
                  </a:lnTo>
                  <a:lnTo>
                    <a:pt x="1238643" y="1389888"/>
                  </a:lnTo>
                  <a:lnTo>
                    <a:pt x="1263027" y="1370076"/>
                  </a:lnTo>
                  <a:lnTo>
                    <a:pt x="1287411" y="1539239"/>
                  </a:lnTo>
                  <a:lnTo>
                    <a:pt x="1311795" y="1842515"/>
                  </a:lnTo>
                  <a:lnTo>
                    <a:pt x="1336179" y="1930908"/>
                  </a:lnTo>
                  <a:lnTo>
                    <a:pt x="1360563" y="2153412"/>
                  </a:lnTo>
                  <a:lnTo>
                    <a:pt x="1384947" y="2255520"/>
                  </a:lnTo>
                  <a:lnTo>
                    <a:pt x="1409331" y="2157984"/>
                  </a:lnTo>
                  <a:lnTo>
                    <a:pt x="1433715" y="2080259"/>
                  </a:lnTo>
                  <a:lnTo>
                    <a:pt x="1458099" y="2122932"/>
                  </a:lnTo>
                  <a:lnTo>
                    <a:pt x="1482483" y="2100072"/>
                  </a:lnTo>
                  <a:lnTo>
                    <a:pt x="1506867" y="2118360"/>
                  </a:lnTo>
                  <a:lnTo>
                    <a:pt x="1531251" y="2118360"/>
                  </a:lnTo>
                  <a:lnTo>
                    <a:pt x="1555635" y="2119884"/>
                  </a:lnTo>
                  <a:lnTo>
                    <a:pt x="1580019" y="2092452"/>
                  </a:lnTo>
                  <a:lnTo>
                    <a:pt x="1604403" y="2019300"/>
                  </a:lnTo>
                  <a:lnTo>
                    <a:pt x="1627263" y="2174747"/>
                  </a:lnTo>
                  <a:lnTo>
                    <a:pt x="1651647" y="2258567"/>
                  </a:lnTo>
                  <a:lnTo>
                    <a:pt x="1676031" y="2220467"/>
                  </a:lnTo>
                  <a:lnTo>
                    <a:pt x="1700415" y="2250947"/>
                  </a:lnTo>
                  <a:lnTo>
                    <a:pt x="1724799" y="2217420"/>
                  </a:lnTo>
                  <a:lnTo>
                    <a:pt x="1749183" y="2238756"/>
                  </a:lnTo>
                  <a:lnTo>
                    <a:pt x="1773567" y="2273808"/>
                  </a:lnTo>
                  <a:lnTo>
                    <a:pt x="1797951" y="2269235"/>
                  </a:lnTo>
                  <a:lnTo>
                    <a:pt x="1822335" y="2199132"/>
                  </a:lnTo>
                  <a:lnTo>
                    <a:pt x="1846719" y="2144268"/>
                  </a:lnTo>
                  <a:lnTo>
                    <a:pt x="1871103" y="2063495"/>
                  </a:lnTo>
                  <a:lnTo>
                    <a:pt x="1895487" y="2208276"/>
                  </a:lnTo>
                  <a:lnTo>
                    <a:pt x="1919871" y="2278379"/>
                  </a:lnTo>
                  <a:lnTo>
                    <a:pt x="1944255" y="2325624"/>
                  </a:lnTo>
                  <a:lnTo>
                    <a:pt x="1968639" y="2304288"/>
                  </a:lnTo>
                  <a:lnTo>
                    <a:pt x="1993023" y="2269235"/>
                  </a:lnTo>
                  <a:lnTo>
                    <a:pt x="2017407" y="2246376"/>
                  </a:lnTo>
                  <a:lnTo>
                    <a:pt x="2041791" y="2174747"/>
                  </a:lnTo>
                  <a:lnTo>
                    <a:pt x="2064651" y="2130552"/>
                  </a:lnTo>
                  <a:lnTo>
                    <a:pt x="2089035" y="2167128"/>
                  </a:lnTo>
                  <a:lnTo>
                    <a:pt x="2113419" y="2212847"/>
                  </a:lnTo>
                  <a:lnTo>
                    <a:pt x="2137803" y="2162556"/>
                  </a:lnTo>
                  <a:lnTo>
                    <a:pt x="2162187" y="2186940"/>
                  </a:lnTo>
                  <a:lnTo>
                    <a:pt x="2186571" y="2129028"/>
                  </a:lnTo>
                  <a:lnTo>
                    <a:pt x="2210955" y="2273808"/>
                  </a:lnTo>
                  <a:lnTo>
                    <a:pt x="2235339" y="2269235"/>
                  </a:lnTo>
                  <a:lnTo>
                    <a:pt x="2259723" y="2301240"/>
                  </a:lnTo>
                  <a:lnTo>
                    <a:pt x="2284107" y="2275332"/>
                  </a:lnTo>
                  <a:lnTo>
                    <a:pt x="2308491" y="2206752"/>
                  </a:lnTo>
                  <a:lnTo>
                    <a:pt x="2332875" y="2138172"/>
                  </a:lnTo>
                  <a:lnTo>
                    <a:pt x="2357259" y="2069591"/>
                  </a:lnTo>
                  <a:lnTo>
                    <a:pt x="2381643" y="1996439"/>
                  </a:lnTo>
                  <a:lnTo>
                    <a:pt x="2406027" y="1988820"/>
                  </a:lnTo>
                  <a:lnTo>
                    <a:pt x="2430411" y="1906524"/>
                  </a:lnTo>
                  <a:lnTo>
                    <a:pt x="2454795" y="1987295"/>
                  </a:lnTo>
                  <a:lnTo>
                    <a:pt x="2479179" y="2054352"/>
                  </a:lnTo>
                  <a:lnTo>
                    <a:pt x="2502039" y="2031491"/>
                  </a:lnTo>
                  <a:lnTo>
                    <a:pt x="2526423" y="2151888"/>
                  </a:lnTo>
                  <a:lnTo>
                    <a:pt x="2550807" y="2151888"/>
                  </a:lnTo>
                  <a:lnTo>
                    <a:pt x="2575191" y="2147316"/>
                  </a:lnTo>
                  <a:lnTo>
                    <a:pt x="2599575" y="2106168"/>
                  </a:lnTo>
                  <a:lnTo>
                    <a:pt x="2623959" y="2125979"/>
                  </a:lnTo>
                  <a:lnTo>
                    <a:pt x="2648343" y="2171700"/>
                  </a:lnTo>
                  <a:lnTo>
                    <a:pt x="2672727" y="2203704"/>
                  </a:lnTo>
                  <a:lnTo>
                    <a:pt x="2697111" y="2217420"/>
                  </a:lnTo>
                  <a:lnTo>
                    <a:pt x="2721495" y="2267712"/>
                  </a:lnTo>
                  <a:lnTo>
                    <a:pt x="2745879" y="2127504"/>
                  </a:lnTo>
                  <a:lnTo>
                    <a:pt x="2770263" y="2159508"/>
                  </a:lnTo>
                  <a:lnTo>
                    <a:pt x="2794647" y="2316479"/>
                  </a:lnTo>
                  <a:lnTo>
                    <a:pt x="2819031" y="2319528"/>
                  </a:lnTo>
                  <a:lnTo>
                    <a:pt x="2843415" y="2217420"/>
                  </a:lnTo>
                  <a:lnTo>
                    <a:pt x="2867799" y="2229612"/>
                  </a:lnTo>
                  <a:lnTo>
                    <a:pt x="2892183" y="2179320"/>
                  </a:lnTo>
                  <a:lnTo>
                    <a:pt x="2916567" y="2109216"/>
                  </a:lnTo>
                  <a:lnTo>
                    <a:pt x="2939427" y="2174747"/>
                  </a:lnTo>
                  <a:lnTo>
                    <a:pt x="2963811" y="2292096"/>
                  </a:lnTo>
                  <a:lnTo>
                    <a:pt x="2988195" y="2367851"/>
                  </a:lnTo>
                  <a:lnTo>
                    <a:pt x="3012579" y="2365247"/>
                  </a:lnTo>
                  <a:lnTo>
                    <a:pt x="3036963" y="2321052"/>
                  </a:lnTo>
                  <a:lnTo>
                    <a:pt x="3061347" y="2281428"/>
                  </a:lnTo>
                  <a:lnTo>
                    <a:pt x="3085731" y="2299716"/>
                  </a:lnTo>
                  <a:lnTo>
                    <a:pt x="3110115" y="2164079"/>
                  </a:lnTo>
                  <a:lnTo>
                    <a:pt x="3134499" y="1990344"/>
                  </a:lnTo>
                  <a:lnTo>
                    <a:pt x="3158883" y="1872995"/>
                  </a:lnTo>
                  <a:lnTo>
                    <a:pt x="3183267" y="1752600"/>
                  </a:lnTo>
                  <a:lnTo>
                    <a:pt x="3207651" y="1463039"/>
                  </a:lnTo>
                  <a:lnTo>
                    <a:pt x="3232035" y="1362455"/>
                  </a:lnTo>
                  <a:lnTo>
                    <a:pt x="3256419" y="1386839"/>
                  </a:lnTo>
                  <a:lnTo>
                    <a:pt x="3280803" y="1254252"/>
                  </a:lnTo>
                  <a:lnTo>
                    <a:pt x="3305187" y="1031747"/>
                  </a:lnTo>
                  <a:lnTo>
                    <a:pt x="3329571" y="1146048"/>
                  </a:lnTo>
                  <a:lnTo>
                    <a:pt x="3353955" y="1176527"/>
                  </a:lnTo>
                  <a:lnTo>
                    <a:pt x="3376815" y="1147571"/>
                  </a:lnTo>
                  <a:lnTo>
                    <a:pt x="3401199" y="1322832"/>
                  </a:lnTo>
                  <a:lnTo>
                    <a:pt x="3425583" y="1216152"/>
                  </a:lnTo>
                  <a:lnTo>
                    <a:pt x="3449967" y="1043939"/>
                  </a:lnTo>
                  <a:lnTo>
                    <a:pt x="3474351" y="1031747"/>
                  </a:lnTo>
                  <a:lnTo>
                    <a:pt x="3498735" y="885443"/>
                  </a:lnTo>
                  <a:lnTo>
                    <a:pt x="3523119" y="652271"/>
                  </a:lnTo>
                  <a:lnTo>
                    <a:pt x="3547503" y="249935"/>
                  </a:lnTo>
                  <a:lnTo>
                    <a:pt x="3571887" y="48768"/>
                  </a:lnTo>
                  <a:lnTo>
                    <a:pt x="3579329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0407677" y="2587750"/>
              <a:ext cx="1007110" cy="2091055"/>
            </a:xfrm>
            <a:custGeom>
              <a:avLst/>
              <a:gdLst/>
              <a:ahLst/>
              <a:cxnLst/>
              <a:rect l="l" t="t" r="r" b="b"/>
              <a:pathLst>
                <a:path w="1007109" h="2091054">
                  <a:moveTo>
                    <a:pt x="0" y="0"/>
                  </a:moveTo>
                  <a:lnTo>
                    <a:pt x="10388" y="82296"/>
                  </a:lnTo>
                  <a:lnTo>
                    <a:pt x="34772" y="652272"/>
                  </a:lnTo>
                  <a:lnTo>
                    <a:pt x="59143" y="563880"/>
                  </a:lnTo>
                  <a:lnTo>
                    <a:pt x="83540" y="650748"/>
                  </a:lnTo>
                  <a:lnTo>
                    <a:pt x="107911" y="853440"/>
                  </a:lnTo>
                  <a:lnTo>
                    <a:pt x="132295" y="858012"/>
                  </a:lnTo>
                  <a:lnTo>
                    <a:pt x="156692" y="922019"/>
                  </a:lnTo>
                  <a:lnTo>
                    <a:pt x="181076" y="888491"/>
                  </a:lnTo>
                  <a:lnTo>
                    <a:pt x="203923" y="856488"/>
                  </a:lnTo>
                  <a:lnTo>
                    <a:pt x="228320" y="1001268"/>
                  </a:lnTo>
                  <a:lnTo>
                    <a:pt x="252704" y="955547"/>
                  </a:lnTo>
                  <a:lnTo>
                    <a:pt x="277088" y="1062228"/>
                  </a:lnTo>
                  <a:lnTo>
                    <a:pt x="301472" y="1042416"/>
                  </a:lnTo>
                  <a:lnTo>
                    <a:pt x="325843" y="1082040"/>
                  </a:lnTo>
                  <a:lnTo>
                    <a:pt x="350240" y="1283208"/>
                  </a:lnTo>
                  <a:lnTo>
                    <a:pt x="374611" y="1421892"/>
                  </a:lnTo>
                  <a:lnTo>
                    <a:pt x="398995" y="1517904"/>
                  </a:lnTo>
                  <a:lnTo>
                    <a:pt x="423392" y="1586484"/>
                  </a:lnTo>
                  <a:lnTo>
                    <a:pt x="447776" y="1574292"/>
                  </a:lnTo>
                  <a:lnTo>
                    <a:pt x="472147" y="1632204"/>
                  </a:lnTo>
                  <a:lnTo>
                    <a:pt x="496544" y="1653539"/>
                  </a:lnTo>
                  <a:lnTo>
                    <a:pt x="520928" y="1648968"/>
                  </a:lnTo>
                  <a:lnTo>
                    <a:pt x="545312" y="1712976"/>
                  </a:lnTo>
                  <a:lnTo>
                    <a:pt x="569696" y="1618488"/>
                  </a:lnTo>
                  <a:lnTo>
                    <a:pt x="594080" y="1758695"/>
                  </a:lnTo>
                  <a:lnTo>
                    <a:pt x="618464" y="1920239"/>
                  </a:lnTo>
                  <a:lnTo>
                    <a:pt x="641324" y="2060448"/>
                  </a:lnTo>
                  <a:lnTo>
                    <a:pt x="665708" y="2028444"/>
                  </a:lnTo>
                  <a:lnTo>
                    <a:pt x="690092" y="2020824"/>
                  </a:lnTo>
                  <a:lnTo>
                    <a:pt x="714476" y="1993392"/>
                  </a:lnTo>
                  <a:lnTo>
                    <a:pt x="738847" y="1972056"/>
                  </a:lnTo>
                  <a:lnTo>
                    <a:pt x="763244" y="1909572"/>
                  </a:lnTo>
                  <a:lnTo>
                    <a:pt x="787628" y="1833372"/>
                  </a:lnTo>
                  <a:lnTo>
                    <a:pt x="812012" y="1941576"/>
                  </a:lnTo>
                  <a:lnTo>
                    <a:pt x="836396" y="1909572"/>
                  </a:lnTo>
                  <a:lnTo>
                    <a:pt x="860780" y="1943100"/>
                  </a:lnTo>
                  <a:lnTo>
                    <a:pt x="885164" y="1956816"/>
                  </a:lnTo>
                  <a:lnTo>
                    <a:pt x="909548" y="2020824"/>
                  </a:lnTo>
                  <a:lnTo>
                    <a:pt x="933932" y="2090927"/>
                  </a:lnTo>
                  <a:lnTo>
                    <a:pt x="958316" y="2087880"/>
                  </a:lnTo>
                  <a:lnTo>
                    <a:pt x="982700" y="2087880"/>
                  </a:lnTo>
                  <a:lnTo>
                    <a:pt x="1006513" y="1984248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6797403" y="4046218"/>
              <a:ext cx="2986405" cy="1130935"/>
            </a:xfrm>
            <a:custGeom>
              <a:avLst/>
              <a:gdLst/>
              <a:ahLst/>
              <a:cxnLst/>
              <a:rect l="l" t="t" r="r" b="b"/>
              <a:pathLst>
                <a:path w="2986404" h="1130935">
                  <a:moveTo>
                    <a:pt x="0" y="982980"/>
                  </a:moveTo>
                  <a:lnTo>
                    <a:pt x="24015" y="998220"/>
                  </a:lnTo>
                  <a:lnTo>
                    <a:pt x="48399" y="949452"/>
                  </a:lnTo>
                  <a:lnTo>
                    <a:pt x="72783" y="938784"/>
                  </a:lnTo>
                  <a:lnTo>
                    <a:pt x="97167" y="851916"/>
                  </a:lnTo>
                  <a:lnTo>
                    <a:pt x="121551" y="911352"/>
                  </a:lnTo>
                  <a:lnTo>
                    <a:pt x="145935" y="903732"/>
                  </a:lnTo>
                  <a:lnTo>
                    <a:pt x="170319" y="841248"/>
                  </a:lnTo>
                  <a:lnTo>
                    <a:pt x="194703" y="810768"/>
                  </a:lnTo>
                  <a:lnTo>
                    <a:pt x="219087" y="861060"/>
                  </a:lnTo>
                  <a:lnTo>
                    <a:pt x="243471" y="918972"/>
                  </a:lnTo>
                  <a:lnTo>
                    <a:pt x="267855" y="938784"/>
                  </a:lnTo>
                  <a:lnTo>
                    <a:pt x="292239" y="915924"/>
                  </a:lnTo>
                  <a:lnTo>
                    <a:pt x="316623" y="784860"/>
                  </a:lnTo>
                  <a:lnTo>
                    <a:pt x="339483" y="641604"/>
                  </a:lnTo>
                  <a:lnTo>
                    <a:pt x="363867" y="649224"/>
                  </a:lnTo>
                  <a:lnTo>
                    <a:pt x="388251" y="687324"/>
                  </a:lnTo>
                  <a:lnTo>
                    <a:pt x="412635" y="630936"/>
                  </a:lnTo>
                  <a:lnTo>
                    <a:pt x="437019" y="550164"/>
                  </a:lnTo>
                  <a:lnTo>
                    <a:pt x="461403" y="492252"/>
                  </a:lnTo>
                  <a:lnTo>
                    <a:pt x="485787" y="643128"/>
                  </a:lnTo>
                  <a:lnTo>
                    <a:pt x="510171" y="647700"/>
                  </a:lnTo>
                  <a:lnTo>
                    <a:pt x="534555" y="632460"/>
                  </a:lnTo>
                  <a:lnTo>
                    <a:pt x="558939" y="635508"/>
                  </a:lnTo>
                  <a:lnTo>
                    <a:pt x="583323" y="659892"/>
                  </a:lnTo>
                  <a:lnTo>
                    <a:pt x="607707" y="637032"/>
                  </a:lnTo>
                  <a:lnTo>
                    <a:pt x="632091" y="621792"/>
                  </a:lnTo>
                  <a:lnTo>
                    <a:pt x="656475" y="701040"/>
                  </a:lnTo>
                  <a:lnTo>
                    <a:pt x="680859" y="704088"/>
                  </a:lnTo>
                  <a:lnTo>
                    <a:pt x="705243" y="646176"/>
                  </a:lnTo>
                  <a:lnTo>
                    <a:pt x="729627" y="630936"/>
                  </a:lnTo>
                  <a:lnTo>
                    <a:pt x="754011" y="620268"/>
                  </a:lnTo>
                  <a:lnTo>
                    <a:pt x="776871" y="659892"/>
                  </a:lnTo>
                  <a:lnTo>
                    <a:pt x="801255" y="541020"/>
                  </a:lnTo>
                  <a:lnTo>
                    <a:pt x="825639" y="512064"/>
                  </a:lnTo>
                  <a:lnTo>
                    <a:pt x="850023" y="544068"/>
                  </a:lnTo>
                  <a:lnTo>
                    <a:pt x="874407" y="519684"/>
                  </a:lnTo>
                  <a:lnTo>
                    <a:pt x="898791" y="550164"/>
                  </a:lnTo>
                  <a:lnTo>
                    <a:pt x="923175" y="565404"/>
                  </a:lnTo>
                  <a:lnTo>
                    <a:pt x="947559" y="522732"/>
                  </a:lnTo>
                  <a:lnTo>
                    <a:pt x="971943" y="429768"/>
                  </a:lnTo>
                  <a:lnTo>
                    <a:pt x="996327" y="414528"/>
                  </a:lnTo>
                  <a:lnTo>
                    <a:pt x="1020711" y="477012"/>
                  </a:lnTo>
                  <a:lnTo>
                    <a:pt x="1045095" y="513588"/>
                  </a:lnTo>
                  <a:lnTo>
                    <a:pt x="1069479" y="530352"/>
                  </a:lnTo>
                  <a:lnTo>
                    <a:pt x="1093863" y="509016"/>
                  </a:lnTo>
                  <a:lnTo>
                    <a:pt x="1118247" y="524256"/>
                  </a:lnTo>
                  <a:lnTo>
                    <a:pt x="1142631" y="524256"/>
                  </a:lnTo>
                  <a:lnTo>
                    <a:pt x="1167015" y="425196"/>
                  </a:lnTo>
                  <a:lnTo>
                    <a:pt x="1191399" y="329184"/>
                  </a:lnTo>
                  <a:lnTo>
                    <a:pt x="1214259" y="111252"/>
                  </a:lnTo>
                  <a:lnTo>
                    <a:pt x="1238643" y="13716"/>
                  </a:lnTo>
                  <a:lnTo>
                    <a:pt x="1263027" y="86868"/>
                  </a:lnTo>
                  <a:lnTo>
                    <a:pt x="1287411" y="85343"/>
                  </a:lnTo>
                  <a:lnTo>
                    <a:pt x="1311795" y="0"/>
                  </a:lnTo>
                  <a:lnTo>
                    <a:pt x="1336179" y="132588"/>
                  </a:lnTo>
                  <a:lnTo>
                    <a:pt x="1360563" y="80772"/>
                  </a:lnTo>
                  <a:lnTo>
                    <a:pt x="1384947" y="38100"/>
                  </a:lnTo>
                  <a:lnTo>
                    <a:pt x="1409331" y="185928"/>
                  </a:lnTo>
                  <a:lnTo>
                    <a:pt x="1433715" y="368808"/>
                  </a:lnTo>
                  <a:lnTo>
                    <a:pt x="1458099" y="469392"/>
                  </a:lnTo>
                  <a:lnTo>
                    <a:pt x="1482483" y="589788"/>
                  </a:lnTo>
                  <a:lnTo>
                    <a:pt x="1506867" y="562356"/>
                  </a:lnTo>
                  <a:lnTo>
                    <a:pt x="1531251" y="531876"/>
                  </a:lnTo>
                  <a:lnTo>
                    <a:pt x="1555635" y="420624"/>
                  </a:lnTo>
                  <a:lnTo>
                    <a:pt x="1580019" y="467868"/>
                  </a:lnTo>
                  <a:lnTo>
                    <a:pt x="1604403" y="550164"/>
                  </a:lnTo>
                  <a:lnTo>
                    <a:pt x="1627263" y="606552"/>
                  </a:lnTo>
                  <a:lnTo>
                    <a:pt x="1651647" y="720852"/>
                  </a:lnTo>
                  <a:lnTo>
                    <a:pt x="1676031" y="772668"/>
                  </a:lnTo>
                  <a:lnTo>
                    <a:pt x="1700415" y="856488"/>
                  </a:lnTo>
                  <a:lnTo>
                    <a:pt x="1724799" y="900684"/>
                  </a:lnTo>
                  <a:lnTo>
                    <a:pt x="1749183" y="830580"/>
                  </a:lnTo>
                  <a:lnTo>
                    <a:pt x="1773567" y="804672"/>
                  </a:lnTo>
                  <a:lnTo>
                    <a:pt x="1797951" y="787908"/>
                  </a:lnTo>
                  <a:lnTo>
                    <a:pt x="1822335" y="794004"/>
                  </a:lnTo>
                  <a:lnTo>
                    <a:pt x="1846719" y="755904"/>
                  </a:lnTo>
                  <a:lnTo>
                    <a:pt x="1871103" y="713232"/>
                  </a:lnTo>
                  <a:lnTo>
                    <a:pt x="1895487" y="726948"/>
                  </a:lnTo>
                  <a:lnTo>
                    <a:pt x="1919871" y="801624"/>
                  </a:lnTo>
                  <a:lnTo>
                    <a:pt x="1944255" y="899160"/>
                  </a:lnTo>
                  <a:lnTo>
                    <a:pt x="1968639" y="1056132"/>
                  </a:lnTo>
                  <a:lnTo>
                    <a:pt x="1993023" y="970788"/>
                  </a:lnTo>
                  <a:lnTo>
                    <a:pt x="2017407" y="850392"/>
                  </a:lnTo>
                  <a:lnTo>
                    <a:pt x="2041791" y="778764"/>
                  </a:lnTo>
                  <a:lnTo>
                    <a:pt x="2064651" y="726948"/>
                  </a:lnTo>
                  <a:lnTo>
                    <a:pt x="2089035" y="707136"/>
                  </a:lnTo>
                  <a:lnTo>
                    <a:pt x="2113419" y="740664"/>
                  </a:lnTo>
                  <a:lnTo>
                    <a:pt x="2137803" y="609600"/>
                  </a:lnTo>
                  <a:lnTo>
                    <a:pt x="2162187" y="524256"/>
                  </a:lnTo>
                  <a:lnTo>
                    <a:pt x="2186571" y="580644"/>
                  </a:lnTo>
                  <a:lnTo>
                    <a:pt x="2210955" y="696468"/>
                  </a:lnTo>
                  <a:lnTo>
                    <a:pt x="2235339" y="847344"/>
                  </a:lnTo>
                  <a:lnTo>
                    <a:pt x="2259723" y="833628"/>
                  </a:lnTo>
                  <a:lnTo>
                    <a:pt x="2284107" y="772668"/>
                  </a:lnTo>
                  <a:lnTo>
                    <a:pt x="2308491" y="816864"/>
                  </a:lnTo>
                  <a:lnTo>
                    <a:pt x="2332875" y="771144"/>
                  </a:lnTo>
                  <a:lnTo>
                    <a:pt x="2357259" y="771144"/>
                  </a:lnTo>
                  <a:lnTo>
                    <a:pt x="2381643" y="765048"/>
                  </a:lnTo>
                  <a:lnTo>
                    <a:pt x="2406027" y="765048"/>
                  </a:lnTo>
                  <a:lnTo>
                    <a:pt x="2430411" y="669036"/>
                  </a:lnTo>
                  <a:lnTo>
                    <a:pt x="2454795" y="608076"/>
                  </a:lnTo>
                  <a:lnTo>
                    <a:pt x="2479179" y="682752"/>
                  </a:lnTo>
                  <a:lnTo>
                    <a:pt x="2502039" y="897636"/>
                  </a:lnTo>
                  <a:lnTo>
                    <a:pt x="2526423" y="893064"/>
                  </a:lnTo>
                  <a:lnTo>
                    <a:pt x="2550807" y="845820"/>
                  </a:lnTo>
                  <a:lnTo>
                    <a:pt x="2575191" y="885444"/>
                  </a:lnTo>
                  <a:lnTo>
                    <a:pt x="2599575" y="894588"/>
                  </a:lnTo>
                  <a:lnTo>
                    <a:pt x="2623959" y="803148"/>
                  </a:lnTo>
                  <a:lnTo>
                    <a:pt x="2648343" y="851916"/>
                  </a:lnTo>
                  <a:lnTo>
                    <a:pt x="2672727" y="772668"/>
                  </a:lnTo>
                  <a:lnTo>
                    <a:pt x="2697111" y="635508"/>
                  </a:lnTo>
                  <a:lnTo>
                    <a:pt x="2721495" y="620268"/>
                  </a:lnTo>
                  <a:lnTo>
                    <a:pt x="2745879" y="699516"/>
                  </a:lnTo>
                  <a:lnTo>
                    <a:pt x="2770263" y="726948"/>
                  </a:lnTo>
                  <a:lnTo>
                    <a:pt x="2794647" y="758952"/>
                  </a:lnTo>
                  <a:lnTo>
                    <a:pt x="2819031" y="880872"/>
                  </a:lnTo>
                  <a:lnTo>
                    <a:pt x="2843415" y="812292"/>
                  </a:lnTo>
                  <a:lnTo>
                    <a:pt x="2867799" y="748284"/>
                  </a:lnTo>
                  <a:lnTo>
                    <a:pt x="2892183" y="725424"/>
                  </a:lnTo>
                  <a:lnTo>
                    <a:pt x="2916567" y="739140"/>
                  </a:lnTo>
                  <a:lnTo>
                    <a:pt x="2939427" y="821436"/>
                  </a:lnTo>
                  <a:lnTo>
                    <a:pt x="2963811" y="858012"/>
                  </a:lnTo>
                  <a:lnTo>
                    <a:pt x="2986316" y="1130808"/>
                  </a:lnTo>
                </a:path>
              </a:pathLst>
            </a:custGeom>
            <a:ln w="38100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789446" y="3798416"/>
              <a:ext cx="1624965" cy="1379220"/>
            </a:xfrm>
            <a:custGeom>
              <a:avLst/>
              <a:gdLst/>
              <a:ahLst/>
              <a:cxnLst/>
              <a:rect l="l" t="t" r="r" b="b"/>
              <a:pathLst>
                <a:path w="1624965" h="1379220">
                  <a:moveTo>
                    <a:pt x="0" y="1378610"/>
                  </a:moveTo>
                  <a:lnTo>
                    <a:pt x="20535" y="1256690"/>
                  </a:lnTo>
                  <a:lnTo>
                    <a:pt x="44919" y="1145438"/>
                  </a:lnTo>
                  <a:lnTo>
                    <a:pt x="69303" y="1082954"/>
                  </a:lnTo>
                  <a:lnTo>
                    <a:pt x="93687" y="1156106"/>
                  </a:lnTo>
                  <a:lnTo>
                    <a:pt x="118071" y="1198778"/>
                  </a:lnTo>
                  <a:lnTo>
                    <a:pt x="142455" y="991514"/>
                  </a:lnTo>
                  <a:lnTo>
                    <a:pt x="166839" y="925982"/>
                  </a:lnTo>
                  <a:lnTo>
                    <a:pt x="191223" y="1111910"/>
                  </a:lnTo>
                  <a:lnTo>
                    <a:pt x="215607" y="1082954"/>
                  </a:lnTo>
                  <a:lnTo>
                    <a:pt x="239991" y="1032662"/>
                  </a:lnTo>
                  <a:lnTo>
                    <a:pt x="264375" y="922934"/>
                  </a:lnTo>
                  <a:lnTo>
                    <a:pt x="288759" y="724814"/>
                  </a:lnTo>
                  <a:lnTo>
                    <a:pt x="313143" y="616610"/>
                  </a:lnTo>
                  <a:lnTo>
                    <a:pt x="337527" y="618134"/>
                  </a:lnTo>
                  <a:lnTo>
                    <a:pt x="361911" y="682142"/>
                  </a:lnTo>
                  <a:lnTo>
                    <a:pt x="384771" y="706526"/>
                  </a:lnTo>
                  <a:lnTo>
                    <a:pt x="409155" y="740054"/>
                  </a:lnTo>
                  <a:lnTo>
                    <a:pt x="433539" y="753770"/>
                  </a:lnTo>
                  <a:lnTo>
                    <a:pt x="457923" y="772058"/>
                  </a:lnTo>
                  <a:lnTo>
                    <a:pt x="482307" y="660806"/>
                  </a:lnTo>
                  <a:lnTo>
                    <a:pt x="506691" y="538886"/>
                  </a:lnTo>
                  <a:lnTo>
                    <a:pt x="531075" y="459638"/>
                  </a:lnTo>
                  <a:lnTo>
                    <a:pt x="555459" y="288950"/>
                  </a:lnTo>
                  <a:lnTo>
                    <a:pt x="579843" y="128930"/>
                  </a:lnTo>
                  <a:lnTo>
                    <a:pt x="604227" y="83210"/>
                  </a:lnTo>
                  <a:lnTo>
                    <a:pt x="628611" y="90830"/>
                  </a:lnTo>
                  <a:lnTo>
                    <a:pt x="652995" y="151790"/>
                  </a:lnTo>
                  <a:lnTo>
                    <a:pt x="677379" y="308762"/>
                  </a:lnTo>
                  <a:lnTo>
                    <a:pt x="701763" y="448970"/>
                  </a:lnTo>
                  <a:lnTo>
                    <a:pt x="726147" y="421538"/>
                  </a:lnTo>
                  <a:lnTo>
                    <a:pt x="750531" y="438302"/>
                  </a:lnTo>
                  <a:lnTo>
                    <a:pt x="774915" y="462686"/>
                  </a:lnTo>
                  <a:lnTo>
                    <a:pt x="799299" y="528218"/>
                  </a:lnTo>
                  <a:lnTo>
                    <a:pt x="822159" y="554126"/>
                  </a:lnTo>
                  <a:lnTo>
                    <a:pt x="846543" y="488594"/>
                  </a:lnTo>
                  <a:lnTo>
                    <a:pt x="870927" y="418490"/>
                  </a:lnTo>
                  <a:lnTo>
                    <a:pt x="895311" y="436778"/>
                  </a:lnTo>
                  <a:lnTo>
                    <a:pt x="919695" y="407822"/>
                  </a:lnTo>
                  <a:lnTo>
                    <a:pt x="944079" y="448970"/>
                  </a:lnTo>
                  <a:lnTo>
                    <a:pt x="968463" y="426110"/>
                  </a:lnTo>
                  <a:lnTo>
                    <a:pt x="992847" y="426110"/>
                  </a:lnTo>
                  <a:lnTo>
                    <a:pt x="1017231" y="502310"/>
                  </a:lnTo>
                  <a:lnTo>
                    <a:pt x="1041615" y="543458"/>
                  </a:lnTo>
                  <a:lnTo>
                    <a:pt x="1065999" y="587654"/>
                  </a:lnTo>
                  <a:lnTo>
                    <a:pt x="1090383" y="572414"/>
                  </a:lnTo>
                  <a:lnTo>
                    <a:pt x="1114767" y="482498"/>
                  </a:lnTo>
                  <a:lnTo>
                    <a:pt x="1139151" y="421538"/>
                  </a:lnTo>
                  <a:lnTo>
                    <a:pt x="1163535" y="395630"/>
                  </a:lnTo>
                  <a:lnTo>
                    <a:pt x="1187919" y="293522"/>
                  </a:lnTo>
                  <a:lnTo>
                    <a:pt x="1212303" y="258470"/>
                  </a:lnTo>
                  <a:lnTo>
                    <a:pt x="1236687" y="253898"/>
                  </a:lnTo>
                  <a:lnTo>
                    <a:pt x="1259547" y="285902"/>
                  </a:lnTo>
                  <a:lnTo>
                    <a:pt x="1283931" y="261518"/>
                  </a:lnTo>
                  <a:lnTo>
                    <a:pt x="1308315" y="231038"/>
                  </a:lnTo>
                  <a:lnTo>
                    <a:pt x="1332699" y="285902"/>
                  </a:lnTo>
                  <a:lnTo>
                    <a:pt x="1357083" y="307238"/>
                  </a:lnTo>
                  <a:lnTo>
                    <a:pt x="1381467" y="221894"/>
                  </a:lnTo>
                  <a:lnTo>
                    <a:pt x="1405851" y="211226"/>
                  </a:lnTo>
                  <a:lnTo>
                    <a:pt x="1430235" y="237134"/>
                  </a:lnTo>
                  <a:lnTo>
                    <a:pt x="1454619" y="229514"/>
                  </a:lnTo>
                  <a:lnTo>
                    <a:pt x="1479003" y="125882"/>
                  </a:lnTo>
                  <a:lnTo>
                    <a:pt x="1503387" y="0"/>
                  </a:lnTo>
                  <a:lnTo>
                    <a:pt x="1527771" y="40538"/>
                  </a:lnTo>
                  <a:lnTo>
                    <a:pt x="1552155" y="74066"/>
                  </a:lnTo>
                  <a:lnTo>
                    <a:pt x="1576539" y="92354"/>
                  </a:lnTo>
                  <a:lnTo>
                    <a:pt x="1600923" y="211226"/>
                  </a:lnTo>
                  <a:lnTo>
                    <a:pt x="1624736" y="304190"/>
                  </a:lnTo>
                </a:path>
              </a:pathLst>
            </a:custGeom>
            <a:ln w="38099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6797403" y="4058372"/>
              <a:ext cx="4617085" cy="1104900"/>
            </a:xfrm>
            <a:custGeom>
              <a:avLst/>
              <a:gdLst/>
              <a:ahLst/>
              <a:cxnLst/>
              <a:rect l="l" t="t" r="r" b="b"/>
              <a:pathLst>
                <a:path w="4617084" h="1104900">
                  <a:moveTo>
                    <a:pt x="0" y="1098842"/>
                  </a:moveTo>
                  <a:lnTo>
                    <a:pt x="24015" y="1104493"/>
                  </a:lnTo>
                  <a:lnTo>
                    <a:pt x="48399" y="1095794"/>
                  </a:lnTo>
                  <a:lnTo>
                    <a:pt x="72783" y="1088174"/>
                  </a:lnTo>
                  <a:lnTo>
                    <a:pt x="97167" y="1086650"/>
                  </a:lnTo>
                  <a:lnTo>
                    <a:pt x="121551" y="1094270"/>
                  </a:lnTo>
                  <a:lnTo>
                    <a:pt x="145935" y="1092746"/>
                  </a:lnTo>
                  <a:lnTo>
                    <a:pt x="170319" y="1089698"/>
                  </a:lnTo>
                  <a:lnTo>
                    <a:pt x="194703" y="1080554"/>
                  </a:lnTo>
                  <a:lnTo>
                    <a:pt x="219087" y="1060742"/>
                  </a:lnTo>
                  <a:lnTo>
                    <a:pt x="243471" y="1043978"/>
                  </a:lnTo>
                  <a:lnTo>
                    <a:pt x="267855" y="1025690"/>
                  </a:lnTo>
                  <a:lnTo>
                    <a:pt x="292239" y="976922"/>
                  </a:lnTo>
                  <a:lnTo>
                    <a:pt x="316623" y="958634"/>
                  </a:lnTo>
                  <a:lnTo>
                    <a:pt x="339483" y="929678"/>
                  </a:lnTo>
                  <a:lnTo>
                    <a:pt x="363867" y="911390"/>
                  </a:lnTo>
                  <a:lnTo>
                    <a:pt x="388251" y="905294"/>
                  </a:lnTo>
                  <a:lnTo>
                    <a:pt x="412635" y="906818"/>
                  </a:lnTo>
                  <a:lnTo>
                    <a:pt x="437019" y="900722"/>
                  </a:lnTo>
                  <a:lnTo>
                    <a:pt x="461403" y="897674"/>
                  </a:lnTo>
                  <a:lnTo>
                    <a:pt x="485787" y="894626"/>
                  </a:lnTo>
                  <a:lnTo>
                    <a:pt x="510171" y="894626"/>
                  </a:lnTo>
                  <a:lnTo>
                    <a:pt x="534555" y="885482"/>
                  </a:lnTo>
                  <a:lnTo>
                    <a:pt x="558939" y="890054"/>
                  </a:lnTo>
                  <a:lnTo>
                    <a:pt x="583323" y="876338"/>
                  </a:lnTo>
                  <a:lnTo>
                    <a:pt x="607707" y="865670"/>
                  </a:lnTo>
                  <a:lnTo>
                    <a:pt x="632091" y="836714"/>
                  </a:lnTo>
                  <a:lnTo>
                    <a:pt x="656475" y="842810"/>
                  </a:lnTo>
                  <a:lnTo>
                    <a:pt x="680859" y="842810"/>
                  </a:lnTo>
                  <a:lnTo>
                    <a:pt x="705243" y="845858"/>
                  </a:lnTo>
                  <a:lnTo>
                    <a:pt x="729627" y="851954"/>
                  </a:lnTo>
                  <a:lnTo>
                    <a:pt x="754011" y="829094"/>
                  </a:lnTo>
                  <a:lnTo>
                    <a:pt x="776871" y="819950"/>
                  </a:lnTo>
                  <a:lnTo>
                    <a:pt x="801255" y="816902"/>
                  </a:lnTo>
                  <a:lnTo>
                    <a:pt x="825639" y="821474"/>
                  </a:lnTo>
                  <a:lnTo>
                    <a:pt x="850023" y="819950"/>
                  </a:lnTo>
                  <a:lnTo>
                    <a:pt x="874407" y="810806"/>
                  </a:lnTo>
                  <a:lnTo>
                    <a:pt x="898791" y="804710"/>
                  </a:lnTo>
                  <a:lnTo>
                    <a:pt x="923175" y="804710"/>
                  </a:lnTo>
                  <a:lnTo>
                    <a:pt x="947559" y="810806"/>
                  </a:lnTo>
                  <a:lnTo>
                    <a:pt x="971943" y="807758"/>
                  </a:lnTo>
                  <a:lnTo>
                    <a:pt x="996327" y="804710"/>
                  </a:lnTo>
                  <a:lnTo>
                    <a:pt x="1020711" y="794042"/>
                  </a:lnTo>
                  <a:lnTo>
                    <a:pt x="1045095" y="812330"/>
                  </a:lnTo>
                  <a:lnTo>
                    <a:pt x="1069479" y="803186"/>
                  </a:lnTo>
                  <a:lnTo>
                    <a:pt x="1093863" y="810806"/>
                  </a:lnTo>
                  <a:lnTo>
                    <a:pt x="1118247" y="815378"/>
                  </a:lnTo>
                  <a:lnTo>
                    <a:pt x="1142631" y="807758"/>
                  </a:lnTo>
                  <a:lnTo>
                    <a:pt x="1167015" y="762038"/>
                  </a:lnTo>
                  <a:lnTo>
                    <a:pt x="1191399" y="751370"/>
                  </a:lnTo>
                  <a:lnTo>
                    <a:pt x="1214259" y="733082"/>
                  </a:lnTo>
                  <a:lnTo>
                    <a:pt x="1238643" y="704126"/>
                  </a:lnTo>
                  <a:lnTo>
                    <a:pt x="1263027" y="693458"/>
                  </a:lnTo>
                  <a:lnTo>
                    <a:pt x="1287411" y="681266"/>
                  </a:lnTo>
                  <a:lnTo>
                    <a:pt x="1311795" y="691934"/>
                  </a:lnTo>
                  <a:lnTo>
                    <a:pt x="1336179" y="705650"/>
                  </a:lnTo>
                  <a:lnTo>
                    <a:pt x="1360563" y="693458"/>
                  </a:lnTo>
                  <a:lnTo>
                    <a:pt x="1384947" y="707174"/>
                  </a:lnTo>
                  <a:lnTo>
                    <a:pt x="1409331" y="705650"/>
                  </a:lnTo>
                  <a:lnTo>
                    <a:pt x="1433715" y="713270"/>
                  </a:lnTo>
                  <a:lnTo>
                    <a:pt x="1458099" y="708698"/>
                  </a:lnTo>
                  <a:lnTo>
                    <a:pt x="1482483" y="714794"/>
                  </a:lnTo>
                  <a:lnTo>
                    <a:pt x="1506867" y="708698"/>
                  </a:lnTo>
                  <a:lnTo>
                    <a:pt x="1531251" y="711746"/>
                  </a:lnTo>
                  <a:lnTo>
                    <a:pt x="1555635" y="714794"/>
                  </a:lnTo>
                  <a:lnTo>
                    <a:pt x="1580019" y="713270"/>
                  </a:lnTo>
                  <a:lnTo>
                    <a:pt x="1604403" y="720890"/>
                  </a:lnTo>
                  <a:lnTo>
                    <a:pt x="1627263" y="731558"/>
                  </a:lnTo>
                  <a:lnTo>
                    <a:pt x="1651647" y="752894"/>
                  </a:lnTo>
                  <a:lnTo>
                    <a:pt x="1676031" y="752894"/>
                  </a:lnTo>
                  <a:lnTo>
                    <a:pt x="1700415" y="772706"/>
                  </a:lnTo>
                  <a:lnTo>
                    <a:pt x="1724799" y="798614"/>
                  </a:lnTo>
                  <a:lnTo>
                    <a:pt x="1749183" y="790994"/>
                  </a:lnTo>
                  <a:lnTo>
                    <a:pt x="1773567" y="797090"/>
                  </a:lnTo>
                  <a:lnTo>
                    <a:pt x="1797951" y="794042"/>
                  </a:lnTo>
                  <a:lnTo>
                    <a:pt x="1822335" y="800138"/>
                  </a:lnTo>
                  <a:lnTo>
                    <a:pt x="1846719" y="798614"/>
                  </a:lnTo>
                  <a:lnTo>
                    <a:pt x="1871103" y="792518"/>
                  </a:lnTo>
                  <a:lnTo>
                    <a:pt x="1895487" y="810806"/>
                  </a:lnTo>
                  <a:lnTo>
                    <a:pt x="1919871" y="819950"/>
                  </a:lnTo>
                  <a:lnTo>
                    <a:pt x="1944255" y="844334"/>
                  </a:lnTo>
                  <a:lnTo>
                    <a:pt x="1968639" y="853478"/>
                  </a:lnTo>
                  <a:lnTo>
                    <a:pt x="1993023" y="848906"/>
                  </a:lnTo>
                  <a:lnTo>
                    <a:pt x="2017407" y="835190"/>
                  </a:lnTo>
                  <a:lnTo>
                    <a:pt x="2041791" y="813854"/>
                  </a:lnTo>
                  <a:lnTo>
                    <a:pt x="2064651" y="804710"/>
                  </a:lnTo>
                  <a:lnTo>
                    <a:pt x="2089035" y="803186"/>
                  </a:lnTo>
                  <a:lnTo>
                    <a:pt x="2113419" y="800138"/>
                  </a:lnTo>
                  <a:lnTo>
                    <a:pt x="2137803" y="798614"/>
                  </a:lnTo>
                  <a:lnTo>
                    <a:pt x="2162187" y="801662"/>
                  </a:lnTo>
                  <a:lnTo>
                    <a:pt x="2186571" y="804710"/>
                  </a:lnTo>
                  <a:lnTo>
                    <a:pt x="2210955" y="816902"/>
                  </a:lnTo>
                  <a:lnTo>
                    <a:pt x="2235339" y="810806"/>
                  </a:lnTo>
                  <a:lnTo>
                    <a:pt x="2259723" y="800138"/>
                  </a:lnTo>
                  <a:lnTo>
                    <a:pt x="2284107" y="795566"/>
                  </a:lnTo>
                  <a:lnTo>
                    <a:pt x="2308491" y="790994"/>
                  </a:lnTo>
                  <a:lnTo>
                    <a:pt x="2332875" y="768134"/>
                  </a:lnTo>
                  <a:lnTo>
                    <a:pt x="2357259" y="752894"/>
                  </a:lnTo>
                  <a:lnTo>
                    <a:pt x="2381643" y="749846"/>
                  </a:lnTo>
                  <a:lnTo>
                    <a:pt x="2406027" y="757466"/>
                  </a:lnTo>
                  <a:lnTo>
                    <a:pt x="2430411" y="749846"/>
                  </a:lnTo>
                  <a:lnTo>
                    <a:pt x="2454795" y="755942"/>
                  </a:lnTo>
                  <a:lnTo>
                    <a:pt x="2479179" y="752894"/>
                  </a:lnTo>
                  <a:lnTo>
                    <a:pt x="2502039" y="751370"/>
                  </a:lnTo>
                  <a:lnTo>
                    <a:pt x="2526423" y="752894"/>
                  </a:lnTo>
                  <a:lnTo>
                    <a:pt x="2550807" y="745274"/>
                  </a:lnTo>
                  <a:lnTo>
                    <a:pt x="2575191" y="743750"/>
                  </a:lnTo>
                  <a:lnTo>
                    <a:pt x="2599575" y="740702"/>
                  </a:lnTo>
                  <a:lnTo>
                    <a:pt x="2623959" y="733082"/>
                  </a:lnTo>
                  <a:lnTo>
                    <a:pt x="2648343" y="733082"/>
                  </a:lnTo>
                  <a:lnTo>
                    <a:pt x="2672727" y="731558"/>
                  </a:lnTo>
                  <a:lnTo>
                    <a:pt x="2697111" y="723938"/>
                  </a:lnTo>
                  <a:lnTo>
                    <a:pt x="2721495" y="733082"/>
                  </a:lnTo>
                  <a:lnTo>
                    <a:pt x="2745879" y="742226"/>
                  </a:lnTo>
                  <a:lnTo>
                    <a:pt x="2770263" y="740702"/>
                  </a:lnTo>
                  <a:lnTo>
                    <a:pt x="2794647" y="752894"/>
                  </a:lnTo>
                  <a:lnTo>
                    <a:pt x="2819031" y="760514"/>
                  </a:lnTo>
                  <a:lnTo>
                    <a:pt x="2843415" y="748322"/>
                  </a:lnTo>
                  <a:lnTo>
                    <a:pt x="2867799" y="745274"/>
                  </a:lnTo>
                  <a:lnTo>
                    <a:pt x="2892183" y="745274"/>
                  </a:lnTo>
                  <a:lnTo>
                    <a:pt x="2916567" y="730034"/>
                  </a:lnTo>
                  <a:lnTo>
                    <a:pt x="2939427" y="734606"/>
                  </a:lnTo>
                  <a:lnTo>
                    <a:pt x="2963811" y="749846"/>
                  </a:lnTo>
                  <a:lnTo>
                    <a:pt x="2988195" y="769658"/>
                  </a:lnTo>
                  <a:lnTo>
                    <a:pt x="3012579" y="769658"/>
                  </a:lnTo>
                  <a:lnTo>
                    <a:pt x="3036963" y="766610"/>
                  </a:lnTo>
                  <a:lnTo>
                    <a:pt x="3061347" y="752894"/>
                  </a:lnTo>
                  <a:lnTo>
                    <a:pt x="3085731" y="748322"/>
                  </a:lnTo>
                  <a:lnTo>
                    <a:pt x="3110115" y="740702"/>
                  </a:lnTo>
                  <a:lnTo>
                    <a:pt x="3134499" y="726986"/>
                  </a:lnTo>
                  <a:lnTo>
                    <a:pt x="3158883" y="711746"/>
                  </a:lnTo>
                  <a:lnTo>
                    <a:pt x="3183267" y="699554"/>
                  </a:lnTo>
                  <a:lnTo>
                    <a:pt x="3207651" y="679742"/>
                  </a:lnTo>
                  <a:lnTo>
                    <a:pt x="3232035" y="658406"/>
                  </a:lnTo>
                  <a:lnTo>
                    <a:pt x="3256419" y="637070"/>
                  </a:lnTo>
                  <a:lnTo>
                    <a:pt x="3280803" y="620306"/>
                  </a:lnTo>
                  <a:lnTo>
                    <a:pt x="3305187" y="605066"/>
                  </a:lnTo>
                  <a:lnTo>
                    <a:pt x="3329571" y="583730"/>
                  </a:lnTo>
                  <a:lnTo>
                    <a:pt x="3353955" y="562394"/>
                  </a:lnTo>
                  <a:lnTo>
                    <a:pt x="3376815" y="554774"/>
                  </a:lnTo>
                  <a:lnTo>
                    <a:pt x="3401199" y="548678"/>
                  </a:lnTo>
                  <a:lnTo>
                    <a:pt x="3425583" y="525818"/>
                  </a:lnTo>
                  <a:lnTo>
                    <a:pt x="3449967" y="507530"/>
                  </a:lnTo>
                  <a:lnTo>
                    <a:pt x="3474351" y="484670"/>
                  </a:lnTo>
                  <a:lnTo>
                    <a:pt x="3498735" y="388658"/>
                  </a:lnTo>
                  <a:lnTo>
                    <a:pt x="3523119" y="353606"/>
                  </a:lnTo>
                  <a:lnTo>
                    <a:pt x="3547503" y="323126"/>
                  </a:lnTo>
                  <a:lnTo>
                    <a:pt x="3571887" y="278930"/>
                  </a:lnTo>
                  <a:lnTo>
                    <a:pt x="3596271" y="274358"/>
                  </a:lnTo>
                  <a:lnTo>
                    <a:pt x="3620655" y="266738"/>
                  </a:lnTo>
                  <a:lnTo>
                    <a:pt x="3645039" y="260642"/>
                  </a:lnTo>
                  <a:lnTo>
                    <a:pt x="3669423" y="249974"/>
                  </a:lnTo>
                  <a:lnTo>
                    <a:pt x="3693807" y="259118"/>
                  </a:lnTo>
                  <a:lnTo>
                    <a:pt x="3718191" y="262166"/>
                  </a:lnTo>
                  <a:lnTo>
                    <a:pt x="3742575" y="257594"/>
                  </a:lnTo>
                  <a:lnTo>
                    <a:pt x="3766959" y="265214"/>
                  </a:lnTo>
                  <a:lnTo>
                    <a:pt x="3791343" y="211874"/>
                  </a:lnTo>
                  <a:lnTo>
                    <a:pt x="3814203" y="211874"/>
                  </a:lnTo>
                  <a:lnTo>
                    <a:pt x="3838587" y="211874"/>
                  </a:lnTo>
                  <a:lnTo>
                    <a:pt x="3862971" y="222542"/>
                  </a:lnTo>
                  <a:lnTo>
                    <a:pt x="3887355" y="236258"/>
                  </a:lnTo>
                  <a:lnTo>
                    <a:pt x="3911739" y="242354"/>
                  </a:lnTo>
                  <a:lnTo>
                    <a:pt x="3936123" y="240830"/>
                  </a:lnTo>
                  <a:lnTo>
                    <a:pt x="3960507" y="237782"/>
                  </a:lnTo>
                  <a:lnTo>
                    <a:pt x="3984891" y="239306"/>
                  </a:lnTo>
                  <a:lnTo>
                    <a:pt x="4009275" y="236258"/>
                  </a:lnTo>
                  <a:lnTo>
                    <a:pt x="4033659" y="245402"/>
                  </a:lnTo>
                  <a:lnTo>
                    <a:pt x="4058043" y="256070"/>
                  </a:lnTo>
                  <a:lnTo>
                    <a:pt x="4082427" y="257594"/>
                  </a:lnTo>
                  <a:lnTo>
                    <a:pt x="4106811" y="245402"/>
                  </a:lnTo>
                  <a:lnTo>
                    <a:pt x="4131195" y="231686"/>
                  </a:lnTo>
                  <a:lnTo>
                    <a:pt x="4155579" y="239306"/>
                  </a:lnTo>
                  <a:lnTo>
                    <a:pt x="4179963" y="239306"/>
                  </a:lnTo>
                  <a:lnTo>
                    <a:pt x="4204347" y="243878"/>
                  </a:lnTo>
                  <a:lnTo>
                    <a:pt x="4228731" y="248450"/>
                  </a:lnTo>
                  <a:lnTo>
                    <a:pt x="4251591" y="272834"/>
                  </a:lnTo>
                  <a:lnTo>
                    <a:pt x="4275975" y="277406"/>
                  </a:lnTo>
                  <a:lnTo>
                    <a:pt x="4300359" y="248450"/>
                  </a:lnTo>
                  <a:lnTo>
                    <a:pt x="4324743" y="240830"/>
                  </a:lnTo>
                  <a:lnTo>
                    <a:pt x="4349127" y="219494"/>
                  </a:lnTo>
                  <a:lnTo>
                    <a:pt x="4373511" y="126530"/>
                  </a:lnTo>
                  <a:lnTo>
                    <a:pt x="4397895" y="118910"/>
                  </a:lnTo>
                  <a:lnTo>
                    <a:pt x="4422279" y="111290"/>
                  </a:lnTo>
                  <a:lnTo>
                    <a:pt x="4446663" y="99098"/>
                  </a:lnTo>
                  <a:lnTo>
                    <a:pt x="4471047" y="85382"/>
                  </a:lnTo>
                  <a:lnTo>
                    <a:pt x="4495431" y="79286"/>
                  </a:lnTo>
                  <a:lnTo>
                    <a:pt x="4519815" y="64046"/>
                  </a:lnTo>
                  <a:lnTo>
                    <a:pt x="4544199" y="45758"/>
                  </a:lnTo>
                  <a:lnTo>
                    <a:pt x="4568583" y="28994"/>
                  </a:lnTo>
                  <a:lnTo>
                    <a:pt x="4592967" y="0"/>
                  </a:lnTo>
                  <a:lnTo>
                    <a:pt x="4616780" y="27470"/>
                  </a:lnTo>
                </a:path>
              </a:pathLst>
            </a:custGeom>
            <a:ln w="38100">
              <a:solidFill>
                <a:srgbClr val="2385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675533" y="283421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675533" y="311371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9121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675533" y="339320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2385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 txBox="1"/>
          <p:nvPr/>
        </p:nvSpPr>
        <p:spPr>
          <a:xfrm>
            <a:off x="6258057" y="2305401"/>
            <a:ext cx="359410" cy="29914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1095"/>
              </a:spcBef>
            </a:pPr>
            <a:r>
              <a:rPr dirty="0" sz="1600" spc="-25">
                <a:latin typeface="Arial"/>
                <a:cs typeface="Arial"/>
              </a:rPr>
              <a:t>220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994"/>
              </a:spcBef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994"/>
              </a:spcBef>
            </a:pPr>
            <a:r>
              <a:rPr dirty="0" sz="1600" spc="-25">
                <a:latin typeface="Arial"/>
                <a:cs typeface="Arial"/>
              </a:rPr>
              <a:t>180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1010"/>
              </a:spcBef>
            </a:pPr>
            <a:r>
              <a:rPr dirty="0" sz="1600" spc="-25">
                <a:latin typeface="Arial"/>
                <a:cs typeface="Arial"/>
              </a:rPr>
              <a:t>160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994"/>
              </a:spcBef>
            </a:pPr>
            <a:r>
              <a:rPr dirty="0" sz="1600" spc="-25">
                <a:latin typeface="Arial"/>
                <a:cs typeface="Arial"/>
              </a:rPr>
              <a:t>140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994"/>
              </a:spcBef>
            </a:pPr>
            <a:r>
              <a:rPr dirty="0" sz="1600" spc="-25">
                <a:latin typeface="Arial"/>
                <a:cs typeface="Arial"/>
              </a:rPr>
              <a:t>120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1010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z="1600" spc="-25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670990" y="5292048"/>
            <a:ext cx="4671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31880" y="2618036"/>
            <a:ext cx="2073910" cy="892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8170">
              <a:lnSpc>
                <a:spcPct val="114999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Crop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Prices </a:t>
            </a:r>
            <a:r>
              <a:rPr dirty="0" sz="1600">
                <a:latin typeface="Arial"/>
                <a:cs typeface="Arial"/>
              </a:rPr>
              <a:t>Livestock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Prices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>
                <a:latin typeface="Arial"/>
                <a:cs typeface="Arial"/>
              </a:rPr>
              <a:t>Farm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Sector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Expenses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54442" y="2220354"/>
            <a:ext cx="24009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Index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(2019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Average=100)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36413" y="179322"/>
            <a:ext cx="10364470" cy="95885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Cattle</a:t>
            </a:r>
            <a:r>
              <a:rPr dirty="0" sz="3200" spc="-85"/>
              <a:t> </a:t>
            </a:r>
            <a:r>
              <a:rPr dirty="0" sz="3200"/>
              <a:t>prices</a:t>
            </a:r>
            <a:r>
              <a:rPr dirty="0" sz="3200" spc="-95"/>
              <a:t> </a:t>
            </a:r>
            <a:r>
              <a:rPr dirty="0" sz="3200"/>
              <a:t>have</a:t>
            </a:r>
            <a:r>
              <a:rPr dirty="0" sz="3200" spc="-95"/>
              <a:t> </a:t>
            </a:r>
            <a:r>
              <a:rPr dirty="0" sz="3200"/>
              <a:t>been</a:t>
            </a:r>
            <a:r>
              <a:rPr dirty="0" sz="3200" spc="-85"/>
              <a:t> </a:t>
            </a:r>
            <a:r>
              <a:rPr dirty="0" sz="3200"/>
              <a:t>particularly</a:t>
            </a:r>
            <a:r>
              <a:rPr dirty="0" sz="3200" spc="-85"/>
              <a:t> </a:t>
            </a:r>
            <a:r>
              <a:rPr dirty="0" sz="3200"/>
              <a:t>strong,</a:t>
            </a:r>
            <a:r>
              <a:rPr dirty="0" sz="3200" spc="-105"/>
              <a:t> </a:t>
            </a:r>
            <a:r>
              <a:rPr dirty="0" sz="3200"/>
              <a:t>while</a:t>
            </a:r>
            <a:r>
              <a:rPr dirty="0" sz="3200" spc="-75"/>
              <a:t> </a:t>
            </a:r>
            <a:r>
              <a:rPr dirty="0" sz="3200"/>
              <a:t>row</a:t>
            </a:r>
            <a:r>
              <a:rPr dirty="0" sz="3200" spc="-95"/>
              <a:t> </a:t>
            </a:r>
            <a:r>
              <a:rPr dirty="0" sz="3200" spc="-20"/>
              <a:t>crop </a:t>
            </a:r>
            <a:r>
              <a:rPr dirty="0" sz="3200"/>
              <a:t>prices</a:t>
            </a:r>
            <a:r>
              <a:rPr dirty="0" sz="3200" spc="-100"/>
              <a:t> </a:t>
            </a:r>
            <a:r>
              <a:rPr dirty="0" sz="3200"/>
              <a:t>have</a:t>
            </a:r>
            <a:r>
              <a:rPr dirty="0" sz="3200" spc="-100"/>
              <a:t> </a:t>
            </a:r>
            <a:r>
              <a:rPr dirty="0" sz="3200"/>
              <a:t>remained</a:t>
            </a:r>
            <a:r>
              <a:rPr dirty="0" sz="3200" spc="-100"/>
              <a:t> </a:t>
            </a:r>
            <a:r>
              <a:rPr dirty="0" sz="3200" spc="-10"/>
              <a:t>subdued.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9915" y="6482773"/>
            <a:ext cx="3467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Sources: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Wall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Street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Journal,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USDA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7654" y="1634012"/>
            <a:ext cx="4073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Agricultural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Commodity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Prices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9787" y="2550985"/>
            <a:ext cx="10540365" cy="2548890"/>
            <a:chOff x="779787" y="2550985"/>
            <a:chExt cx="10540365" cy="2548890"/>
          </a:xfrm>
        </p:grpSpPr>
        <p:sp>
          <p:nvSpPr>
            <p:cNvPr id="6" name="object 6"/>
            <p:cNvSpPr/>
            <p:nvPr/>
          </p:nvSpPr>
          <p:spPr>
            <a:xfrm>
              <a:off x="848766" y="2556852"/>
              <a:ext cx="10402570" cy="2538095"/>
            </a:xfrm>
            <a:custGeom>
              <a:avLst/>
              <a:gdLst/>
              <a:ahLst/>
              <a:cxnLst/>
              <a:rect l="l" t="t" r="r" b="b"/>
              <a:pathLst>
                <a:path w="10402570" h="2538095">
                  <a:moveTo>
                    <a:pt x="0" y="0"/>
                  </a:moveTo>
                  <a:lnTo>
                    <a:pt x="10401985" y="0"/>
                  </a:lnTo>
                  <a:lnTo>
                    <a:pt x="10401985" y="2537993"/>
                  </a:lnTo>
                  <a:lnTo>
                    <a:pt x="0" y="25379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9556" y="2555747"/>
              <a:ext cx="9145905" cy="2176780"/>
            </a:xfrm>
            <a:custGeom>
              <a:avLst/>
              <a:gdLst/>
              <a:ahLst/>
              <a:cxnLst/>
              <a:rect l="l" t="t" r="r" b="b"/>
              <a:pathLst>
                <a:path w="9145905" h="2176779">
                  <a:moveTo>
                    <a:pt x="228600" y="1772412"/>
                  </a:moveTo>
                  <a:lnTo>
                    <a:pt x="0" y="1772412"/>
                  </a:lnTo>
                  <a:lnTo>
                    <a:pt x="0" y="2176284"/>
                  </a:lnTo>
                  <a:lnTo>
                    <a:pt x="228600" y="2176284"/>
                  </a:lnTo>
                  <a:lnTo>
                    <a:pt x="228600" y="1772412"/>
                  </a:lnTo>
                  <a:close/>
                </a:path>
                <a:path w="9145905" h="2176779">
                  <a:moveTo>
                    <a:pt x="1716024" y="1115568"/>
                  </a:moveTo>
                  <a:lnTo>
                    <a:pt x="1487424" y="1115568"/>
                  </a:lnTo>
                  <a:lnTo>
                    <a:pt x="1487424" y="2176284"/>
                  </a:lnTo>
                  <a:lnTo>
                    <a:pt x="1716024" y="2176284"/>
                  </a:lnTo>
                  <a:lnTo>
                    <a:pt x="1716024" y="1115568"/>
                  </a:lnTo>
                  <a:close/>
                </a:path>
                <a:path w="9145905" h="2176779">
                  <a:moveTo>
                    <a:pt x="3201924" y="1421892"/>
                  </a:moveTo>
                  <a:lnTo>
                    <a:pt x="2973324" y="1421892"/>
                  </a:lnTo>
                  <a:lnTo>
                    <a:pt x="2973324" y="2176272"/>
                  </a:lnTo>
                  <a:lnTo>
                    <a:pt x="3201924" y="2176272"/>
                  </a:lnTo>
                  <a:lnTo>
                    <a:pt x="3201924" y="1421892"/>
                  </a:lnTo>
                  <a:close/>
                </a:path>
                <a:path w="9145905" h="2176779">
                  <a:moveTo>
                    <a:pt x="4687824" y="722376"/>
                  </a:moveTo>
                  <a:lnTo>
                    <a:pt x="4459224" y="722376"/>
                  </a:lnTo>
                  <a:lnTo>
                    <a:pt x="4459224" y="2176284"/>
                  </a:lnTo>
                  <a:lnTo>
                    <a:pt x="4687824" y="2176284"/>
                  </a:lnTo>
                  <a:lnTo>
                    <a:pt x="4687824" y="722376"/>
                  </a:lnTo>
                  <a:close/>
                </a:path>
                <a:path w="9145905" h="2176779">
                  <a:moveTo>
                    <a:pt x="6173724" y="624840"/>
                  </a:moveTo>
                  <a:lnTo>
                    <a:pt x="5945124" y="624840"/>
                  </a:lnTo>
                  <a:lnTo>
                    <a:pt x="5945124" y="2176272"/>
                  </a:lnTo>
                  <a:lnTo>
                    <a:pt x="6173724" y="2176272"/>
                  </a:lnTo>
                  <a:lnTo>
                    <a:pt x="6173724" y="624840"/>
                  </a:lnTo>
                  <a:close/>
                </a:path>
                <a:path w="9145905" h="2176779">
                  <a:moveTo>
                    <a:pt x="7659624" y="0"/>
                  </a:moveTo>
                  <a:lnTo>
                    <a:pt x="7431024" y="0"/>
                  </a:lnTo>
                  <a:lnTo>
                    <a:pt x="7431024" y="2176284"/>
                  </a:lnTo>
                  <a:lnTo>
                    <a:pt x="7659624" y="2176284"/>
                  </a:lnTo>
                  <a:lnTo>
                    <a:pt x="7659624" y="0"/>
                  </a:lnTo>
                  <a:close/>
                </a:path>
                <a:path w="9145905" h="2176779">
                  <a:moveTo>
                    <a:pt x="9145524" y="1647444"/>
                  </a:moveTo>
                  <a:lnTo>
                    <a:pt x="8916924" y="1647444"/>
                  </a:lnTo>
                  <a:lnTo>
                    <a:pt x="8916924" y="2176284"/>
                  </a:lnTo>
                  <a:lnTo>
                    <a:pt x="9145524" y="2176284"/>
                  </a:lnTo>
                  <a:lnTo>
                    <a:pt x="9145524" y="1647444"/>
                  </a:lnTo>
                  <a:close/>
                </a:path>
              </a:pathLst>
            </a:custGeom>
            <a:solidFill>
              <a:srgbClr val="1F5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9556" y="3180588"/>
              <a:ext cx="6174105" cy="1551940"/>
            </a:xfrm>
            <a:custGeom>
              <a:avLst/>
              <a:gdLst/>
              <a:ahLst/>
              <a:cxnLst/>
              <a:rect l="l" t="t" r="r" b="b"/>
              <a:pathLst>
                <a:path w="6174105" h="1551939">
                  <a:moveTo>
                    <a:pt x="0" y="1147572"/>
                  </a:moveTo>
                  <a:lnTo>
                    <a:pt x="228600" y="1147572"/>
                  </a:lnTo>
                  <a:lnTo>
                    <a:pt x="228600" y="1551432"/>
                  </a:lnTo>
                  <a:lnTo>
                    <a:pt x="0" y="1551432"/>
                  </a:lnTo>
                  <a:lnTo>
                    <a:pt x="0" y="1147572"/>
                  </a:lnTo>
                  <a:close/>
                </a:path>
                <a:path w="6174105" h="1551939">
                  <a:moveTo>
                    <a:pt x="1487424" y="490728"/>
                  </a:moveTo>
                  <a:lnTo>
                    <a:pt x="1716024" y="490728"/>
                  </a:lnTo>
                  <a:lnTo>
                    <a:pt x="1716024" y="1551432"/>
                  </a:lnTo>
                  <a:lnTo>
                    <a:pt x="1487424" y="1551432"/>
                  </a:lnTo>
                  <a:lnTo>
                    <a:pt x="1487424" y="490728"/>
                  </a:lnTo>
                  <a:close/>
                </a:path>
                <a:path w="6174105" h="1551939">
                  <a:moveTo>
                    <a:pt x="2973323" y="797051"/>
                  </a:moveTo>
                  <a:lnTo>
                    <a:pt x="3201923" y="797051"/>
                  </a:lnTo>
                  <a:lnTo>
                    <a:pt x="3201923" y="1551432"/>
                  </a:lnTo>
                  <a:lnTo>
                    <a:pt x="2973323" y="1551432"/>
                  </a:lnTo>
                  <a:lnTo>
                    <a:pt x="2973323" y="797051"/>
                  </a:lnTo>
                  <a:close/>
                </a:path>
                <a:path w="6174105" h="1551939">
                  <a:moveTo>
                    <a:pt x="4459224" y="97536"/>
                  </a:moveTo>
                  <a:lnTo>
                    <a:pt x="4687824" y="97536"/>
                  </a:lnTo>
                  <a:lnTo>
                    <a:pt x="4687824" y="1551432"/>
                  </a:lnTo>
                  <a:lnTo>
                    <a:pt x="4459224" y="1551432"/>
                  </a:lnTo>
                  <a:lnTo>
                    <a:pt x="4459224" y="97536"/>
                  </a:lnTo>
                  <a:close/>
                </a:path>
                <a:path w="6174105" h="1551939">
                  <a:moveTo>
                    <a:pt x="5945124" y="0"/>
                  </a:moveTo>
                  <a:lnTo>
                    <a:pt x="6173724" y="0"/>
                  </a:lnTo>
                  <a:lnTo>
                    <a:pt x="6173724" y="1551432"/>
                  </a:lnTo>
                  <a:lnTo>
                    <a:pt x="5945124" y="1551432"/>
                  </a:lnTo>
                  <a:lnTo>
                    <a:pt x="594512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50579" y="2555748"/>
              <a:ext cx="228600" cy="2176780"/>
            </a:xfrm>
            <a:custGeom>
              <a:avLst/>
              <a:gdLst/>
              <a:ahLst/>
              <a:cxnLst/>
              <a:rect l="l" t="t" r="r" b="b"/>
              <a:pathLst>
                <a:path w="228600" h="2176779">
                  <a:moveTo>
                    <a:pt x="228600" y="0"/>
                  </a:moveTo>
                  <a:lnTo>
                    <a:pt x="228600" y="2176272"/>
                  </a:lnTo>
                  <a:lnTo>
                    <a:pt x="0" y="217627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936479" y="4203192"/>
              <a:ext cx="228600" cy="528955"/>
            </a:xfrm>
            <a:custGeom>
              <a:avLst/>
              <a:gdLst/>
              <a:ahLst/>
              <a:cxnLst/>
              <a:rect l="l" t="t" r="r" b="b"/>
              <a:pathLst>
                <a:path w="228600" h="528954">
                  <a:moveTo>
                    <a:pt x="0" y="0"/>
                  </a:moveTo>
                  <a:lnTo>
                    <a:pt x="228600" y="0"/>
                  </a:lnTo>
                  <a:lnTo>
                    <a:pt x="228600" y="528827"/>
                  </a:lnTo>
                  <a:lnTo>
                    <a:pt x="0" y="5288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48156" y="3185159"/>
              <a:ext cx="9145905" cy="1547495"/>
            </a:xfrm>
            <a:custGeom>
              <a:avLst/>
              <a:gdLst/>
              <a:ahLst/>
              <a:cxnLst/>
              <a:rect l="l" t="t" r="r" b="b"/>
              <a:pathLst>
                <a:path w="9145905" h="1547495">
                  <a:moveTo>
                    <a:pt x="228600" y="650748"/>
                  </a:moveTo>
                  <a:lnTo>
                    <a:pt x="0" y="650748"/>
                  </a:lnTo>
                  <a:lnTo>
                    <a:pt x="0" y="1546860"/>
                  </a:lnTo>
                  <a:lnTo>
                    <a:pt x="228600" y="1546860"/>
                  </a:lnTo>
                  <a:lnTo>
                    <a:pt x="228600" y="650748"/>
                  </a:lnTo>
                  <a:close/>
                </a:path>
                <a:path w="9145905" h="1547495">
                  <a:moveTo>
                    <a:pt x="1716024" y="824484"/>
                  </a:moveTo>
                  <a:lnTo>
                    <a:pt x="1487424" y="824484"/>
                  </a:lnTo>
                  <a:lnTo>
                    <a:pt x="1487424" y="1546860"/>
                  </a:lnTo>
                  <a:lnTo>
                    <a:pt x="1716024" y="1546860"/>
                  </a:lnTo>
                  <a:lnTo>
                    <a:pt x="1716024" y="824484"/>
                  </a:lnTo>
                  <a:close/>
                </a:path>
                <a:path w="9145905" h="1547495">
                  <a:moveTo>
                    <a:pt x="3201924" y="1179576"/>
                  </a:moveTo>
                  <a:lnTo>
                    <a:pt x="2973324" y="1179576"/>
                  </a:lnTo>
                  <a:lnTo>
                    <a:pt x="2973324" y="1546872"/>
                  </a:lnTo>
                  <a:lnTo>
                    <a:pt x="3201924" y="1546872"/>
                  </a:lnTo>
                  <a:lnTo>
                    <a:pt x="3201924" y="1179576"/>
                  </a:lnTo>
                  <a:close/>
                </a:path>
                <a:path w="9145905" h="1547495">
                  <a:moveTo>
                    <a:pt x="4687824" y="390144"/>
                  </a:moveTo>
                  <a:lnTo>
                    <a:pt x="4459224" y="390144"/>
                  </a:lnTo>
                  <a:lnTo>
                    <a:pt x="4459224" y="1546860"/>
                  </a:lnTo>
                  <a:lnTo>
                    <a:pt x="4687824" y="1546860"/>
                  </a:lnTo>
                  <a:lnTo>
                    <a:pt x="4687824" y="390144"/>
                  </a:lnTo>
                  <a:close/>
                </a:path>
                <a:path w="9145905" h="1547495">
                  <a:moveTo>
                    <a:pt x="6173724" y="643128"/>
                  </a:moveTo>
                  <a:lnTo>
                    <a:pt x="5945124" y="643128"/>
                  </a:lnTo>
                  <a:lnTo>
                    <a:pt x="5945124" y="1546860"/>
                  </a:lnTo>
                  <a:lnTo>
                    <a:pt x="6173724" y="1546860"/>
                  </a:lnTo>
                  <a:lnTo>
                    <a:pt x="6173724" y="643128"/>
                  </a:lnTo>
                  <a:close/>
                </a:path>
                <a:path w="9145905" h="1547495">
                  <a:moveTo>
                    <a:pt x="7659624" y="0"/>
                  </a:moveTo>
                  <a:lnTo>
                    <a:pt x="7431024" y="0"/>
                  </a:lnTo>
                  <a:lnTo>
                    <a:pt x="7431024" y="1546872"/>
                  </a:lnTo>
                  <a:lnTo>
                    <a:pt x="7659624" y="1546872"/>
                  </a:lnTo>
                  <a:lnTo>
                    <a:pt x="7659624" y="0"/>
                  </a:lnTo>
                  <a:close/>
                </a:path>
                <a:path w="9145905" h="1547495">
                  <a:moveTo>
                    <a:pt x="9145524" y="1528572"/>
                  </a:moveTo>
                  <a:lnTo>
                    <a:pt x="8916924" y="1528572"/>
                  </a:lnTo>
                  <a:lnTo>
                    <a:pt x="8916924" y="1546860"/>
                  </a:lnTo>
                  <a:lnTo>
                    <a:pt x="9145524" y="1546860"/>
                  </a:lnTo>
                  <a:lnTo>
                    <a:pt x="9145524" y="1528572"/>
                  </a:lnTo>
                  <a:close/>
                </a:path>
              </a:pathLst>
            </a:custGeom>
            <a:solidFill>
              <a:srgbClr val="17C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48155" y="3185160"/>
              <a:ext cx="9145905" cy="1546860"/>
            </a:xfrm>
            <a:custGeom>
              <a:avLst/>
              <a:gdLst/>
              <a:ahLst/>
              <a:cxnLst/>
              <a:rect l="l" t="t" r="r" b="b"/>
              <a:pathLst>
                <a:path w="9145905" h="1546860">
                  <a:moveTo>
                    <a:pt x="0" y="650747"/>
                  </a:moveTo>
                  <a:lnTo>
                    <a:pt x="228600" y="650747"/>
                  </a:lnTo>
                  <a:lnTo>
                    <a:pt x="228600" y="1546859"/>
                  </a:lnTo>
                  <a:lnTo>
                    <a:pt x="0" y="1546859"/>
                  </a:lnTo>
                  <a:lnTo>
                    <a:pt x="0" y="650747"/>
                  </a:lnTo>
                  <a:close/>
                </a:path>
                <a:path w="9145905" h="1546860">
                  <a:moveTo>
                    <a:pt x="1487424" y="824483"/>
                  </a:moveTo>
                  <a:lnTo>
                    <a:pt x="1716024" y="824483"/>
                  </a:lnTo>
                  <a:lnTo>
                    <a:pt x="1716024" y="1546859"/>
                  </a:lnTo>
                  <a:lnTo>
                    <a:pt x="1487424" y="1546859"/>
                  </a:lnTo>
                  <a:lnTo>
                    <a:pt x="1487424" y="824483"/>
                  </a:lnTo>
                  <a:close/>
                </a:path>
                <a:path w="9145905" h="1546860">
                  <a:moveTo>
                    <a:pt x="2973323" y="1179576"/>
                  </a:moveTo>
                  <a:lnTo>
                    <a:pt x="3201923" y="1179576"/>
                  </a:lnTo>
                  <a:lnTo>
                    <a:pt x="3201923" y="1546860"/>
                  </a:lnTo>
                  <a:lnTo>
                    <a:pt x="2973323" y="1546860"/>
                  </a:lnTo>
                  <a:lnTo>
                    <a:pt x="2973323" y="1179576"/>
                  </a:lnTo>
                  <a:close/>
                </a:path>
                <a:path w="9145905" h="1546860">
                  <a:moveTo>
                    <a:pt x="4459224" y="390143"/>
                  </a:moveTo>
                  <a:lnTo>
                    <a:pt x="4687824" y="390143"/>
                  </a:lnTo>
                  <a:lnTo>
                    <a:pt x="4687824" y="1546859"/>
                  </a:lnTo>
                  <a:lnTo>
                    <a:pt x="4459224" y="1546859"/>
                  </a:lnTo>
                  <a:lnTo>
                    <a:pt x="4459224" y="390143"/>
                  </a:lnTo>
                  <a:close/>
                </a:path>
                <a:path w="9145905" h="1546860">
                  <a:moveTo>
                    <a:pt x="5945124" y="643127"/>
                  </a:moveTo>
                  <a:lnTo>
                    <a:pt x="6173724" y="643127"/>
                  </a:lnTo>
                  <a:lnTo>
                    <a:pt x="6173724" y="1546859"/>
                  </a:lnTo>
                  <a:lnTo>
                    <a:pt x="5945124" y="1546859"/>
                  </a:lnTo>
                  <a:lnTo>
                    <a:pt x="5945124" y="643127"/>
                  </a:lnTo>
                  <a:close/>
                </a:path>
                <a:path w="9145905" h="1546860">
                  <a:moveTo>
                    <a:pt x="7431024" y="0"/>
                  </a:moveTo>
                  <a:lnTo>
                    <a:pt x="7659624" y="0"/>
                  </a:lnTo>
                  <a:lnTo>
                    <a:pt x="7659624" y="1546860"/>
                  </a:lnTo>
                  <a:lnTo>
                    <a:pt x="7431024" y="1546860"/>
                  </a:lnTo>
                  <a:lnTo>
                    <a:pt x="7431024" y="0"/>
                  </a:lnTo>
                  <a:close/>
                </a:path>
                <a:path w="9145905" h="1546860">
                  <a:moveTo>
                    <a:pt x="8916924" y="1528571"/>
                  </a:moveTo>
                  <a:lnTo>
                    <a:pt x="9145524" y="1528571"/>
                  </a:lnTo>
                  <a:lnTo>
                    <a:pt x="9145524" y="1546859"/>
                  </a:lnTo>
                  <a:lnTo>
                    <a:pt x="8916924" y="1546859"/>
                  </a:lnTo>
                  <a:lnTo>
                    <a:pt x="8916924" y="15285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76756" y="3656075"/>
              <a:ext cx="9145905" cy="1076325"/>
            </a:xfrm>
            <a:custGeom>
              <a:avLst/>
              <a:gdLst/>
              <a:ahLst/>
              <a:cxnLst/>
              <a:rect l="l" t="t" r="r" b="b"/>
              <a:pathLst>
                <a:path w="9145905" h="1076325">
                  <a:moveTo>
                    <a:pt x="228600" y="0"/>
                  </a:moveTo>
                  <a:lnTo>
                    <a:pt x="0" y="0"/>
                  </a:lnTo>
                  <a:lnTo>
                    <a:pt x="0" y="1075944"/>
                  </a:lnTo>
                  <a:lnTo>
                    <a:pt x="228600" y="1075944"/>
                  </a:lnTo>
                  <a:lnTo>
                    <a:pt x="228600" y="0"/>
                  </a:lnTo>
                  <a:close/>
                </a:path>
                <a:path w="9145905" h="1076325">
                  <a:moveTo>
                    <a:pt x="1716024" y="251460"/>
                  </a:moveTo>
                  <a:lnTo>
                    <a:pt x="1487424" y="251460"/>
                  </a:lnTo>
                  <a:lnTo>
                    <a:pt x="1487424" y="1075956"/>
                  </a:lnTo>
                  <a:lnTo>
                    <a:pt x="1716024" y="1075956"/>
                  </a:lnTo>
                  <a:lnTo>
                    <a:pt x="1716024" y="251460"/>
                  </a:lnTo>
                  <a:close/>
                </a:path>
                <a:path w="9145905" h="1076325">
                  <a:moveTo>
                    <a:pt x="3201924" y="633984"/>
                  </a:moveTo>
                  <a:lnTo>
                    <a:pt x="2973324" y="633984"/>
                  </a:lnTo>
                  <a:lnTo>
                    <a:pt x="2973324" y="1075956"/>
                  </a:lnTo>
                  <a:lnTo>
                    <a:pt x="3201924" y="1075956"/>
                  </a:lnTo>
                  <a:lnTo>
                    <a:pt x="3201924" y="633984"/>
                  </a:lnTo>
                  <a:close/>
                </a:path>
                <a:path w="9145905" h="1076325">
                  <a:moveTo>
                    <a:pt x="4687824" y="589788"/>
                  </a:moveTo>
                  <a:lnTo>
                    <a:pt x="4459224" y="589788"/>
                  </a:lnTo>
                  <a:lnTo>
                    <a:pt x="4459224" y="1075944"/>
                  </a:lnTo>
                  <a:lnTo>
                    <a:pt x="4687824" y="1075944"/>
                  </a:lnTo>
                  <a:lnTo>
                    <a:pt x="4687824" y="589788"/>
                  </a:lnTo>
                  <a:close/>
                </a:path>
                <a:path w="9145905" h="1076325">
                  <a:moveTo>
                    <a:pt x="6173724" y="937260"/>
                  </a:moveTo>
                  <a:lnTo>
                    <a:pt x="5945124" y="937260"/>
                  </a:lnTo>
                  <a:lnTo>
                    <a:pt x="5945124" y="1075944"/>
                  </a:lnTo>
                  <a:lnTo>
                    <a:pt x="6173724" y="1075944"/>
                  </a:lnTo>
                  <a:lnTo>
                    <a:pt x="6173724" y="937260"/>
                  </a:lnTo>
                  <a:close/>
                </a:path>
                <a:path w="9145905" h="1076325">
                  <a:moveTo>
                    <a:pt x="7659624" y="397764"/>
                  </a:moveTo>
                  <a:lnTo>
                    <a:pt x="7431024" y="397764"/>
                  </a:lnTo>
                  <a:lnTo>
                    <a:pt x="7431024" y="1075944"/>
                  </a:lnTo>
                  <a:lnTo>
                    <a:pt x="7659624" y="1075944"/>
                  </a:lnTo>
                  <a:lnTo>
                    <a:pt x="7659624" y="397764"/>
                  </a:lnTo>
                  <a:close/>
                </a:path>
                <a:path w="9145905" h="1076325">
                  <a:moveTo>
                    <a:pt x="9145524" y="868680"/>
                  </a:moveTo>
                  <a:lnTo>
                    <a:pt x="8916924" y="868680"/>
                  </a:lnTo>
                  <a:lnTo>
                    <a:pt x="8916924" y="1075944"/>
                  </a:lnTo>
                  <a:lnTo>
                    <a:pt x="9145524" y="1075944"/>
                  </a:lnTo>
                  <a:lnTo>
                    <a:pt x="9145524" y="868680"/>
                  </a:lnTo>
                  <a:close/>
                </a:path>
              </a:pathLst>
            </a:custGeom>
            <a:solidFill>
              <a:srgbClr val="85AA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76755" y="3656076"/>
              <a:ext cx="9145905" cy="1076325"/>
            </a:xfrm>
            <a:custGeom>
              <a:avLst/>
              <a:gdLst/>
              <a:ahLst/>
              <a:cxnLst/>
              <a:rect l="l" t="t" r="r" b="b"/>
              <a:pathLst>
                <a:path w="9145905" h="1076325">
                  <a:moveTo>
                    <a:pt x="0" y="0"/>
                  </a:moveTo>
                  <a:lnTo>
                    <a:pt x="228600" y="0"/>
                  </a:lnTo>
                  <a:lnTo>
                    <a:pt x="228600" y="1075944"/>
                  </a:lnTo>
                  <a:lnTo>
                    <a:pt x="0" y="1075944"/>
                  </a:lnTo>
                  <a:lnTo>
                    <a:pt x="0" y="0"/>
                  </a:lnTo>
                  <a:close/>
                </a:path>
                <a:path w="9145905" h="1076325">
                  <a:moveTo>
                    <a:pt x="1487424" y="251460"/>
                  </a:moveTo>
                  <a:lnTo>
                    <a:pt x="1716024" y="251460"/>
                  </a:lnTo>
                  <a:lnTo>
                    <a:pt x="1716024" y="1075944"/>
                  </a:lnTo>
                  <a:lnTo>
                    <a:pt x="1487424" y="1075944"/>
                  </a:lnTo>
                  <a:lnTo>
                    <a:pt x="1487424" y="251460"/>
                  </a:lnTo>
                  <a:close/>
                </a:path>
                <a:path w="9145905" h="1076325">
                  <a:moveTo>
                    <a:pt x="2973323" y="633984"/>
                  </a:moveTo>
                  <a:lnTo>
                    <a:pt x="3201923" y="633984"/>
                  </a:lnTo>
                  <a:lnTo>
                    <a:pt x="3201923" y="1075944"/>
                  </a:lnTo>
                  <a:lnTo>
                    <a:pt x="2973323" y="1075944"/>
                  </a:lnTo>
                  <a:lnTo>
                    <a:pt x="2973323" y="633984"/>
                  </a:lnTo>
                  <a:close/>
                </a:path>
                <a:path w="9145905" h="1076325">
                  <a:moveTo>
                    <a:pt x="4459224" y="589788"/>
                  </a:moveTo>
                  <a:lnTo>
                    <a:pt x="4687824" y="589788"/>
                  </a:lnTo>
                  <a:lnTo>
                    <a:pt x="4687824" y="1075944"/>
                  </a:lnTo>
                  <a:lnTo>
                    <a:pt x="4459224" y="1075944"/>
                  </a:lnTo>
                  <a:lnTo>
                    <a:pt x="4459224" y="589788"/>
                  </a:lnTo>
                  <a:close/>
                </a:path>
                <a:path w="9145905" h="1076325">
                  <a:moveTo>
                    <a:pt x="5945124" y="937260"/>
                  </a:moveTo>
                  <a:lnTo>
                    <a:pt x="6173724" y="937260"/>
                  </a:lnTo>
                  <a:lnTo>
                    <a:pt x="6173724" y="1075944"/>
                  </a:lnTo>
                  <a:lnTo>
                    <a:pt x="5945124" y="1075944"/>
                  </a:lnTo>
                  <a:lnTo>
                    <a:pt x="5945124" y="937260"/>
                  </a:lnTo>
                  <a:close/>
                </a:path>
                <a:path w="9145905" h="1076325">
                  <a:moveTo>
                    <a:pt x="7431024" y="397763"/>
                  </a:moveTo>
                  <a:lnTo>
                    <a:pt x="7659624" y="397763"/>
                  </a:lnTo>
                  <a:lnTo>
                    <a:pt x="7659624" y="1075944"/>
                  </a:lnTo>
                  <a:lnTo>
                    <a:pt x="7431024" y="1075944"/>
                  </a:lnTo>
                  <a:lnTo>
                    <a:pt x="7431024" y="397763"/>
                  </a:lnTo>
                  <a:close/>
                </a:path>
                <a:path w="9145905" h="1076325">
                  <a:moveTo>
                    <a:pt x="8916924" y="868680"/>
                  </a:moveTo>
                  <a:lnTo>
                    <a:pt x="9145524" y="868680"/>
                  </a:lnTo>
                  <a:lnTo>
                    <a:pt x="9145524" y="1075944"/>
                  </a:lnTo>
                  <a:lnTo>
                    <a:pt x="8916924" y="1075944"/>
                  </a:lnTo>
                  <a:lnTo>
                    <a:pt x="8916924" y="8686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05356" y="3081527"/>
              <a:ext cx="9145905" cy="1651000"/>
            </a:xfrm>
            <a:custGeom>
              <a:avLst/>
              <a:gdLst/>
              <a:ahLst/>
              <a:cxnLst/>
              <a:rect l="l" t="t" r="r" b="b"/>
              <a:pathLst>
                <a:path w="9145905" h="1651000">
                  <a:moveTo>
                    <a:pt x="228600" y="0"/>
                  </a:moveTo>
                  <a:lnTo>
                    <a:pt x="0" y="0"/>
                  </a:lnTo>
                  <a:lnTo>
                    <a:pt x="0" y="1650492"/>
                  </a:lnTo>
                  <a:lnTo>
                    <a:pt x="228600" y="1650492"/>
                  </a:lnTo>
                  <a:lnTo>
                    <a:pt x="228600" y="0"/>
                  </a:lnTo>
                  <a:close/>
                </a:path>
                <a:path w="9145905" h="1651000">
                  <a:moveTo>
                    <a:pt x="1716024" y="912876"/>
                  </a:moveTo>
                  <a:lnTo>
                    <a:pt x="1487411" y="912876"/>
                  </a:lnTo>
                  <a:lnTo>
                    <a:pt x="1487411" y="1650504"/>
                  </a:lnTo>
                  <a:lnTo>
                    <a:pt x="1716024" y="1650504"/>
                  </a:lnTo>
                  <a:lnTo>
                    <a:pt x="1716024" y="912876"/>
                  </a:lnTo>
                  <a:close/>
                </a:path>
                <a:path w="9145905" h="1651000">
                  <a:moveTo>
                    <a:pt x="3201924" y="1007364"/>
                  </a:moveTo>
                  <a:lnTo>
                    <a:pt x="2973324" y="1007364"/>
                  </a:lnTo>
                  <a:lnTo>
                    <a:pt x="2973324" y="1650504"/>
                  </a:lnTo>
                  <a:lnTo>
                    <a:pt x="3201924" y="1650504"/>
                  </a:lnTo>
                  <a:lnTo>
                    <a:pt x="3201924" y="1007364"/>
                  </a:lnTo>
                  <a:close/>
                </a:path>
                <a:path w="9145905" h="1651000">
                  <a:moveTo>
                    <a:pt x="4687824" y="1301496"/>
                  </a:moveTo>
                  <a:lnTo>
                    <a:pt x="4459224" y="1301496"/>
                  </a:lnTo>
                  <a:lnTo>
                    <a:pt x="4459224" y="1650492"/>
                  </a:lnTo>
                  <a:lnTo>
                    <a:pt x="4687824" y="1650492"/>
                  </a:lnTo>
                  <a:lnTo>
                    <a:pt x="4687824" y="1301496"/>
                  </a:lnTo>
                  <a:close/>
                </a:path>
                <a:path w="9145905" h="1651000">
                  <a:moveTo>
                    <a:pt x="6173724" y="1426464"/>
                  </a:moveTo>
                  <a:lnTo>
                    <a:pt x="5945124" y="1426464"/>
                  </a:lnTo>
                  <a:lnTo>
                    <a:pt x="5945124" y="1650504"/>
                  </a:lnTo>
                  <a:lnTo>
                    <a:pt x="6173724" y="1650504"/>
                  </a:lnTo>
                  <a:lnTo>
                    <a:pt x="6173724" y="1426464"/>
                  </a:lnTo>
                  <a:close/>
                </a:path>
                <a:path w="9145905" h="1651000">
                  <a:moveTo>
                    <a:pt x="7659624" y="1286256"/>
                  </a:moveTo>
                  <a:lnTo>
                    <a:pt x="7431024" y="1286256"/>
                  </a:lnTo>
                  <a:lnTo>
                    <a:pt x="7431024" y="1650492"/>
                  </a:lnTo>
                  <a:lnTo>
                    <a:pt x="7659624" y="1650492"/>
                  </a:lnTo>
                  <a:lnTo>
                    <a:pt x="7659624" y="1286256"/>
                  </a:lnTo>
                  <a:close/>
                </a:path>
                <a:path w="9145905" h="1651000">
                  <a:moveTo>
                    <a:pt x="9145524" y="1534668"/>
                  </a:moveTo>
                  <a:lnTo>
                    <a:pt x="8916924" y="1534668"/>
                  </a:lnTo>
                  <a:lnTo>
                    <a:pt x="8916924" y="1650492"/>
                  </a:lnTo>
                  <a:lnTo>
                    <a:pt x="9145524" y="1650492"/>
                  </a:lnTo>
                  <a:lnTo>
                    <a:pt x="9145524" y="1534668"/>
                  </a:lnTo>
                  <a:close/>
                </a:path>
              </a:pathLst>
            </a:custGeom>
            <a:solidFill>
              <a:srgbClr val="912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05356" y="3081528"/>
              <a:ext cx="9145905" cy="1651000"/>
            </a:xfrm>
            <a:custGeom>
              <a:avLst/>
              <a:gdLst/>
              <a:ahLst/>
              <a:cxnLst/>
              <a:rect l="l" t="t" r="r" b="b"/>
              <a:pathLst>
                <a:path w="9145905" h="1651000">
                  <a:moveTo>
                    <a:pt x="0" y="0"/>
                  </a:moveTo>
                  <a:lnTo>
                    <a:pt x="228600" y="0"/>
                  </a:lnTo>
                  <a:lnTo>
                    <a:pt x="228600" y="1650492"/>
                  </a:lnTo>
                  <a:lnTo>
                    <a:pt x="0" y="1650492"/>
                  </a:lnTo>
                  <a:lnTo>
                    <a:pt x="0" y="0"/>
                  </a:lnTo>
                  <a:close/>
                </a:path>
                <a:path w="9145905" h="1651000">
                  <a:moveTo>
                    <a:pt x="1487424" y="912876"/>
                  </a:moveTo>
                  <a:lnTo>
                    <a:pt x="1716023" y="912876"/>
                  </a:lnTo>
                  <a:lnTo>
                    <a:pt x="1716023" y="1650492"/>
                  </a:lnTo>
                  <a:lnTo>
                    <a:pt x="1487424" y="1650492"/>
                  </a:lnTo>
                  <a:lnTo>
                    <a:pt x="1487424" y="912876"/>
                  </a:lnTo>
                  <a:close/>
                </a:path>
                <a:path w="9145905" h="1651000">
                  <a:moveTo>
                    <a:pt x="2973323" y="1007364"/>
                  </a:moveTo>
                  <a:lnTo>
                    <a:pt x="3201923" y="1007364"/>
                  </a:lnTo>
                  <a:lnTo>
                    <a:pt x="3201923" y="1650492"/>
                  </a:lnTo>
                  <a:lnTo>
                    <a:pt x="2973323" y="1650492"/>
                  </a:lnTo>
                  <a:lnTo>
                    <a:pt x="2973323" y="1007364"/>
                  </a:lnTo>
                  <a:close/>
                </a:path>
                <a:path w="9145905" h="1651000">
                  <a:moveTo>
                    <a:pt x="4459224" y="1301496"/>
                  </a:moveTo>
                  <a:lnTo>
                    <a:pt x="4687824" y="1301496"/>
                  </a:lnTo>
                  <a:lnTo>
                    <a:pt x="4687824" y="1650492"/>
                  </a:lnTo>
                  <a:lnTo>
                    <a:pt x="4459224" y="1650492"/>
                  </a:lnTo>
                  <a:lnTo>
                    <a:pt x="4459224" y="1301496"/>
                  </a:lnTo>
                  <a:close/>
                </a:path>
                <a:path w="9145905" h="1651000">
                  <a:moveTo>
                    <a:pt x="5945124" y="1426464"/>
                  </a:moveTo>
                  <a:lnTo>
                    <a:pt x="6173724" y="1426464"/>
                  </a:lnTo>
                  <a:lnTo>
                    <a:pt x="6173724" y="1650492"/>
                  </a:lnTo>
                  <a:lnTo>
                    <a:pt x="5945124" y="1650492"/>
                  </a:lnTo>
                  <a:lnTo>
                    <a:pt x="5945124" y="1426464"/>
                  </a:lnTo>
                  <a:close/>
                </a:path>
                <a:path w="9145905" h="1651000">
                  <a:moveTo>
                    <a:pt x="7431024" y="1286256"/>
                  </a:moveTo>
                  <a:lnTo>
                    <a:pt x="7659624" y="1286256"/>
                  </a:lnTo>
                  <a:lnTo>
                    <a:pt x="7659624" y="1650492"/>
                  </a:lnTo>
                  <a:lnTo>
                    <a:pt x="7431024" y="1650492"/>
                  </a:lnTo>
                  <a:lnTo>
                    <a:pt x="7431024" y="1286256"/>
                  </a:lnTo>
                  <a:close/>
                </a:path>
                <a:path w="9145905" h="1651000">
                  <a:moveTo>
                    <a:pt x="8916924" y="1534668"/>
                  </a:moveTo>
                  <a:lnTo>
                    <a:pt x="9145524" y="1534668"/>
                  </a:lnTo>
                  <a:lnTo>
                    <a:pt x="9145524" y="1650492"/>
                  </a:lnTo>
                  <a:lnTo>
                    <a:pt x="8916924" y="1650492"/>
                  </a:lnTo>
                  <a:lnTo>
                    <a:pt x="8916924" y="15346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3956" y="3102863"/>
              <a:ext cx="9145905" cy="1827530"/>
            </a:xfrm>
            <a:custGeom>
              <a:avLst/>
              <a:gdLst/>
              <a:ahLst/>
              <a:cxnLst/>
              <a:rect l="l" t="t" r="r" b="b"/>
              <a:pathLst>
                <a:path w="9145905" h="1827529">
                  <a:moveTo>
                    <a:pt x="228600" y="0"/>
                  </a:moveTo>
                  <a:lnTo>
                    <a:pt x="0" y="0"/>
                  </a:lnTo>
                  <a:lnTo>
                    <a:pt x="0" y="1629156"/>
                  </a:lnTo>
                  <a:lnTo>
                    <a:pt x="228600" y="1629156"/>
                  </a:lnTo>
                  <a:lnTo>
                    <a:pt x="228600" y="0"/>
                  </a:lnTo>
                  <a:close/>
                </a:path>
                <a:path w="9145905" h="1827529">
                  <a:moveTo>
                    <a:pt x="1716024" y="998220"/>
                  </a:moveTo>
                  <a:lnTo>
                    <a:pt x="1487424" y="998220"/>
                  </a:lnTo>
                  <a:lnTo>
                    <a:pt x="1487424" y="1629156"/>
                  </a:lnTo>
                  <a:lnTo>
                    <a:pt x="1716024" y="1629156"/>
                  </a:lnTo>
                  <a:lnTo>
                    <a:pt x="1716024" y="998220"/>
                  </a:lnTo>
                  <a:close/>
                </a:path>
                <a:path w="9145905" h="1827529">
                  <a:moveTo>
                    <a:pt x="3201924" y="1194816"/>
                  </a:moveTo>
                  <a:lnTo>
                    <a:pt x="2973324" y="1194816"/>
                  </a:lnTo>
                  <a:lnTo>
                    <a:pt x="2973324" y="1629168"/>
                  </a:lnTo>
                  <a:lnTo>
                    <a:pt x="3201924" y="1629168"/>
                  </a:lnTo>
                  <a:lnTo>
                    <a:pt x="3201924" y="1194816"/>
                  </a:lnTo>
                  <a:close/>
                </a:path>
                <a:path w="9145905" h="1827529">
                  <a:moveTo>
                    <a:pt x="4687824" y="1275588"/>
                  </a:moveTo>
                  <a:lnTo>
                    <a:pt x="4459224" y="1275588"/>
                  </a:lnTo>
                  <a:lnTo>
                    <a:pt x="4459224" y="1629156"/>
                  </a:lnTo>
                  <a:lnTo>
                    <a:pt x="4687824" y="1629156"/>
                  </a:lnTo>
                  <a:lnTo>
                    <a:pt x="4687824" y="1275588"/>
                  </a:lnTo>
                  <a:close/>
                </a:path>
                <a:path w="9145905" h="1827529">
                  <a:moveTo>
                    <a:pt x="6173724" y="1397508"/>
                  </a:moveTo>
                  <a:lnTo>
                    <a:pt x="5945124" y="1397508"/>
                  </a:lnTo>
                  <a:lnTo>
                    <a:pt x="5945124" y="1629168"/>
                  </a:lnTo>
                  <a:lnTo>
                    <a:pt x="6173724" y="1629168"/>
                  </a:lnTo>
                  <a:lnTo>
                    <a:pt x="6173724" y="1397508"/>
                  </a:lnTo>
                  <a:close/>
                </a:path>
                <a:path w="9145905" h="1827529">
                  <a:moveTo>
                    <a:pt x="7659624" y="1408176"/>
                  </a:moveTo>
                  <a:lnTo>
                    <a:pt x="7431024" y="1408176"/>
                  </a:lnTo>
                  <a:lnTo>
                    <a:pt x="7431024" y="1629156"/>
                  </a:lnTo>
                  <a:lnTo>
                    <a:pt x="7659624" y="1629156"/>
                  </a:lnTo>
                  <a:lnTo>
                    <a:pt x="7659624" y="1408176"/>
                  </a:lnTo>
                  <a:close/>
                </a:path>
                <a:path w="9145905" h="1827529">
                  <a:moveTo>
                    <a:pt x="9145524" y="1629156"/>
                  </a:moveTo>
                  <a:lnTo>
                    <a:pt x="8916924" y="1629156"/>
                  </a:lnTo>
                  <a:lnTo>
                    <a:pt x="8916924" y="1827276"/>
                  </a:lnTo>
                  <a:lnTo>
                    <a:pt x="9145524" y="1827276"/>
                  </a:lnTo>
                  <a:lnTo>
                    <a:pt x="9145524" y="1629156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33956" y="3102864"/>
              <a:ext cx="9145905" cy="1827530"/>
            </a:xfrm>
            <a:custGeom>
              <a:avLst/>
              <a:gdLst/>
              <a:ahLst/>
              <a:cxnLst/>
              <a:rect l="l" t="t" r="r" b="b"/>
              <a:pathLst>
                <a:path w="9145905" h="1827529">
                  <a:moveTo>
                    <a:pt x="0" y="0"/>
                  </a:moveTo>
                  <a:lnTo>
                    <a:pt x="228600" y="0"/>
                  </a:lnTo>
                  <a:lnTo>
                    <a:pt x="228600" y="1629156"/>
                  </a:lnTo>
                  <a:lnTo>
                    <a:pt x="0" y="1629156"/>
                  </a:lnTo>
                  <a:lnTo>
                    <a:pt x="0" y="0"/>
                  </a:lnTo>
                  <a:close/>
                </a:path>
                <a:path w="9145905" h="1827529">
                  <a:moveTo>
                    <a:pt x="1487423" y="998219"/>
                  </a:moveTo>
                  <a:lnTo>
                    <a:pt x="1716023" y="998219"/>
                  </a:lnTo>
                  <a:lnTo>
                    <a:pt x="1716023" y="1629156"/>
                  </a:lnTo>
                  <a:lnTo>
                    <a:pt x="1487423" y="1629156"/>
                  </a:lnTo>
                  <a:lnTo>
                    <a:pt x="1487423" y="998219"/>
                  </a:lnTo>
                  <a:close/>
                </a:path>
                <a:path w="9145905" h="1827529">
                  <a:moveTo>
                    <a:pt x="2973323" y="1194816"/>
                  </a:moveTo>
                  <a:lnTo>
                    <a:pt x="3201923" y="1194816"/>
                  </a:lnTo>
                  <a:lnTo>
                    <a:pt x="3201923" y="1629156"/>
                  </a:lnTo>
                  <a:lnTo>
                    <a:pt x="2973323" y="1629156"/>
                  </a:lnTo>
                  <a:lnTo>
                    <a:pt x="2973323" y="1194816"/>
                  </a:lnTo>
                  <a:close/>
                </a:path>
                <a:path w="9145905" h="1827529">
                  <a:moveTo>
                    <a:pt x="4459224" y="1275588"/>
                  </a:moveTo>
                  <a:lnTo>
                    <a:pt x="4687824" y="1275588"/>
                  </a:lnTo>
                  <a:lnTo>
                    <a:pt x="4687824" y="1629156"/>
                  </a:lnTo>
                  <a:lnTo>
                    <a:pt x="4459224" y="1629156"/>
                  </a:lnTo>
                  <a:lnTo>
                    <a:pt x="4459224" y="1275588"/>
                  </a:lnTo>
                  <a:close/>
                </a:path>
                <a:path w="9145905" h="1827529">
                  <a:moveTo>
                    <a:pt x="5945124" y="1397508"/>
                  </a:moveTo>
                  <a:lnTo>
                    <a:pt x="6173724" y="1397508"/>
                  </a:lnTo>
                  <a:lnTo>
                    <a:pt x="6173724" y="1629156"/>
                  </a:lnTo>
                  <a:lnTo>
                    <a:pt x="5945124" y="1629156"/>
                  </a:lnTo>
                  <a:lnTo>
                    <a:pt x="5945124" y="1397508"/>
                  </a:lnTo>
                  <a:close/>
                </a:path>
                <a:path w="9145905" h="1827529">
                  <a:moveTo>
                    <a:pt x="7431024" y="1408176"/>
                  </a:moveTo>
                  <a:lnTo>
                    <a:pt x="7659624" y="1408176"/>
                  </a:lnTo>
                  <a:lnTo>
                    <a:pt x="7659624" y="1629156"/>
                  </a:lnTo>
                  <a:lnTo>
                    <a:pt x="7431024" y="1629156"/>
                  </a:lnTo>
                  <a:lnTo>
                    <a:pt x="7431024" y="1408176"/>
                  </a:lnTo>
                  <a:close/>
                </a:path>
                <a:path w="9145905" h="1827529">
                  <a:moveTo>
                    <a:pt x="8916924" y="1827276"/>
                  </a:moveTo>
                  <a:lnTo>
                    <a:pt x="9145524" y="1827276"/>
                  </a:lnTo>
                  <a:lnTo>
                    <a:pt x="9145524" y="1629156"/>
                  </a:lnTo>
                  <a:lnTo>
                    <a:pt x="8916924" y="1629156"/>
                  </a:lnTo>
                  <a:lnTo>
                    <a:pt x="8916924" y="18272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250758" y="2556844"/>
              <a:ext cx="69215" cy="2538095"/>
            </a:xfrm>
            <a:custGeom>
              <a:avLst/>
              <a:gdLst/>
              <a:ahLst/>
              <a:cxnLst/>
              <a:rect l="l" t="t" r="r" b="b"/>
              <a:pathLst>
                <a:path w="69215" h="2538095">
                  <a:moveTo>
                    <a:pt x="0" y="2537993"/>
                  </a:moveTo>
                  <a:lnTo>
                    <a:pt x="0" y="0"/>
                  </a:lnTo>
                </a:path>
                <a:path w="69215" h="2538095">
                  <a:moveTo>
                    <a:pt x="0" y="2537993"/>
                  </a:moveTo>
                  <a:lnTo>
                    <a:pt x="68986" y="253799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50758" y="473202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50758" y="436931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250758" y="400659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250758" y="364388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250758" y="328269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250758" y="291998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250758" y="255684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8770" y="2556844"/>
              <a:ext cx="0" cy="2538095"/>
            </a:xfrm>
            <a:custGeom>
              <a:avLst/>
              <a:gdLst/>
              <a:ahLst/>
              <a:cxnLst/>
              <a:rect l="l" t="t" r="r" b="b"/>
              <a:pathLst>
                <a:path w="0" h="2538095">
                  <a:moveTo>
                    <a:pt x="0" y="253799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9787" y="509483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79787" y="473202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79787" y="436931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79787" y="4006598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79787" y="364388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79787" y="328269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79787" y="29199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79787" y="255684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 h="0">
                  <a:moveTo>
                    <a:pt x="0" y="0"/>
                  </a:moveTo>
                  <a:lnTo>
                    <a:pt x="6898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48770" y="4732266"/>
              <a:ext cx="10402570" cy="69215"/>
            </a:xfrm>
            <a:custGeom>
              <a:avLst/>
              <a:gdLst/>
              <a:ahLst/>
              <a:cxnLst/>
              <a:rect l="l" t="t" r="r" b="b"/>
              <a:pathLst>
                <a:path w="10402570" h="69214">
                  <a:moveTo>
                    <a:pt x="0" y="0"/>
                  </a:moveTo>
                  <a:lnTo>
                    <a:pt x="10401985" y="0"/>
                  </a:lnTo>
                </a:path>
                <a:path w="1040257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3347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206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3065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7924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2783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764270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250754" y="473226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w="0" h="69214">
                  <a:moveTo>
                    <a:pt x="0" y="0"/>
                  </a:moveTo>
                  <a:lnTo>
                    <a:pt x="0" y="689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215208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935" y="0"/>
                  </a:moveTo>
                  <a:lnTo>
                    <a:pt x="0" y="0"/>
                  </a:lnTo>
                  <a:lnTo>
                    <a:pt x="0" y="114935"/>
                  </a:lnTo>
                  <a:lnTo>
                    <a:pt x="114935" y="114935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1F5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215208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114935" y="0"/>
                  </a:lnTo>
                  <a:lnTo>
                    <a:pt x="114935" y="114935"/>
                  </a:lnTo>
                  <a:lnTo>
                    <a:pt x="0" y="1149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015803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935" y="0"/>
                  </a:moveTo>
                  <a:lnTo>
                    <a:pt x="0" y="0"/>
                  </a:lnTo>
                  <a:lnTo>
                    <a:pt x="0" y="114935"/>
                  </a:lnTo>
                  <a:lnTo>
                    <a:pt x="114935" y="114935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17C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015803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114935" y="0"/>
                  </a:lnTo>
                  <a:lnTo>
                    <a:pt x="114935" y="114935"/>
                  </a:lnTo>
                  <a:lnTo>
                    <a:pt x="0" y="1149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816398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935" y="0"/>
                  </a:moveTo>
                  <a:lnTo>
                    <a:pt x="0" y="0"/>
                  </a:lnTo>
                  <a:lnTo>
                    <a:pt x="0" y="114935"/>
                  </a:lnTo>
                  <a:lnTo>
                    <a:pt x="114935" y="114935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85AA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816398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114935" y="0"/>
                  </a:lnTo>
                  <a:lnTo>
                    <a:pt x="114935" y="114935"/>
                  </a:lnTo>
                  <a:lnTo>
                    <a:pt x="0" y="1149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616993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935" y="0"/>
                  </a:moveTo>
                  <a:lnTo>
                    <a:pt x="0" y="0"/>
                  </a:lnTo>
                  <a:lnTo>
                    <a:pt x="0" y="114935"/>
                  </a:lnTo>
                  <a:lnTo>
                    <a:pt x="114935" y="114935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9121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616993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114935" y="0"/>
                  </a:lnTo>
                  <a:lnTo>
                    <a:pt x="114935" y="114935"/>
                  </a:lnTo>
                  <a:lnTo>
                    <a:pt x="0" y="1149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417589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114935" y="0"/>
                  </a:moveTo>
                  <a:lnTo>
                    <a:pt x="0" y="0"/>
                  </a:lnTo>
                  <a:lnTo>
                    <a:pt x="0" y="114935"/>
                  </a:lnTo>
                  <a:lnTo>
                    <a:pt x="114935" y="114935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417589" y="275827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0" y="0"/>
                  </a:moveTo>
                  <a:lnTo>
                    <a:pt x="114934" y="0"/>
                  </a:lnTo>
                  <a:lnTo>
                    <a:pt x="114934" y="114935"/>
                  </a:lnTo>
                  <a:lnTo>
                    <a:pt x="0" y="1149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11434230" y="2293946"/>
            <a:ext cx="396240" cy="293052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800" spc="-25">
                <a:latin typeface="Arial"/>
                <a:cs typeface="Arial"/>
              </a:rPr>
              <a:t>120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spc="-25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spc="-30">
                <a:latin typeface="Arial"/>
                <a:cs typeface="Arial"/>
              </a:rPr>
              <a:t>-</a:t>
            </a: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7519" y="2307662"/>
            <a:ext cx="421005" cy="29171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r" marR="29845">
              <a:lnSpc>
                <a:spcPct val="100000"/>
              </a:lnSpc>
              <a:spcBef>
                <a:spcPts val="740"/>
              </a:spcBef>
            </a:pPr>
            <a:r>
              <a:rPr dirty="0" sz="1800" spc="-25">
                <a:latin typeface="Arial"/>
                <a:cs typeface="Arial"/>
              </a:rPr>
              <a:t>120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645"/>
              </a:spcBef>
            </a:pPr>
            <a:r>
              <a:rPr dirty="0" sz="1800" spc="-25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710"/>
              </a:spcBef>
            </a:pPr>
            <a:r>
              <a:rPr dirty="0" sz="1800" spc="-25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695"/>
              </a:spcBef>
            </a:pP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10"/>
              </a:spcBef>
            </a:pP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695"/>
              </a:spcBef>
            </a:pPr>
            <a:r>
              <a:rPr dirty="0" sz="1800" spc="-30">
                <a:latin typeface="Arial"/>
                <a:cs typeface="Arial"/>
              </a:rPr>
              <a:t>-</a:t>
            </a:r>
            <a:r>
              <a:rPr dirty="0" sz="1800" spc="-25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73646" y="5203338"/>
            <a:ext cx="626110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6985">
              <a:lnSpc>
                <a:spcPts val="2100"/>
              </a:lnSpc>
              <a:spcBef>
                <a:spcPts val="219"/>
              </a:spcBef>
            </a:pPr>
            <a:r>
              <a:rPr dirty="0" sz="1800" spc="-20">
                <a:latin typeface="Arial"/>
                <a:cs typeface="Arial"/>
              </a:rPr>
              <a:t>Cattle </a:t>
            </a:r>
            <a:r>
              <a:rPr dirty="0" sz="1800" spc="-30">
                <a:latin typeface="Arial"/>
                <a:cs typeface="Arial"/>
              </a:rPr>
              <a:t>(20%)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77021" y="5203338"/>
            <a:ext cx="788035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58750" marR="5080" indent="-146685">
              <a:lnSpc>
                <a:spcPts val="2100"/>
              </a:lnSpc>
              <a:spcBef>
                <a:spcPts val="219"/>
              </a:spcBef>
            </a:pPr>
            <a:r>
              <a:rPr dirty="0" sz="1800" spc="-25">
                <a:latin typeface="Arial"/>
                <a:cs typeface="Arial"/>
              </a:rPr>
              <a:t>Broilers </a:t>
            </a:r>
            <a:r>
              <a:rPr dirty="0" sz="1800" spc="-20">
                <a:latin typeface="Arial"/>
                <a:cs typeface="Arial"/>
              </a:rPr>
              <a:t>(9%)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83622" y="5203338"/>
            <a:ext cx="544830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38100" marR="5080" indent="-26034">
              <a:lnSpc>
                <a:spcPts val="2100"/>
              </a:lnSpc>
              <a:spcBef>
                <a:spcPts val="219"/>
              </a:spcBef>
            </a:pPr>
            <a:r>
              <a:rPr dirty="0" sz="1800" spc="-45">
                <a:latin typeface="Arial"/>
                <a:cs typeface="Arial"/>
              </a:rPr>
              <a:t>Hogs </a:t>
            </a:r>
            <a:r>
              <a:rPr dirty="0" sz="1800" spc="-20">
                <a:latin typeface="Arial"/>
                <a:cs typeface="Arial"/>
              </a:rPr>
              <a:t>(5%)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528120" y="5203338"/>
            <a:ext cx="1024255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16535" marR="5080" indent="-204470">
              <a:lnSpc>
                <a:spcPts val="2100"/>
              </a:lnSpc>
              <a:spcBef>
                <a:spcPts val="219"/>
              </a:spcBef>
            </a:pPr>
            <a:r>
              <a:rPr dirty="0" sz="1800" spc="-30">
                <a:latin typeface="Arial"/>
                <a:cs typeface="Arial"/>
              </a:rPr>
              <a:t>Soybeans </a:t>
            </a:r>
            <a:r>
              <a:rPr dirty="0" sz="1800" spc="-20">
                <a:latin typeface="Arial"/>
                <a:cs typeface="Arial"/>
              </a:rPr>
              <a:t>(10%)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17474" y="5203338"/>
            <a:ext cx="626110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57785">
              <a:lnSpc>
                <a:spcPts val="2100"/>
              </a:lnSpc>
              <a:spcBef>
                <a:spcPts val="219"/>
              </a:spcBef>
            </a:pPr>
            <a:r>
              <a:rPr dirty="0" sz="1800" spc="-20">
                <a:latin typeface="Arial"/>
                <a:cs typeface="Arial"/>
              </a:rPr>
              <a:t>Corn </a:t>
            </a:r>
            <a:r>
              <a:rPr dirty="0" sz="1800" spc="-30">
                <a:latin typeface="Arial"/>
                <a:cs typeface="Arial"/>
              </a:rPr>
              <a:t>(13%)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78000" y="5203338"/>
            <a:ext cx="677545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02235" marR="5080" indent="-90170">
              <a:lnSpc>
                <a:spcPts val="2100"/>
              </a:lnSpc>
              <a:spcBef>
                <a:spcPts val="219"/>
              </a:spcBef>
            </a:pPr>
            <a:r>
              <a:rPr dirty="0" sz="1800" spc="-20">
                <a:latin typeface="Arial"/>
                <a:cs typeface="Arial"/>
              </a:rPr>
              <a:t>Wheat (3%)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89046" y="5203338"/>
            <a:ext cx="626110" cy="56705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101600">
              <a:lnSpc>
                <a:spcPts val="2100"/>
              </a:lnSpc>
              <a:spcBef>
                <a:spcPts val="219"/>
              </a:spcBef>
            </a:pPr>
            <a:r>
              <a:rPr dirty="0" sz="1800" spc="-20">
                <a:latin typeface="Arial"/>
                <a:cs typeface="Arial"/>
              </a:rPr>
              <a:t>Milk </a:t>
            </a:r>
            <a:r>
              <a:rPr dirty="0" sz="1800" spc="-30">
                <a:latin typeface="Arial"/>
                <a:cs typeface="Arial"/>
              </a:rPr>
              <a:t>(10%)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69450" y="2641646"/>
            <a:ext cx="4215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165" algn="l"/>
                <a:tab pos="1614170" algn="l"/>
                <a:tab pos="2414270" algn="l"/>
                <a:tab pos="3215640" algn="l"/>
              </a:tabLst>
            </a:pPr>
            <a:r>
              <a:rPr dirty="0" sz="1800" spc="-20">
                <a:latin typeface="Arial"/>
                <a:cs typeface="Arial"/>
              </a:rPr>
              <a:t>2022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2023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2024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2025</a:t>
            </a:r>
            <a:r>
              <a:rPr dirty="0" sz="1800">
                <a:latin typeface="Arial"/>
                <a:cs typeface="Arial"/>
              </a:rPr>
              <a:t>	Jan.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2026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8099" y="2160672"/>
            <a:ext cx="1801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Index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(2019=100)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237384" y="2180332"/>
            <a:ext cx="1801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Index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(2019=100)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7145" marR="5080" indent="-635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Agricultural</a:t>
            </a:r>
            <a:r>
              <a:rPr dirty="0" sz="3200" spc="-100"/>
              <a:t> </a:t>
            </a:r>
            <a:r>
              <a:rPr dirty="0" sz="3200"/>
              <a:t>commodity</a:t>
            </a:r>
            <a:r>
              <a:rPr dirty="0" sz="3200" spc="-80"/>
              <a:t> </a:t>
            </a:r>
            <a:r>
              <a:rPr dirty="0" sz="3200"/>
              <a:t>prices</a:t>
            </a:r>
            <a:r>
              <a:rPr dirty="0" sz="3200" spc="-95"/>
              <a:t> </a:t>
            </a:r>
            <a:r>
              <a:rPr dirty="0" sz="3200"/>
              <a:t>have</a:t>
            </a:r>
            <a:r>
              <a:rPr dirty="0" sz="3200" spc="-110"/>
              <a:t> </a:t>
            </a:r>
            <a:r>
              <a:rPr dirty="0" sz="3200"/>
              <a:t>eased</a:t>
            </a:r>
            <a:r>
              <a:rPr dirty="0" sz="3200" spc="-100"/>
              <a:t> </a:t>
            </a:r>
            <a:r>
              <a:rPr dirty="0" sz="3200"/>
              <a:t>over</a:t>
            </a:r>
            <a:r>
              <a:rPr dirty="0" sz="3200" spc="-90"/>
              <a:t> </a:t>
            </a:r>
            <a:r>
              <a:rPr dirty="0" sz="3200"/>
              <a:t>the</a:t>
            </a:r>
            <a:r>
              <a:rPr dirty="0" sz="3200" spc="-75"/>
              <a:t> </a:t>
            </a:r>
            <a:r>
              <a:rPr dirty="0" sz="3200"/>
              <a:t>past</a:t>
            </a:r>
            <a:r>
              <a:rPr dirty="0" sz="3200" spc="-110"/>
              <a:t> </a:t>
            </a:r>
            <a:r>
              <a:rPr dirty="0" sz="3200" spc="-25"/>
              <a:t>few </a:t>
            </a:r>
            <a:r>
              <a:rPr dirty="0" sz="3200"/>
              <a:t>years</a:t>
            </a:r>
            <a:r>
              <a:rPr dirty="0" sz="3200" spc="-110"/>
              <a:t> </a:t>
            </a:r>
            <a:r>
              <a:rPr dirty="0" sz="3200"/>
              <a:t>and,</a:t>
            </a:r>
            <a:r>
              <a:rPr dirty="0" sz="3200" spc="-80"/>
              <a:t> </a:t>
            </a:r>
            <a:r>
              <a:rPr dirty="0" sz="3200"/>
              <a:t>more</a:t>
            </a:r>
            <a:r>
              <a:rPr dirty="0" sz="3200" spc="-90"/>
              <a:t> </a:t>
            </a:r>
            <a:r>
              <a:rPr dirty="0" sz="3200"/>
              <a:t>recently</a:t>
            </a:r>
            <a:r>
              <a:rPr dirty="0" sz="3200" spc="-110"/>
              <a:t> </a:t>
            </a:r>
            <a:r>
              <a:rPr dirty="0" sz="3200"/>
              <a:t>in</a:t>
            </a:r>
            <a:r>
              <a:rPr dirty="0" sz="3200" spc="-85"/>
              <a:t> </a:t>
            </a:r>
            <a:r>
              <a:rPr dirty="0" sz="3200"/>
              <a:t>New</a:t>
            </a:r>
            <a:r>
              <a:rPr dirty="0" sz="3200" spc="-120"/>
              <a:t> </a:t>
            </a:r>
            <a:r>
              <a:rPr dirty="0" sz="3200" spc="-30"/>
              <a:t>York,</a:t>
            </a:r>
            <a:r>
              <a:rPr dirty="0" sz="3200" spc="-175"/>
              <a:t> </a:t>
            </a:r>
            <a:r>
              <a:rPr dirty="0" sz="3200"/>
              <a:t>attributable</a:t>
            </a:r>
            <a:r>
              <a:rPr dirty="0" sz="3200" spc="-80"/>
              <a:t> </a:t>
            </a:r>
            <a:r>
              <a:rPr dirty="0" sz="3200"/>
              <a:t>to</a:t>
            </a:r>
            <a:r>
              <a:rPr dirty="0" sz="3200" spc="-90"/>
              <a:t> </a:t>
            </a:r>
            <a:r>
              <a:rPr dirty="0" sz="3200" spc="-10"/>
              <a:t>dairy.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8396" y="1404471"/>
            <a:ext cx="43522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Index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Agricultural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Commodity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4562" y="1252020"/>
            <a:ext cx="40392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Arial"/>
                <a:cs typeface="Arial"/>
              </a:rPr>
              <a:t>Contribution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Change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York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5584" y="1556921"/>
            <a:ext cx="25869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Price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Index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(2025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Q4*)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299" y="6292015"/>
            <a:ext cx="3895090" cy="35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8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*Includes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prices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through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November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2025.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December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yet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available. </a:t>
            </a:r>
            <a:r>
              <a:rPr dirty="0" sz="1000" spc="-20">
                <a:latin typeface="Arial"/>
                <a:cs typeface="Arial"/>
              </a:rPr>
              <a:t>Source: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USDA;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Analytics;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FRB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Kansas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20524" y="2563022"/>
            <a:ext cx="4756150" cy="1843405"/>
            <a:chOff x="6920524" y="2563022"/>
            <a:chExt cx="4756150" cy="1843405"/>
          </a:xfrm>
        </p:grpSpPr>
        <p:sp>
          <p:nvSpPr>
            <p:cNvPr id="8" name="object 8"/>
            <p:cNvSpPr/>
            <p:nvPr/>
          </p:nvSpPr>
          <p:spPr>
            <a:xfrm>
              <a:off x="6981850" y="2567787"/>
              <a:ext cx="4690110" cy="1833880"/>
            </a:xfrm>
            <a:custGeom>
              <a:avLst/>
              <a:gdLst/>
              <a:ahLst/>
              <a:cxnLst/>
              <a:rect l="l" t="t" r="r" b="b"/>
              <a:pathLst>
                <a:path w="4690109" h="1833879">
                  <a:moveTo>
                    <a:pt x="0" y="0"/>
                  </a:moveTo>
                  <a:lnTo>
                    <a:pt x="4689868" y="0"/>
                  </a:lnTo>
                  <a:lnTo>
                    <a:pt x="4689868" y="1833727"/>
                  </a:lnTo>
                  <a:lnTo>
                    <a:pt x="0" y="18337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38174" y="2796997"/>
              <a:ext cx="208915" cy="1303655"/>
            </a:xfrm>
            <a:custGeom>
              <a:avLst/>
              <a:gdLst/>
              <a:ahLst/>
              <a:cxnLst/>
              <a:rect l="l" t="t" r="r" b="b"/>
              <a:pathLst>
                <a:path w="208915" h="1303654">
                  <a:moveTo>
                    <a:pt x="208432" y="0"/>
                  </a:moveTo>
                  <a:lnTo>
                    <a:pt x="0" y="0"/>
                  </a:lnTo>
                  <a:lnTo>
                    <a:pt x="0" y="1303337"/>
                  </a:lnTo>
                  <a:lnTo>
                    <a:pt x="208432" y="1303337"/>
                  </a:lnTo>
                  <a:lnTo>
                    <a:pt x="208432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38174" y="2796997"/>
              <a:ext cx="208915" cy="1303655"/>
            </a:xfrm>
            <a:custGeom>
              <a:avLst/>
              <a:gdLst/>
              <a:ahLst/>
              <a:cxnLst/>
              <a:rect l="l" t="t" r="r" b="b"/>
              <a:pathLst>
                <a:path w="208915" h="1303654">
                  <a:moveTo>
                    <a:pt x="0" y="0"/>
                  </a:moveTo>
                  <a:lnTo>
                    <a:pt x="208432" y="0"/>
                  </a:lnTo>
                  <a:lnTo>
                    <a:pt x="208432" y="1303337"/>
                  </a:lnTo>
                  <a:lnTo>
                    <a:pt x="0" y="130333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59611" y="2659379"/>
              <a:ext cx="3856354" cy="1164590"/>
            </a:xfrm>
            <a:custGeom>
              <a:avLst/>
              <a:gdLst/>
              <a:ahLst/>
              <a:cxnLst/>
              <a:rect l="l" t="t" r="r" b="b"/>
              <a:pathLst>
                <a:path w="3856354" h="1164589">
                  <a:moveTo>
                    <a:pt x="2088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08800" y="137160"/>
                  </a:lnTo>
                  <a:lnTo>
                    <a:pt x="208800" y="0"/>
                  </a:lnTo>
                  <a:close/>
                </a:path>
                <a:path w="3856354" h="1164589">
                  <a:moveTo>
                    <a:pt x="728484" y="18288"/>
                  </a:moveTo>
                  <a:lnTo>
                    <a:pt x="521220" y="18288"/>
                  </a:lnTo>
                  <a:lnTo>
                    <a:pt x="521220" y="137160"/>
                  </a:lnTo>
                  <a:lnTo>
                    <a:pt x="728484" y="137160"/>
                  </a:lnTo>
                  <a:lnTo>
                    <a:pt x="728484" y="18288"/>
                  </a:lnTo>
                  <a:close/>
                </a:path>
                <a:path w="3856354" h="1164589">
                  <a:moveTo>
                    <a:pt x="1249692" y="137160"/>
                  </a:moveTo>
                  <a:lnTo>
                    <a:pt x="1042416" y="137160"/>
                  </a:lnTo>
                  <a:lnTo>
                    <a:pt x="1042416" y="178308"/>
                  </a:lnTo>
                  <a:lnTo>
                    <a:pt x="1249692" y="178308"/>
                  </a:lnTo>
                  <a:lnTo>
                    <a:pt x="1249692" y="137160"/>
                  </a:lnTo>
                  <a:close/>
                </a:path>
                <a:path w="3856354" h="1164589">
                  <a:moveTo>
                    <a:pt x="1770900" y="137160"/>
                  </a:moveTo>
                  <a:lnTo>
                    <a:pt x="1563624" y="137160"/>
                  </a:lnTo>
                  <a:lnTo>
                    <a:pt x="1563624" y="179832"/>
                  </a:lnTo>
                  <a:lnTo>
                    <a:pt x="1770900" y="179832"/>
                  </a:lnTo>
                  <a:lnTo>
                    <a:pt x="1770900" y="137160"/>
                  </a:lnTo>
                  <a:close/>
                </a:path>
                <a:path w="3856354" h="1164589">
                  <a:moveTo>
                    <a:pt x="2292108" y="137172"/>
                  </a:moveTo>
                  <a:lnTo>
                    <a:pt x="2083320" y="137172"/>
                  </a:lnTo>
                  <a:lnTo>
                    <a:pt x="2083320" y="243840"/>
                  </a:lnTo>
                  <a:lnTo>
                    <a:pt x="2292108" y="243840"/>
                  </a:lnTo>
                  <a:lnTo>
                    <a:pt x="2292108" y="137172"/>
                  </a:lnTo>
                  <a:close/>
                </a:path>
                <a:path w="3856354" h="1164589">
                  <a:moveTo>
                    <a:pt x="2813316" y="137160"/>
                  </a:moveTo>
                  <a:lnTo>
                    <a:pt x="2604516" y="137160"/>
                  </a:lnTo>
                  <a:lnTo>
                    <a:pt x="2604516" y="460248"/>
                  </a:lnTo>
                  <a:lnTo>
                    <a:pt x="2813316" y="460248"/>
                  </a:lnTo>
                  <a:lnTo>
                    <a:pt x="2813316" y="137160"/>
                  </a:lnTo>
                  <a:close/>
                </a:path>
                <a:path w="3856354" h="1164589">
                  <a:moveTo>
                    <a:pt x="3334524" y="137172"/>
                  </a:moveTo>
                  <a:lnTo>
                    <a:pt x="3125724" y="137172"/>
                  </a:lnTo>
                  <a:lnTo>
                    <a:pt x="3125724" y="1164348"/>
                  </a:lnTo>
                  <a:lnTo>
                    <a:pt x="3334524" y="1164348"/>
                  </a:lnTo>
                  <a:lnTo>
                    <a:pt x="3334524" y="137172"/>
                  </a:lnTo>
                  <a:close/>
                </a:path>
                <a:path w="3856354" h="1164589">
                  <a:moveTo>
                    <a:pt x="3855732" y="137160"/>
                  </a:moveTo>
                  <a:lnTo>
                    <a:pt x="3646944" y="137160"/>
                  </a:lnTo>
                  <a:lnTo>
                    <a:pt x="3646944" y="158496"/>
                  </a:lnTo>
                  <a:lnTo>
                    <a:pt x="3855732" y="158496"/>
                  </a:lnTo>
                  <a:lnTo>
                    <a:pt x="3855732" y="137160"/>
                  </a:lnTo>
                  <a:close/>
                </a:path>
              </a:pathLst>
            </a:custGeom>
            <a:solidFill>
              <a:srgbClr val="1F5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59624" y="2659380"/>
              <a:ext cx="3855720" cy="1164590"/>
            </a:xfrm>
            <a:custGeom>
              <a:avLst/>
              <a:gdLst/>
              <a:ahLst/>
              <a:cxnLst/>
              <a:rect l="l" t="t" r="r" b="b"/>
              <a:pathLst>
                <a:path w="3855720" h="1164589">
                  <a:moveTo>
                    <a:pt x="0" y="0"/>
                  </a:moveTo>
                  <a:lnTo>
                    <a:pt x="208788" y="0"/>
                  </a:lnTo>
                  <a:lnTo>
                    <a:pt x="208788" y="137160"/>
                  </a:lnTo>
                  <a:lnTo>
                    <a:pt x="0" y="137160"/>
                  </a:lnTo>
                  <a:lnTo>
                    <a:pt x="0" y="0"/>
                  </a:lnTo>
                  <a:close/>
                </a:path>
                <a:path w="3855720" h="1164589">
                  <a:moveTo>
                    <a:pt x="521207" y="18287"/>
                  </a:moveTo>
                  <a:lnTo>
                    <a:pt x="728472" y="18287"/>
                  </a:lnTo>
                  <a:lnTo>
                    <a:pt x="728472" y="137160"/>
                  </a:lnTo>
                  <a:lnTo>
                    <a:pt x="521207" y="137160"/>
                  </a:lnTo>
                  <a:lnTo>
                    <a:pt x="521207" y="18287"/>
                  </a:lnTo>
                  <a:close/>
                </a:path>
                <a:path w="3855720" h="1164589">
                  <a:moveTo>
                    <a:pt x="1042416" y="178308"/>
                  </a:moveTo>
                  <a:lnTo>
                    <a:pt x="1249680" y="178308"/>
                  </a:lnTo>
                  <a:lnTo>
                    <a:pt x="1249680" y="137160"/>
                  </a:lnTo>
                  <a:lnTo>
                    <a:pt x="1042416" y="137160"/>
                  </a:lnTo>
                  <a:lnTo>
                    <a:pt x="1042416" y="178308"/>
                  </a:lnTo>
                  <a:close/>
                </a:path>
                <a:path w="3855720" h="1164589">
                  <a:moveTo>
                    <a:pt x="1563624" y="179832"/>
                  </a:moveTo>
                  <a:lnTo>
                    <a:pt x="1770888" y="179832"/>
                  </a:lnTo>
                  <a:lnTo>
                    <a:pt x="1770888" y="137160"/>
                  </a:lnTo>
                  <a:lnTo>
                    <a:pt x="1563624" y="137160"/>
                  </a:lnTo>
                  <a:lnTo>
                    <a:pt x="1563624" y="179832"/>
                  </a:lnTo>
                  <a:close/>
                </a:path>
                <a:path w="3855720" h="1164589">
                  <a:moveTo>
                    <a:pt x="2083307" y="243840"/>
                  </a:moveTo>
                  <a:lnTo>
                    <a:pt x="2292096" y="243840"/>
                  </a:lnTo>
                  <a:lnTo>
                    <a:pt x="2292096" y="137160"/>
                  </a:lnTo>
                  <a:lnTo>
                    <a:pt x="2083307" y="137160"/>
                  </a:lnTo>
                  <a:lnTo>
                    <a:pt x="2083307" y="243840"/>
                  </a:lnTo>
                  <a:close/>
                </a:path>
                <a:path w="3855720" h="1164589">
                  <a:moveTo>
                    <a:pt x="2604516" y="460248"/>
                  </a:moveTo>
                  <a:lnTo>
                    <a:pt x="2813304" y="460248"/>
                  </a:lnTo>
                  <a:lnTo>
                    <a:pt x="2813304" y="137160"/>
                  </a:lnTo>
                  <a:lnTo>
                    <a:pt x="2604516" y="137160"/>
                  </a:lnTo>
                  <a:lnTo>
                    <a:pt x="2604516" y="460248"/>
                  </a:lnTo>
                  <a:close/>
                </a:path>
                <a:path w="3855720" h="1164589">
                  <a:moveTo>
                    <a:pt x="3125724" y="1164336"/>
                  </a:moveTo>
                  <a:lnTo>
                    <a:pt x="3334512" y="1164336"/>
                  </a:lnTo>
                  <a:lnTo>
                    <a:pt x="3334512" y="137160"/>
                  </a:lnTo>
                  <a:lnTo>
                    <a:pt x="3125724" y="137160"/>
                  </a:lnTo>
                  <a:lnTo>
                    <a:pt x="3125724" y="1164336"/>
                  </a:lnTo>
                  <a:close/>
                </a:path>
                <a:path w="3855720" h="1164589">
                  <a:moveTo>
                    <a:pt x="3646931" y="158496"/>
                  </a:moveTo>
                  <a:lnTo>
                    <a:pt x="3855720" y="158496"/>
                  </a:lnTo>
                  <a:lnTo>
                    <a:pt x="3855720" y="137160"/>
                  </a:lnTo>
                  <a:lnTo>
                    <a:pt x="3646931" y="137160"/>
                  </a:lnTo>
                  <a:lnTo>
                    <a:pt x="3646931" y="1584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981845" y="2567788"/>
              <a:ext cx="0" cy="1833880"/>
            </a:xfrm>
            <a:custGeom>
              <a:avLst/>
              <a:gdLst/>
              <a:ahLst/>
              <a:cxnLst/>
              <a:rect l="l" t="t" r="r" b="b"/>
              <a:pathLst>
                <a:path w="0" h="1833879">
                  <a:moveTo>
                    <a:pt x="0" y="183372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20524" y="440151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20524" y="417271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20524" y="394258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20524" y="371398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920524" y="348538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920524" y="325526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20524" y="302666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20524" y="279653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920524" y="256778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981845" y="2797001"/>
              <a:ext cx="4690110" cy="61594"/>
            </a:xfrm>
            <a:custGeom>
              <a:avLst/>
              <a:gdLst/>
              <a:ahLst/>
              <a:cxnLst/>
              <a:rect l="l" t="t" r="r" b="b"/>
              <a:pathLst>
                <a:path w="4690109" h="61594">
                  <a:moveTo>
                    <a:pt x="0" y="0"/>
                  </a:moveTo>
                  <a:lnTo>
                    <a:pt x="4689868" y="0"/>
                  </a:lnTo>
                </a:path>
                <a:path w="4690109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502645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023855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545063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066271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587479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108687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629894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151103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671714" y="2797001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4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6518384" y="2408857"/>
            <a:ext cx="314960" cy="2110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9230">
              <a:lnSpc>
                <a:spcPts val="186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89230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-2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-4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-6</a:t>
            </a:r>
            <a:endParaRPr sz="1600">
              <a:latin typeface="Arial"/>
              <a:cs typeface="Arial"/>
            </a:endParaRPr>
          </a:p>
          <a:p>
            <a:pPr marL="125095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-8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15979" y="4589144"/>
            <a:ext cx="252095" cy="10109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>
                <a:latin typeface="Arial"/>
                <a:cs typeface="Arial"/>
              </a:rPr>
              <a:t>Total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Index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37100" y="4525254"/>
            <a:ext cx="252095" cy="735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Turkeys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8221" y="4520720"/>
            <a:ext cx="252095" cy="548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Cattle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79343" y="4522682"/>
            <a:ext cx="252095" cy="659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Onions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00463" y="4521520"/>
            <a:ext cx="252095" cy="6375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Apples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21584" y="4523073"/>
            <a:ext cx="252095" cy="4552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Corn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42503" y="4529124"/>
            <a:ext cx="252095" cy="12623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>
                <a:latin typeface="Arial"/>
                <a:cs typeface="Arial"/>
              </a:rPr>
              <a:t>Chicken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Eggs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63624" y="4521259"/>
            <a:ext cx="252095" cy="490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Dairy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46" y="4523873"/>
            <a:ext cx="252095" cy="9061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>
                <a:latin typeface="Arial"/>
                <a:cs typeface="Arial"/>
              </a:rPr>
              <a:t>All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Others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59306" y="2203493"/>
            <a:ext cx="36188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Percentage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Point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Q1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52702" y="2459812"/>
            <a:ext cx="4734560" cy="2705735"/>
            <a:chOff x="852702" y="2459812"/>
            <a:chExt cx="4734560" cy="2705735"/>
          </a:xfrm>
        </p:grpSpPr>
        <p:sp>
          <p:nvSpPr>
            <p:cNvPr id="45" name="object 45"/>
            <p:cNvSpPr/>
            <p:nvPr/>
          </p:nvSpPr>
          <p:spPr>
            <a:xfrm>
              <a:off x="917193" y="2464574"/>
              <a:ext cx="4665345" cy="2636520"/>
            </a:xfrm>
            <a:custGeom>
              <a:avLst/>
              <a:gdLst/>
              <a:ahLst/>
              <a:cxnLst/>
              <a:rect l="l" t="t" r="r" b="b"/>
              <a:pathLst>
                <a:path w="4665345" h="2636520">
                  <a:moveTo>
                    <a:pt x="0" y="0"/>
                  </a:moveTo>
                  <a:lnTo>
                    <a:pt x="4665243" y="0"/>
                  </a:lnTo>
                  <a:lnTo>
                    <a:pt x="4665243" y="2636342"/>
                  </a:lnTo>
                  <a:lnTo>
                    <a:pt x="0" y="26363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17196" y="2464582"/>
              <a:ext cx="0" cy="2636520"/>
            </a:xfrm>
            <a:custGeom>
              <a:avLst/>
              <a:gdLst/>
              <a:ahLst/>
              <a:cxnLst/>
              <a:rect l="l" t="t" r="r" b="b"/>
              <a:pathLst>
                <a:path w="0" h="2636520">
                  <a:moveTo>
                    <a:pt x="0" y="263634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55877" y="510092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5877" y="466190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55877" y="422147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55877" y="37825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55877" y="33436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55877" y="290321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55877" y="246458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17196" y="5100924"/>
              <a:ext cx="4665345" cy="61594"/>
            </a:xfrm>
            <a:custGeom>
              <a:avLst/>
              <a:gdLst/>
              <a:ahLst/>
              <a:cxnLst/>
              <a:rect l="l" t="t" r="r" b="b"/>
              <a:pathLst>
                <a:path w="4665345" h="61595">
                  <a:moveTo>
                    <a:pt x="0" y="0"/>
                  </a:moveTo>
                  <a:lnTo>
                    <a:pt x="4665243" y="0"/>
                  </a:lnTo>
                </a:path>
                <a:path w="466534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05486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95046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783081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071118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360678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648714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936750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226310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514346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802381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091942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379978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668013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957574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245610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534343" y="51009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929219" y="3188500"/>
              <a:ext cx="4569460" cy="1678305"/>
            </a:xfrm>
            <a:custGeom>
              <a:avLst/>
              <a:gdLst/>
              <a:ahLst/>
              <a:cxnLst/>
              <a:rect l="l" t="t" r="r" b="b"/>
              <a:pathLst>
                <a:path w="4569460" h="1678304">
                  <a:moveTo>
                    <a:pt x="0" y="1638007"/>
                  </a:moveTo>
                  <a:lnTo>
                    <a:pt x="24803" y="1631911"/>
                  </a:lnTo>
                  <a:lnTo>
                    <a:pt x="47663" y="1577047"/>
                  </a:lnTo>
                  <a:lnTo>
                    <a:pt x="72047" y="1601431"/>
                  </a:lnTo>
                  <a:lnTo>
                    <a:pt x="96431" y="1599907"/>
                  </a:lnTo>
                  <a:lnTo>
                    <a:pt x="120815" y="1656295"/>
                  </a:lnTo>
                  <a:lnTo>
                    <a:pt x="143675" y="1609051"/>
                  </a:lnTo>
                  <a:lnTo>
                    <a:pt x="168059" y="1508467"/>
                  </a:lnTo>
                  <a:lnTo>
                    <a:pt x="192443" y="1459699"/>
                  </a:lnTo>
                  <a:lnTo>
                    <a:pt x="216827" y="1433791"/>
                  </a:lnTo>
                  <a:lnTo>
                    <a:pt x="241211" y="1365211"/>
                  </a:lnTo>
                  <a:lnTo>
                    <a:pt x="264071" y="1273771"/>
                  </a:lnTo>
                  <a:lnTo>
                    <a:pt x="288455" y="1234147"/>
                  </a:lnTo>
                  <a:lnTo>
                    <a:pt x="312839" y="997927"/>
                  </a:lnTo>
                  <a:lnTo>
                    <a:pt x="337223" y="958303"/>
                  </a:lnTo>
                  <a:lnTo>
                    <a:pt x="360083" y="831811"/>
                  </a:lnTo>
                  <a:lnTo>
                    <a:pt x="384467" y="839431"/>
                  </a:lnTo>
                  <a:lnTo>
                    <a:pt x="408851" y="824191"/>
                  </a:lnTo>
                  <a:lnTo>
                    <a:pt x="433235" y="805903"/>
                  </a:lnTo>
                  <a:lnTo>
                    <a:pt x="457619" y="670267"/>
                  </a:lnTo>
                  <a:lnTo>
                    <a:pt x="480479" y="871435"/>
                  </a:lnTo>
                  <a:lnTo>
                    <a:pt x="504863" y="988783"/>
                  </a:lnTo>
                  <a:lnTo>
                    <a:pt x="529247" y="949159"/>
                  </a:lnTo>
                  <a:lnTo>
                    <a:pt x="553631" y="982687"/>
                  </a:lnTo>
                  <a:lnTo>
                    <a:pt x="576491" y="906487"/>
                  </a:lnTo>
                  <a:lnTo>
                    <a:pt x="600875" y="863815"/>
                  </a:lnTo>
                  <a:lnTo>
                    <a:pt x="625259" y="789139"/>
                  </a:lnTo>
                  <a:lnTo>
                    <a:pt x="649643" y="772375"/>
                  </a:lnTo>
                  <a:lnTo>
                    <a:pt x="674027" y="783043"/>
                  </a:lnTo>
                  <a:lnTo>
                    <a:pt x="696887" y="807427"/>
                  </a:lnTo>
                  <a:lnTo>
                    <a:pt x="721271" y="661123"/>
                  </a:lnTo>
                  <a:lnTo>
                    <a:pt x="745655" y="533107"/>
                  </a:lnTo>
                  <a:lnTo>
                    <a:pt x="770039" y="709891"/>
                  </a:lnTo>
                  <a:lnTo>
                    <a:pt x="792899" y="693127"/>
                  </a:lnTo>
                  <a:lnTo>
                    <a:pt x="817283" y="594067"/>
                  </a:lnTo>
                  <a:lnTo>
                    <a:pt x="841667" y="626071"/>
                  </a:lnTo>
                  <a:lnTo>
                    <a:pt x="866051" y="694651"/>
                  </a:lnTo>
                  <a:lnTo>
                    <a:pt x="890435" y="702271"/>
                  </a:lnTo>
                  <a:lnTo>
                    <a:pt x="913295" y="674839"/>
                  </a:lnTo>
                  <a:lnTo>
                    <a:pt x="937679" y="691603"/>
                  </a:lnTo>
                  <a:lnTo>
                    <a:pt x="962063" y="619975"/>
                  </a:lnTo>
                  <a:lnTo>
                    <a:pt x="986447" y="601687"/>
                  </a:lnTo>
                  <a:lnTo>
                    <a:pt x="1009307" y="644359"/>
                  </a:lnTo>
                  <a:lnTo>
                    <a:pt x="1033691" y="752563"/>
                  </a:lnTo>
                  <a:lnTo>
                    <a:pt x="1058075" y="915631"/>
                  </a:lnTo>
                  <a:lnTo>
                    <a:pt x="1082459" y="1007071"/>
                  </a:lnTo>
                  <a:lnTo>
                    <a:pt x="1106843" y="1031455"/>
                  </a:lnTo>
                  <a:lnTo>
                    <a:pt x="1129703" y="1028407"/>
                  </a:lnTo>
                  <a:lnTo>
                    <a:pt x="1154087" y="1031455"/>
                  </a:lnTo>
                  <a:lnTo>
                    <a:pt x="1178471" y="973543"/>
                  </a:lnTo>
                  <a:lnTo>
                    <a:pt x="1202855" y="833335"/>
                  </a:lnTo>
                  <a:lnTo>
                    <a:pt x="1225715" y="749515"/>
                  </a:lnTo>
                  <a:lnTo>
                    <a:pt x="1250099" y="751039"/>
                  </a:lnTo>
                  <a:lnTo>
                    <a:pt x="1274483" y="796759"/>
                  </a:lnTo>
                  <a:lnTo>
                    <a:pt x="1298867" y="876007"/>
                  </a:lnTo>
                  <a:lnTo>
                    <a:pt x="1323251" y="978115"/>
                  </a:lnTo>
                  <a:lnTo>
                    <a:pt x="1346111" y="1023835"/>
                  </a:lnTo>
                  <a:lnTo>
                    <a:pt x="1370495" y="1043647"/>
                  </a:lnTo>
                  <a:lnTo>
                    <a:pt x="1394879" y="1036027"/>
                  </a:lnTo>
                  <a:lnTo>
                    <a:pt x="1419263" y="1119847"/>
                  </a:lnTo>
                  <a:lnTo>
                    <a:pt x="1442123" y="1249387"/>
                  </a:lnTo>
                  <a:lnTo>
                    <a:pt x="1466507" y="1343875"/>
                  </a:lnTo>
                  <a:lnTo>
                    <a:pt x="1490891" y="1317967"/>
                  </a:lnTo>
                  <a:lnTo>
                    <a:pt x="1515275" y="1302727"/>
                  </a:lnTo>
                  <a:lnTo>
                    <a:pt x="1539659" y="1266151"/>
                  </a:lnTo>
                  <a:lnTo>
                    <a:pt x="1562519" y="1285963"/>
                  </a:lnTo>
                  <a:lnTo>
                    <a:pt x="1586903" y="1334731"/>
                  </a:lnTo>
                  <a:lnTo>
                    <a:pt x="1611287" y="1354543"/>
                  </a:lnTo>
                  <a:lnTo>
                    <a:pt x="1635671" y="1423123"/>
                  </a:lnTo>
                  <a:lnTo>
                    <a:pt x="1658531" y="1473415"/>
                  </a:lnTo>
                  <a:lnTo>
                    <a:pt x="1682915" y="1468843"/>
                  </a:lnTo>
                  <a:lnTo>
                    <a:pt x="1707299" y="1506943"/>
                  </a:lnTo>
                  <a:lnTo>
                    <a:pt x="1731683" y="1398739"/>
                  </a:lnTo>
                  <a:lnTo>
                    <a:pt x="1756067" y="1444459"/>
                  </a:lnTo>
                  <a:lnTo>
                    <a:pt x="1778927" y="1465795"/>
                  </a:lnTo>
                  <a:lnTo>
                    <a:pt x="1803311" y="1484083"/>
                  </a:lnTo>
                  <a:lnTo>
                    <a:pt x="1827695" y="1400263"/>
                  </a:lnTo>
                  <a:lnTo>
                    <a:pt x="1852079" y="1363687"/>
                  </a:lnTo>
                  <a:lnTo>
                    <a:pt x="1876463" y="1426171"/>
                  </a:lnTo>
                  <a:lnTo>
                    <a:pt x="1899323" y="1523707"/>
                  </a:lnTo>
                  <a:lnTo>
                    <a:pt x="1923707" y="1598383"/>
                  </a:lnTo>
                  <a:lnTo>
                    <a:pt x="1948091" y="1663915"/>
                  </a:lnTo>
                  <a:lnTo>
                    <a:pt x="1972475" y="1593811"/>
                  </a:lnTo>
                  <a:lnTo>
                    <a:pt x="1995335" y="1532851"/>
                  </a:lnTo>
                  <a:lnTo>
                    <a:pt x="2019719" y="1517611"/>
                  </a:lnTo>
                  <a:lnTo>
                    <a:pt x="2044103" y="1471891"/>
                  </a:lnTo>
                  <a:lnTo>
                    <a:pt x="2068487" y="1447507"/>
                  </a:lnTo>
                  <a:lnTo>
                    <a:pt x="2092871" y="1445983"/>
                  </a:lnTo>
                  <a:lnTo>
                    <a:pt x="2115731" y="1406359"/>
                  </a:lnTo>
                  <a:lnTo>
                    <a:pt x="2140115" y="1385023"/>
                  </a:lnTo>
                  <a:lnTo>
                    <a:pt x="2164499" y="1397215"/>
                  </a:lnTo>
                  <a:lnTo>
                    <a:pt x="2188883" y="1465795"/>
                  </a:lnTo>
                  <a:lnTo>
                    <a:pt x="2211743" y="1523707"/>
                  </a:lnTo>
                  <a:lnTo>
                    <a:pt x="2236127" y="1526755"/>
                  </a:lnTo>
                  <a:lnTo>
                    <a:pt x="2260511" y="1496275"/>
                  </a:lnTo>
                  <a:lnTo>
                    <a:pt x="2284895" y="1502371"/>
                  </a:lnTo>
                  <a:lnTo>
                    <a:pt x="2309279" y="1511515"/>
                  </a:lnTo>
                  <a:lnTo>
                    <a:pt x="2332139" y="1503895"/>
                  </a:lnTo>
                  <a:lnTo>
                    <a:pt x="2356523" y="1436839"/>
                  </a:lnTo>
                  <a:lnTo>
                    <a:pt x="2380907" y="1462747"/>
                  </a:lnTo>
                  <a:lnTo>
                    <a:pt x="2405291" y="1388071"/>
                  </a:lnTo>
                  <a:lnTo>
                    <a:pt x="2428151" y="1395691"/>
                  </a:lnTo>
                  <a:lnTo>
                    <a:pt x="2452535" y="1490179"/>
                  </a:lnTo>
                  <a:lnTo>
                    <a:pt x="2476919" y="1610575"/>
                  </a:lnTo>
                  <a:lnTo>
                    <a:pt x="2501303" y="1613623"/>
                  </a:lnTo>
                  <a:lnTo>
                    <a:pt x="2525687" y="1584667"/>
                  </a:lnTo>
                  <a:lnTo>
                    <a:pt x="2548547" y="1531327"/>
                  </a:lnTo>
                  <a:lnTo>
                    <a:pt x="2572931" y="1511515"/>
                  </a:lnTo>
                  <a:lnTo>
                    <a:pt x="2597315" y="1493227"/>
                  </a:lnTo>
                  <a:lnTo>
                    <a:pt x="2621699" y="1522183"/>
                  </a:lnTo>
                  <a:lnTo>
                    <a:pt x="2644559" y="1468843"/>
                  </a:lnTo>
                  <a:lnTo>
                    <a:pt x="2668943" y="1456651"/>
                  </a:lnTo>
                  <a:lnTo>
                    <a:pt x="2693327" y="1459699"/>
                  </a:lnTo>
                  <a:lnTo>
                    <a:pt x="2717711" y="1427695"/>
                  </a:lnTo>
                  <a:lnTo>
                    <a:pt x="2742095" y="1433791"/>
                  </a:lnTo>
                  <a:lnTo>
                    <a:pt x="2764955" y="1505419"/>
                  </a:lnTo>
                  <a:lnTo>
                    <a:pt x="2789339" y="1572475"/>
                  </a:lnTo>
                  <a:lnTo>
                    <a:pt x="2813723" y="1493227"/>
                  </a:lnTo>
                  <a:lnTo>
                    <a:pt x="2838107" y="1449031"/>
                  </a:lnTo>
                  <a:lnTo>
                    <a:pt x="2860967" y="1395691"/>
                  </a:lnTo>
                  <a:lnTo>
                    <a:pt x="2885351" y="1281391"/>
                  </a:lnTo>
                  <a:lnTo>
                    <a:pt x="2909735" y="1429219"/>
                  </a:lnTo>
                  <a:lnTo>
                    <a:pt x="2934119" y="1468843"/>
                  </a:lnTo>
                  <a:lnTo>
                    <a:pt x="2958503" y="1677682"/>
                  </a:lnTo>
                  <a:lnTo>
                    <a:pt x="2981363" y="1636483"/>
                  </a:lnTo>
                  <a:lnTo>
                    <a:pt x="3005747" y="1566379"/>
                  </a:lnTo>
                  <a:lnTo>
                    <a:pt x="3030131" y="1555711"/>
                  </a:lnTo>
                  <a:lnTo>
                    <a:pt x="3054515" y="1604479"/>
                  </a:lnTo>
                  <a:lnTo>
                    <a:pt x="3077375" y="1517611"/>
                  </a:lnTo>
                  <a:lnTo>
                    <a:pt x="3101759" y="1363687"/>
                  </a:lnTo>
                  <a:lnTo>
                    <a:pt x="3126143" y="1292059"/>
                  </a:lnTo>
                  <a:lnTo>
                    <a:pt x="3150527" y="1366735"/>
                  </a:lnTo>
                  <a:lnTo>
                    <a:pt x="3174911" y="1296631"/>
                  </a:lnTo>
                  <a:lnTo>
                    <a:pt x="3197771" y="1164043"/>
                  </a:lnTo>
                  <a:lnTo>
                    <a:pt x="3222155" y="1081747"/>
                  </a:lnTo>
                  <a:lnTo>
                    <a:pt x="3246539" y="897343"/>
                  </a:lnTo>
                  <a:lnTo>
                    <a:pt x="3270923" y="728179"/>
                  </a:lnTo>
                  <a:lnTo>
                    <a:pt x="3293783" y="725131"/>
                  </a:lnTo>
                  <a:lnTo>
                    <a:pt x="3318167" y="737323"/>
                  </a:lnTo>
                  <a:lnTo>
                    <a:pt x="3342551" y="700747"/>
                  </a:lnTo>
                  <a:lnTo>
                    <a:pt x="3366935" y="844003"/>
                  </a:lnTo>
                  <a:lnTo>
                    <a:pt x="3391319" y="850099"/>
                  </a:lnTo>
                  <a:lnTo>
                    <a:pt x="3414179" y="783043"/>
                  </a:lnTo>
                  <a:lnTo>
                    <a:pt x="3438563" y="715987"/>
                  </a:lnTo>
                  <a:lnTo>
                    <a:pt x="3462947" y="621499"/>
                  </a:lnTo>
                  <a:lnTo>
                    <a:pt x="3487331" y="440143"/>
                  </a:lnTo>
                  <a:lnTo>
                    <a:pt x="3511715" y="222211"/>
                  </a:lnTo>
                  <a:lnTo>
                    <a:pt x="3534575" y="71335"/>
                  </a:lnTo>
                  <a:lnTo>
                    <a:pt x="3558959" y="0"/>
                  </a:lnTo>
                  <a:lnTo>
                    <a:pt x="3583343" y="10375"/>
                  </a:lnTo>
                  <a:lnTo>
                    <a:pt x="3607727" y="74383"/>
                  </a:lnTo>
                  <a:lnTo>
                    <a:pt x="3630587" y="124675"/>
                  </a:lnTo>
                  <a:lnTo>
                    <a:pt x="3654971" y="225259"/>
                  </a:lnTo>
                  <a:lnTo>
                    <a:pt x="3679355" y="290791"/>
                  </a:lnTo>
                  <a:lnTo>
                    <a:pt x="3703739" y="251167"/>
                  </a:lnTo>
                  <a:lnTo>
                    <a:pt x="3728123" y="249643"/>
                  </a:lnTo>
                  <a:lnTo>
                    <a:pt x="3750983" y="403567"/>
                  </a:lnTo>
                  <a:lnTo>
                    <a:pt x="3775367" y="402043"/>
                  </a:lnTo>
                  <a:lnTo>
                    <a:pt x="3799751" y="391375"/>
                  </a:lnTo>
                  <a:lnTo>
                    <a:pt x="3824135" y="354799"/>
                  </a:lnTo>
                  <a:lnTo>
                    <a:pt x="3846995" y="421855"/>
                  </a:lnTo>
                  <a:lnTo>
                    <a:pt x="3871379" y="420331"/>
                  </a:lnTo>
                  <a:lnTo>
                    <a:pt x="3895763" y="473671"/>
                  </a:lnTo>
                  <a:lnTo>
                    <a:pt x="3920147" y="574255"/>
                  </a:lnTo>
                  <a:lnTo>
                    <a:pt x="3944531" y="699223"/>
                  </a:lnTo>
                  <a:lnTo>
                    <a:pt x="3967391" y="761707"/>
                  </a:lnTo>
                  <a:lnTo>
                    <a:pt x="3991775" y="783043"/>
                  </a:lnTo>
                  <a:lnTo>
                    <a:pt x="4016159" y="793711"/>
                  </a:lnTo>
                  <a:lnTo>
                    <a:pt x="4040543" y="801331"/>
                  </a:lnTo>
                  <a:lnTo>
                    <a:pt x="4063403" y="851623"/>
                  </a:lnTo>
                  <a:lnTo>
                    <a:pt x="4087787" y="836383"/>
                  </a:lnTo>
                  <a:lnTo>
                    <a:pt x="4112171" y="828763"/>
                  </a:lnTo>
                  <a:lnTo>
                    <a:pt x="4136555" y="773899"/>
                  </a:lnTo>
                  <a:lnTo>
                    <a:pt x="4160939" y="752563"/>
                  </a:lnTo>
                  <a:lnTo>
                    <a:pt x="4183799" y="795235"/>
                  </a:lnTo>
                  <a:lnTo>
                    <a:pt x="4208183" y="897343"/>
                  </a:lnTo>
                  <a:lnTo>
                    <a:pt x="4232567" y="900391"/>
                  </a:lnTo>
                  <a:lnTo>
                    <a:pt x="4256951" y="885151"/>
                  </a:lnTo>
                  <a:lnTo>
                    <a:pt x="4279811" y="862291"/>
                  </a:lnTo>
                  <a:lnTo>
                    <a:pt x="4304195" y="839431"/>
                  </a:lnTo>
                  <a:lnTo>
                    <a:pt x="4328579" y="779995"/>
                  </a:lnTo>
                  <a:lnTo>
                    <a:pt x="4352963" y="722083"/>
                  </a:lnTo>
                  <a:lnTo>
                    <a:pt x="4377347" y="747991"/>
                  </a:lnTo>
                  <a:lnTo>
                    <a:pt x="4400207" y="744943"/>
                  </a:lnTo>
                  <a:lnTo>
                    <a:pt x="4424591" y="685507"/>
                  </a:lnTo>
                  <a:lnTo>
                    <a:pt x="4448975" y="662647"/>
                  </a:lnTo>
                  <a:lnTo>
                    <a:pt x="4473359" y="819619"/>
                  </a:lnTo>
                  <a:lnTo>
                    <a:pt x="4496219" y="895819"/>
                  </a:lnTo>
                  <a:lnTo>
                    <a:pt x="4520603" y="917155"/>
                  </a:lnTo>
                  <a:lnTo>
                    <a:pt x="4544987" y="981163"/>
                  </a:lnTo>
                  <a:lnTo>
                    <a:pt x="4569053" y="968971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929219" y="3468952"/>
              <a:ext cx="4569460" cy="1594485"/>
            </a:xfrm>
            <a:custGeom>
              <a:avLst/>
              <a:gdLst/>
              <a:ahLst/>
              <a:cxnLst/>
              <a:rect l="l" t="t" r="r" b="b"/>
              <a:pathLst>
                <a:path w="4569460" h="1594485">
                  <a:moveTo>
                    <a:pt x="0" y="1365173"/>
                  </a:moveTo>
                  <a:lnTo>
                    <a:pt x="24803" y="1336217"/>
                  </a:lnTo>
                  <a:lnTo>
                    <a:pt x="47663" y="1330121"/>
                  </a:lnTo>
                  <a:lnTo>
                    <a:pt x="72047" y="1436801"/>
                  </a:lnTo>
                  <a:lnTo>
                    <a:pt x="96431" y="1545005"/>
                  </a:lnTo>
                  <a:lnTo>
                    <a:pt x="120815" y="1546529"/>
                  </a:lnTo>
                  <a:lnTo>
                    <a:pt x="143675" y="1439849"/>
                  </a:lnTo>
                  <a:lnTo>
                    <a:pt x="168059" y="1307261"/>
                  </a:lnTo>
                  <a:lnTo>
                    <a:pt x="192443" y="1249349"/>
                  </a:lnTo>
                  <a:lnTo>
                    <a:pt x="216827" y="1199057"/>
                  </a:lnTo>
                  <a:lnTo>
                    <a:pt x="241211" y="1278305"/>
                  </a:lnTo>
                  <a:lnTo>
                    <a:pt x="264071" y="1200581"/>
                  </a:lnTo>
                  <a:lnTo>
                    <a:pt x="288455" y="1106093"/>
                  </a:lnTo>
                  <a:lnTo>
                    <a:pt x="312839" y="988745"/>
                  </a:lnTo>
                  <a:lnTo>
                    <a:pt x="337223" y="888161"/>
                  </a:lnTo>
                  <a:lnTo>
                    <a:pt x="360083" y="901877"/>
                  </a:lnTo>
                  <a:lnTo>
                    <a:pt x="384467" y="909497"/>
                  </a:lnTo>
                  <a:lnTo>
                    <a:pt x="408851" y="754049"/>
                  </a:lnTo>
                  <a:lnTo>
                    <a:pt x="433235" y="676325"/>
                  </a:lnTo>
                  <a:lnTo>
                    <a:pt x="457619" y="560501"/>
                  </a:lnTo>
                  <a:lnTo>
                    <a:pt x="480479" y="755573"/>
                  </a:lnTo>
                  <a:lnTo>
                    <a:pt x="504863" y="915593"/>
                  </a:lnTo>
                  <a:lnTo>
                    <a:pt x="529247" y="897305"/>
                  </a:lnTo>
                  <a:lnTo>
                    <a:pt x="553631" y="967409"/>
                  </a:lnTo>
                  <a:lnTo>
                    <a:pt x="576491" y="935405"/>
                  </a:lnTo>
                  <a:lnTo>
                    <a:pt x="600875" y="1010081"/>
                  </a:lnTo>
                  <a:lnTo>
                    <a:pt x="625259" y="1029893"/>
                  </a:lnTo>
                  <a:lnTo>
                    <a:pt x="649643" y="1007033"/>
                  </a:lnTo>
                  <a:lnTo>
                    <a:pt x="674027" y="1057325"/>
                  </a:lnTo>
                  <a:lnTo>
                    <a:pt x="696887" y="1106093"/>
                  </a:lnTo>
                  <a:lnTo>
                    <a:pt x="721271" y="1002461"/>
                  </a:lnTo>
                  <a:lnTo>
                    <a:pt x="745655" y="786053"/>
                  </a:lnTo>
                  <a:lnTo>
                    <a:pt x="770039" y="740333"/>
                  </a:lnTo>
                  <a:lnTo>
                    <a:pt x="792899" y="751001"/>
                  </a:lnTo>
                  <a:lnTo>
                    <a:pt x="817283" y="638225"/>
                  </a:lnTo>
                  <a:lnTo>
                    <a:pt x="841667" y="744905"/>
                  </a:lnTo>
                  <a:lnTo>
                    <a:pt x="866051" y="821105"/>
                  </a:lnTo>
                  <a:lnTo>
                    <a:pt x="890435" y="859205"/>
                  </a:lnTo>
                  <a:lnTo>
                    <a:pt x="913295" y="868349"/>
                  </a:lnTo>
                  <a:lnTo>
                    <a:pt x="937679" y="854633"/>
                  </a:lnTo>
                  <a:lnTo>
                    <a:pt x="962063" y="808913"/>
                  </a:lnTo>
                  <a:lnTo>
                    <a:pt x="986447" y="804341"/>
                  </a:lnTo>
                  <a:lnTo>
                    <a:pt x="1009307" y="827201"/>
                  </a:lnTo>
                  <a:lnTo>
                    <a:pt x="1033691" y="819581"/>
                  </a:lnTo>
                  <a:lnTo>
                    <a:pt x="1058075" y="892733"/>
                  </a:lnTo>
                  <a:lnTo>
                    <a:pt x="1082459" y="897305"/>
                  </a:lnTo>
                  <a:lnTo>
                    <a:pt x="1106843" y="866825"/>
                  </a:lnTo>
                  <a:lnTo>
                    <a:pt x="1129703" y="840917"/>
                  </a:lnTo>
                  <a:lnTo>
                    <a:pt x="1154087" y="743381"/>
                  </a:lnTo>
                  <a:lnTo>
                    <a:pt x="1178471" y="632129"/>
                  </a:lnTo>
                  <a:lnTo>
                    <a:pt x="1202855" y="589457"/>
                  </a:lnTo>
                  <a:lnTo>
                    <a:pt x="1225715" y="546785"/>
                  </a:lnTo>
                  <a:lnTo>
                    <a:pt x="1250099" y="583361"/>
                  </a:lnTo>
                  <a:lnTo>
                    <a:pt x="1274483" y="722045"/>
                  </a:lnTo>
                  <a:lnTo>
                    <a:pt x="1298867" y="708329"/>
                  </a:lnTo>
                  <a:lnTo>
                    <a:pt x="1323251" y="670229"/>
                  </a:lnTo>
                  <a:lnTo>
                    <a:pt x="1346111" y="568121"/>
                  </a:lnTo>
                  <a:lnTo>
                    <a:pt x="1370495" y="651941"/>
                  </a:lnTo>
                  <a:lnTo>
                    <a:pt x="1394879" y="790625"/>
                  </a:lnTo>
                  <a:lnTo>
                    <a:pt x="1419263" y="975029"/>
                  </a:lnTo>
                  <a:lnTo>
                    <a:pt x="1442123" y="1301165"/>
                  </a:lnTo>
                  <a:lnTo>
                    <a:pt x="1466507" y="1330121"/>
                  </a:lnTo>
                  <a:lnTo>
                    <a:pt x="1490891" y="1330121"/>
                  </a:lnTo>
                  <a:lnTo>
                    <a:pt x="1515275" y="1342313"/>
                  </a:lnTo>
                  <a:lnTo>
                    <a:pt x="1539659" y="1281353"/>
                  </a:lnTo>
                  <a:lnTo>
                    <a:pt x="1562519" y="1264589"/>
                  </a:lnTo>
                  <a:lnTo>
                    <a:pt x="1586903" y="1296593"/>
                  </a:lnTo>
                  <a:lnTo>
                    <a:pt x="1611287" y="1285925"/>
                  </a:lnTo>
                  <a:lnTo>
                    <a:pt x="1635671" y="1238681"/>
                  </a:lnTo>
                  <a:lnTo>
                    <a:pt x="1658531" y="1246301"/>
                  </a:lnTo>
                  <a:lnTo>
                    <a:pt x="1682915" y="1221917"/>
                  </a:lnTo>
                  <a:lnTo>
                    <a:pt x="1707299" y="1226489"/>
                  </a:lnTo>
                  <a:lnTo>
                    <a:pt x="1731683" y="1308785"/>
                  </a:lnTo>
                  <a:lnTo>
                    <a:pt x="1756067" y="1285925"/>
                  </a:lnTo>
                  <a:lnTo>
                    <a:pt x="1778927" y="1345361"/>
                  </a:lnTo>
                  <a:lnTo>
                    <a:pt x="1803311" y="1458137"/>
                  </a:lnTo>
                  <a:lnTo>
                    <a:pt x="1827695" y="1494713"/>
                  </a:lnTo>
                  <a:lnTo>
                    <a:pt x="1852079" y="1421561"/>
                  </a:lnTo>
                  <a:lnTo>
                    <a:pt x="1876463" y="1307261"/>
                  </a:lnTo>
                  <a:lnTo>
                    <a:pt x="1899323" y="1298117"/>
                  </a:lnTo>
                  <a:lnTo>
                    <a:pt x="1923707" y="1272209"/>
                  </a:lnTo>
                  <a:lnTo>
                    <a:pt x="1948091" y="1342313"/>
                  </a:lnTo>
                  <a:lnTo>
                    <a:pt x="1972475" y="1284401"/>
                  </a:lnTo>
                  <a:lnTo>
                    <a:pt x="1995335" y="1228013"/>
                  </a:lnTo>
                  <a:lnTo>
                    <a:pt x="2019719" y="1278305"/>
                  </a:lnTo>
                  <a:lnTo>
                    <a:pt x="2044103" y="1322501"/>
                  </a:lnTo>
                  <a:lnTo>
                    <a:pt x="2068487" y="1403273"/>
                  </a:lnTo>
                  <a:lnTo>
                    <a:pt x="2092871" y="1456613"/>
                  </a:lnTo>
                  <a:lnTo>
                    <a:pt x="2115731" y="1426133"/>
                  </a:lnTo>
                  <a:lnTo>
                    <a:pt x="2140115" y="1368221"/>
                  </a:lnTo>
                  <a:lnTo>
                    <a:pt x="2164499" y="1377365"/>
                  </a:lnTo>
                  <a:lnTo>
                    <a:pt x="2188883" y="1305737"/>
                  </a:lnTo>
                  <a:lnTo>
                    <a:pt x="2211743" y="1279829"/>
                  </a:lnTo>
                  <a:lnTo>
                    <a:pt x="2236127" y="1310309"/>
                  </a:lnTo>
                  <a:lnTo>
                    <a:pt x="2260511" y="1299641"/>
                  </a:lnTo>
                  <a:lnTo>
                    <a:pt x="2284895" y="1386509"/>
                  </a:lnTo>
                  <a:lnTo>
                    <a:pt x="2309279" y="1395653"/>
                  </a:lnTo>
                  <a:lnTo>
                    <a:pt x="2332139" y="1499285"/>
                  </a:lnTo>
                  <a:lnTo>
                    <a:pt x="2356523" y="1476425"/>
                  </a:lnTo>
                  <a:lnTo>
                    <a:pt x="2380907" y="1442897"/>
                  </a:lnTo>
                  <a:lnTo>
                    <a:pt x="2405291" y="1418513"/>
                  </a:lnTo>
                  <a:lnTo>
                    <a:pt x="2428151" y="1423085"/>
                  </a:lnTo>
                  <a:lnTo>
                    <a:pt x="2452535" y="1479473"/>
                  </a:lnTo>
                  <a:lnTo>
                    <a:pt x="2476919" y="1453565"/>
                  </a:lnTo>
                  <a:lnTo>
                    <a:pt x="2501303" y="1360601"/>
                  </a:lnTo>
                  <a:lnTo>
                    <a:pt x="2525687" y="1328597"/>
                  </a:lnTo>
                  <a:lnTo>
                    <a:pt x="2548547" y="1328597"/>
                  </a:lnTo>
                  <a:lnTo>
                    <a:pt x="2572931" y="1397177"/>
                  </a:lnTo>
                  <a:lnTo>
                    <a:pt x="2597315" y="1374317"/>
                  </a:lnTo>
                  <a:lnTo>
                    <a:pt x="2621699" y="1352981"/>
                  </a:lnTo>
                  <a:lnTo>
                    <a:pt x="2644559" y="1316405"/>
                  </a:lnTo>
                  <a:lnTo>
                    <a:pt x="2668943" y="1273733"/>
                  </a:lnTo>
                  <a:lnTo>
                    <a:pt x="2693327" y="1255445"/>
                  </a:lnTo>
                  <a:lnTo>
                    <a:pt x="2717711" y="1229537"/>
                  </a:lnTo>
                  <a:lnTo>
                    <a:pt x="2742095" y="1165529"/>
                  </a:lnTo>
                  <a:lnTo>
                    <a:pt x="2764955" y="1147241"/>
                  </a:lnTo>
                  <a:lnTo>
                    <a:pt x="2789339" y="1118285"/>
                  </a:lnTo>
                  <a:lnTo>
                    <a:pt x="2813723" y="1055801"/>
                  </a:lnTo>
                  <a:lnTo>
                    <a:pt x="2838107" y="988745"/>
                  </a:lnTo>
                  <a:lnTo>
                    <a:pt x="2860967" y="1034465"/>
                  </a:lnTo>
                  <a:lnTo>
                    <a:pt x="2885351" y="1167053"/>
                  </a:lnTo>
                  <a:lnTo>
                    <a:pt x="2909735" y="1156385"/>
                  </a:lnTo>
                  <a:lnTo>
                    <a:pt x="2934119" y="1247825"/>
                  </a:lnTo>
                  <a:lnTo>
                    <a:pt x="2958503" y="1543481"/>
                  </a:lnTo>
                  <a:lnTo>
                    <a:pt x="2981363" y="1594053"/>
                  </a:lnTo>
                  <a:lnTo>
                    <a:pt x="3005747" y="1199057"/>
                  </a:lnTo>
                  <a:lnTo>
                    <a:pt x="3030131" y="1037513"/>
                  </a:lnTo>
                  <a:lnTo>
                    <a:pt x="3054515" y="1205153"/>
                  </a:lnTo>
                  <a:lnTo>
                    <a:pt x="3077375" y="1231061"/>
                  </a:lnTo>
                  <a:lnTo>
                    <a:pt x="3101759" y="1016177"/>
                  </a:lnTo>
                  <a:lnTo>
                    <a:pt x="3126143" y="924737"/>
                  </a:lnTo>
                  <a:lnTo>
                    <a:pt x="3150527" y="1106093"/>
                  </a:lnTo>
                  <a:lnTo>
                    <a:pt x="3174911" y="1124381"/>
                  </a:lnTo>
                  <a:lnTo>
                    <a:pt x="3197771" y="1116761"/>
                  </a:lnTo>
                  <a:lnTo>
                    <a:pt x="3222155" y="1080185"/>
                  </a:lnTo>
                  <a:lnTo>
                    <a:pt x="3246539" y="956741"/>
                  </a:lnTo>
                  <a:lnTo>
                    <a:pt x="3270923" y="845489"/>
                  </a:lnTo>
                  <a:lnTo>
                    <a:pt x="3293783" y="906449"/>
                  </a:lnTo>
                  <a:lnTo>
                    <a:pt x="3318167" y="915593"/>
                  </a:lnTo>
                  <a:lnTo>
                    <a:pt x="3342551" y="909497"/>
                  </a:lnTo>
                  <a:lnTo>
                    <a:pt x="3366935" y="891209"/>
                  </a:lnTo>
                  <a:lnTo>
                    <a:pt x="3391319" y="825677"/>
                  </a:lnTo>
                  <a:lnTo>
                    <a:pt x="3414179" y="714425"/>
                  </a:lnTo>
                  <a:lnTo>
                    <a:pt x="3438563" y="647369"/>
                  </a:lnTo>
                  <a:lnTo>
                    <a:pt x="3462947" y="447725"/>
                  </a:lnTo>
                  <a:lnTo>
                    <a:pt x="3487331" y="321233"/>
                  </a:lnTo>
                  <a:lnTo>
                    <a:pt x="3511715" y="199313"/>
                  </a:lnTo>
                  <a:lnTo>
                    <a:pt x="3534575" y="53009"/>
                  </a:lnTo>
                  <a:lnTo>
                    <a:pt x="3558959" y="0"/>
                  </a:lnTo>
                  <a:lnTo>
                    <a:pt x="3583343" y="46913"/>
                  </a:lnTo>
                  <a:lnTo>
                    <a:pt x="3607727" y="138353"/>
                  </a:lnTo>
                  <a:lnTo>
                    <a:pt x="3630587" y="254177"/>
                  </a:lnTo>
                  <a:lnTo>
                    <a:pt x="3654971" y="245033"/>
                  </a:lnTo>
                  <a:lnTo>
                    <a:pt x="3679355" y="141401"/>
                  </a:lnTo>
                  <a:lnTo>
                    <a:pt x="3703739" y="121589"/>
                  </a:lnTo>
                  <a:lnTo>
                    <a:pt x="3728123" y="187121"/>
                  </a:lnTo>
                  <a:lnTo>
                    <a:pt x="3750983" y="374573"/>
                  </a:lnTo>
                  <a:lnTo>
                    <a:pt x="3775367" y="493445"/>
                  </a:lnTo>
                  <a:lnTo>
                    <a:pt x="3799751" y="574217"/>
                  </a:lnTo>
                  <a:lnTo>
                    <a:pt x="3824135" y="609269"/>
                  </a:lnTo>
                  <a:lnTo>
                    <a:pt x="3846995" y="729665"/>
                  </a:lnTo>
                  <a:lnTo>
                    <a:pt x="3871379" y="822629"/>
                  </a:lnTo>
                  <a:lnTo>
                    <a:pt x="3895763" y="885113"/>
                  </a:lnTo>
                  <a:lnTo>
                    <a:pt x="3920147" y="769289"/>
                  </a:lnTo>
                  <a:lnTo>
                    <a:pt x="3944531" y="720521"/>
                  </a:lnTo>
                  <a:lnTo>
                    <a:pt x="3967391" y="691565"/>
                  </a:lnTo>
                  <a:lnTo>
                    <a:pt x="3991775" y="718997"/>
                  </a:lnTo>
                  <a:lnTo>
                    <a:pt x="4016159" y="802817"/>
                  </a:lnTo>
                  <a:lnTo>
                    <a:pt x="4040543" y="805865"/>
                  </a:lnTo>
                  <a:lnTo>
                    <a:pt x="4063403" y="810437"/>
                  </a:lnTo>
                  <a:lnTo>
                    <a:pt x="4087787" y="847013"/>
                  </a:lnTo>
                  <a:lnTo>
                    <a:pt x="4112171" y="875969"/>
                  </a:lnTo>
                  <a:lnTo>
                    <a:pt x="4136555" y="726617"/>
                  </a:lnTo>
                  <a:lnTo>
                    <a:pt x="4160939" y="648893"/>
                  </a:lnTo>
                  <a:lnTo>
                    <a:pt x="4183799" y="670229"/>
                  </a:lnTo>
                  <a:lnTo>
                    <a:pt x="4208183" y="641273"/>
                  </a:lnTo>
                  <a:lnTo>
                    <a:pt x="4232567" y="516305"/>
                  </a:lnTo>
                  <a:lnTo>
                    <a:pt x="4256951" y="494969"/>
                  </a:lnTo>
                  <a:lnTo>
                    <a:pt x="4279811" y="551357"/>
                  </a:lnTo>
                  <a:lnTo>
                    <a:pt x="4304195" y="592505"/>
                  </a:lnTo>
                  <a:lnTo>
                    <a:pt x="4328579" y="525449"/>
                  </a:lnTo>
                  <a:lnTo>
                    <a:pt x="4352963" y="546785"/>
                  </a:lnTo>
                  <a:lnTo>
                    <a:pt x="4377347" y="683945"/>
                  </a:lnTo>
                  <a:lnTo>
                    <a:pt x="4400207" y="752525"/>
                  </a:lnTo>
                  <a:lnTo>
                    <a:pt x="4424591" y="735761"/>
                  </a:lnTo>
                  <a:lnTo>
                    <a:pt x="4448975" y="763193"/>
                  </a:lnTo>
                  <a:lnTo>
                    <a:pt x="4473359" y="808913"/>
                  </a:lnTo>
                  <a:lnTo>
                    <a:pt x="4496219" y="828725"/>
                  </a:lnTo>
                  <a:lnTo>
                    <a:pt x="4520603" y="860729"/>
                  </a:lnTo>
                  <a:lnTo>
                    <a:pt x="4544987" y="907973"/>
                  </a:lnTo>
                  <a:lnTo>
                    <a:pt x="4569053" y="901877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629007" y="276272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390000" y="4505833"/>
            <a:ext cx="359410" cy="703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500"/>
              </a:spcBef>
            </a:pPr>
            <a:r>
              <a:rPr dirty="0" sz="1600" spc="-25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0000" y="4066396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0000" y="3626960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0000" y="3187524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0000" y="2748087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0000" y="2308651"/>
            <a:ext cx="354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02808" y="5225202"/>
            <a:ext cx="4671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885355" y="2607072"/>
            <a:ext cx="1782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U.S.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Price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629007" y="319737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1885355" y="3041721"/>
            <a:ext cx="19653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New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York Price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85881" y="2088460"/>
            <a:ext cx="24009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Index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(2019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Average=100)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60325" marR="5080" indent="-635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Higher</a:t>
            </a:r>
            <a:r>
              <a:rPr dirty="0" sz="3200" spc="-80"/>
              <a:t> </a:t>
            </a:r>
            <a:r>
              <a:rPr dirty="0" sz="3200"/>
              <a:t>calf</a:t>
            </a:r>
            <a:r>
              <a:rPr dirty="0" sz="3200" spc="-65"/>
              <a:t> </a:t>
            </a:r>
            <a:r>
              <a:rPr dirty="0" sz="3200"/>
              <a:t>prices</a:t>
            </a:r>
            <a:r>
              <a:rPr dirty="0" sz="3200" spc="-90"/>
              <a:t> </a:t>
            </a:r>
            <a:r>
              <a:rPr dirty="0" sz="3200"/>
              <a:t>and</a:t>
            </a:r>
            <a:r>
              <a:rPr dirty="0" sz="3200" spc="-70"/>
              <a:t> </a:t>
            </a:r>
            <a:r>
              <a:rPr dirty="0" sz="3200"/>
              <a:t>lower</a:t>
            </a:r>
            <a:r>
              <a:rPr dirty="0" sz="3200" spc="-75"/>
              <a:t> </a:t>
            </a:r>
            <a:r>
              <a:rPr dirty="0" sz="3200"/>
              <a:t>feed</a:t>
            </a:r>
            <a:r>
              <a:rPr dirty="0" sz="3200" spc="-70"/>
              <a:t> </a:t>
            </a:r>
            <a:r>
              <a:rPr dirty="0" sz="3200"/>
              <a:t>costs</a:t>
            </a:r>
            <a:r>
              <a:rPr dirty="0" sz="3200" spc="-95"/>
              <a:t> </a:t>
            </a:r>
            <a:r>
              <a:rPr dirty="0" sz="3200"/>
              <a:t>have</a:t>
            </a:r>
            <a:r>
              <a:rPr dirty="0" sz="3200" spc="-95"/>
              <a:t> </a:t>
            </a:r>
            <a:r>
              <a:rPr dirty="0" sz="3200"/>
              <a:t>supported</a:t>
            </a:r>
            <a:r>
              <a:rPr dirty="0" sz="3200" spc="-105"/>
              <a:t> </a:t>
            </a:r>
            <a:r>
              <a:rPr dirty="0" sz="3200" spc="-10"/>
              <a:t>profit </a:t>
            </a:r>
            <a:r>
              <a:rPr dirty="0" sz="3200"/>
              <a:t>opportunities</a:t>
            </a:r>
            <a:r>
              <a:rPr dirty="0" sz="3200" spc="-70"/>
              <a:t> </a:t>
            </a:r>
            <a:r>
              <a:rPr dirty="0" sz="3200"/>
              <a:t>in</a:t>
            </a:r>
            <a:r>
              <a:rPr dirty="0" sz="3200" spc="-75"/>
              <a:t> </a:t>
            </a:r>
            <a:r>
              <a:rPr dirty="0" sz="3200"/>
              <a:t>both</a:t>
            </a:r>
            <a:r>
              <a:rPr dirty="0" sz="3200" spc="-100"/>
              <a:t> </a:t>
            </a:r>
            <a:r>
              <a:rPr dirty="0" sz="3200"/>
              <a:t>the</a:t>
            </a:r>
            <a:r>
              <a:rPr dirty="0" sz="3200" spc="-75"/>
              <a:t> </a:t>
            </a:r>
            <a:r>
              <a:rPr dirty="0" sz="3200"/>
              <a:t>cattle</a:t>
            </a:r>
            <a:r>
              <a:rPr dirty="0" sz="3200" spc="-95"/>
              <a:t> </a:t>
            </a:r>
            <a:r>
              <a:rPr dirty="0" sz="3200"/>
              <a:t>and</a:t>
            </a:r>
            <a:r>
              <a:rPr dirty="0" sz="3200" spc="-85"/>
              <a:t> </a:t>
            </a:r>
            <a:r>
              <a:rPr dirty="0" sz="3200"/>
              <a:t>dairy</a:t>
            </a:r>
            <a:r>
              <a:rPr dirty="0" sz="3200" spc="-75"/>
              <a:t> </a:t>
            </a:r>
            <a:r>
              <a:rPr dirty="0" sz="3200" spc="-10"/>
              <a:t>industries.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715080" y="1418158"/>
            <a:ext cx="89496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48325" algn="l"/>
              </a:tabLst>
            </a:pPr>
            <a:r>
              <a:rPr dirty="0" baseline="1388" sz="3000" spc="-15">
                <a:latin typeface="Arial"/>
                <a:cs typeface="Arial"/>
              </a:rPr>
              <a:t>Cow/Calf</a:t>
            </a:r>
            <a:r>
              <a:rPr dirty="0" baseline="1388" sz="3000" spc="-150">
                <a:latin typeface="Arial"/>
                <a:cs typeface="Arial"/>
              </a:rPr>
              <a:t> </a:t>
            </a:r>
            <a:r>
              <a:rPr dirty="0" baseline="1388" sz="3000">
                <a:latin typeface="Arial"/>
                <a:cs typeface="Arial"/>
              </a:rPr>
              <a:t>Profit</a:t>
            </a:r>
            <a:r>
              <a:rPr dirty="0" baseline="1388" sz="3000" spc="-89">
                <a:latin typeface="Arial"/>
                <a:cs typeface="Arial"/>
              </a:rPr>
              <a:t> </a:t>
            </a:r>
            <a:r>
              <a:rPr dirty="0" baseline="1388" sz="3000" spc="-15">
                <a:latin typeface="Arial"/>
                <a:cs typeface="Arial"/>
              </a:rPr>
              <a:t>Margins</a:t>
            </a:r>
            <a:r>
              <a:rPr dirty="0" baseline="1388" sz="3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Milk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Price-</a:t>
            </a:r>
            <a:r>
              <a:rPr dirty="0" sz="2000">
                <a:latin typeface="Arial"/>
                <a:cs typeface="Arial"/>
              </a:rPr>
              <a:t>to-Feed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Cost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76085" y="2317673"/>
            <a:ext cx="5080000" cy="2819400"/>
            <a:chOff x="6676085" y="2317673"/>
            <a:chExt cx="5080000" cy="2819400"/>
          </a:xfrm>
        </p:grpSpPr>
        <p:sp>
          <p:nvSpPr>
            <p:cNvPr id="5" name="object 5"/>
            <p:cNvSpPr/>
            <p:nvPr/>
          </p:nvSpPr>
          <p:spPr>
            <a:xfrm>
              <a:off x="6737401" y="2322436"/>
              <a:ext cx="5013960" cy="2753360"/>
            </a:xfrm>
            <a:custGeom>
              <a:avLst/>
              <a:gdLst/>
              <a:ahLst/>
              <a:cxnLst/>
              <a:rect l="l" t="t" r="r" b="b"/>
              <a:pathLst>
                <a:path w="5013959" h="2753360">
                  <a:moveTo>
                    <a:pt x="0" y="0"/>
                  </a:moveTo>
                  <a:lnTo>
                    <a:pt x="5013782" y="0"/>
                  </a:lnTo>
                  <a:lnTo>
                    <a:pt x="5013782" y="2753055"/>
                  </a:lnTo>
                  <a:lnTo>
                    <a:pt x="0" y="27530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37406" y="2322432"/>
              <a:ext cx="0" cy="2753360"/>
            </a:xfrm>
            <a:custGeom>
              <a:avLst/>
              <a:gdLst/>
              <a:ahLst/>
              <a:cxnLst/>
              <a:rect l="l" t="t" r="r" b="b"/>
              <a:pathLst>
                <a:path w="0" h="2753360">
                  <a:moveTo>
                    <a:pt x="0" y="275305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76085" y="507548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76085" y="438759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676085" y="369874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76085" y="30114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76085" y="232243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37406" y="5075489"/>
              <a:ext cx="5013960" cy="61594"/>
            </a:xfrm>
            <a:custGeom>
              <a:avLst/>
              <a:gdLst/>
              <a:ahLst/>
              <a:cxnLst/>
              <a:rect l="l" t="t" r="r" b="b"/>
              <a:pathLst>
                <a:path w="5013959" h="61595">
                  <a:moveTo>
                    <a:pt x="0" y="0"/>
                  </a:moveTo>
                  <a:lnTo>
                    <a:pt x="5013782" y="0"/>
                  </a:lnTo>
                </a:path>
                <a:path w="5013959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50029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63973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77917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990337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04281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18225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30645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244589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557009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870953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184897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497317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811262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125206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437626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751189" y="5075489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50463" y="3003815"/>
              <a:ext cx="4961890" cy="1156335"/>
            </a:xfrm>
            <a:custGeom>
              <a:avLst/>
              <a:gdLst/>
              <a:ahLst/>
              <a:cxnLst/>
              <a:rect l="l" t="t" r="r" b="b"/>
              <a:pathLst>
                <a:path w="4961890" h="1156335">
                  <a:moveTo>
                    <a:pt x="0" y="467855"/>
                  </a:moveTo>
                  <a:lnTo>
                    <a:pt x="26758" y="461759"/>
                  </a:lnTo>
                  <a:lnTo>
                    <a:pt x="52666" y="571487"/>
                  </a:lnTo>
                  <a:lnTo>
                    <a:pt x="78574" y="563867"/>
                  </a:lnTo>
                  <a:lnTo>
                    <a:pt x="104482" y="571487"/>
                  </a:lnTo>
                  <a:lnTo>
                    <a:pt x="130390" y="516623"/>
                  </a:lnTo>
                  <a:lnTo>
                    <a:pt x="156298" y="489191"/>
                  </a:lnTo>
                  <a:lnTo>
                    <a:pt x="182206" y="448043"/>
                  </a:lnTo>
                  <a:lnTo>
                    <a:pt x="209651" y="448043"/>
                  </a:lnTo>
                  <a:lnTo>
                    <a:pt x="235546" y="419087"/>
                  </a:lnTo>
                  <a:lnTo>
                    <a:pt x="261454" y="536435"/>
                  </a:lnTo>
                  <a:lnTo>
                    <a:pt x="287375" y="708647"/>
                  </a:lnTo>
                  <a:lnTo>
                    <a:pt x="313270" y="694931"/>
                  </a:lnTo>
                  <a:lnTo>
                    <a:pt x="339178" y="694931"/>
                  </a:lnTo>
                  <a:lnTo>
                    <a:pt x="365086" y="626351"/>
                  </a:lnTo>
                  <a:lnTo>
                    <a:pt x="390994" y="832091"/>
                  </a:lnTo>
                  <a:lnTo>
                    <a:pt x="418439" y="902195"/>
                  </a:lnTo>
                  <a:lnTo>
                    <a:pt x="444334" y="763511"/>
                  </a:lnTo>
                  <a:lnTo>
                    <a:pt x="470242" y="763511"/>
                  </a:lnTo>
                  <a:lnTo>
                    <a:pt x="496163" y="832091"/>
                  </a:lnTo>
                  <a:lnTo>
                    <a:pt x="522058" y="832091"/>
                  </a:lnTo>
                  <a:lnTo>
                    <a:pt x="547966" y="832091"/>
                  </a:lnTo>
                  <a:lnTo>
                    <a:pt x="573887" y="763511"/>
                  </a:lnTo>
                  <a:lnTo>
                    <a:pt x="601306" y="832091"/>
                  </a:lnTo>
                  <a:lnTo>
                    <a:pt x="627214" y="894575"/>
                  </a:lnTo>
                  <a:lnTo>
                    <a:pt x="653122" y="1004303"/>
                  </a:lnTo>
                  <a:lnTo>
                    <a:pt x="679030" y="1053071"/>
                  </a:lnTo>
                  <a:lnTo>
                    <a:pt x="704951" y="1101839"/>
                  </a:lnTo>
                  <a:lnTo>
                    <a:pt x="730846" y="1149083"/>
                  </a:lnTo>
                  <a:lnTo>
                    <a:pt x="756754" y="1129271"/>
                  </a:lnTo>
                  <a:lnTo>
                    <a:pt x="782675" y="1156284"/>
                  </a:lnTo>
                  <a:lnTo>
                    <a:pt x="810094" y="1129271"/>
                  </a:lnTo>
                  <a:lnTo>
                    <a:pt x="836015" y="976871"/>
                  </a:lnTo>
                  <a:lnTo>
                    <a:pt x="861910" y="874763"/>
                  </a:lnTo>
                  <a:lnTo>
                    <a:pt x="887818" y="874763"/>
                  </a:lnTo>
                  <a:lnTo>
                    <a:pt x="913739" y="935723"/>
                  </a:lnTo>
                  <a:lnTo>
                    <a:pt x="939634" y="984491"/>
                  </a:lnTo>
                  <a:lnTo>
                    <a:pt x="965542" y="1025639"/>
                  </a:lnTo>
                  <a:lnTo>
                    <a:pt x="992987" y="1053071"/>
                  </a:lnTo>
                  <a:lnTo>
                    <a:pt x="1018882" y="1011923"/>
                  </a:lnTo>
                  <a:lnTo>
                    <a:pt x="1044790" y="1011923"/>
                  </a:lnTo>
                  <a:lnTo>
                    <a:pt x="1070698" y="1025639"/>
                  </a:lnTo>
                  <a:lnTo>
                    <a:pt x="1096606" y="1018019"/>
                  </a:lnTo>
                  <a:lnTo>
                    <a:pt x="1122514" y="908291"/>
                  </a:lnTo>
                  <a:lnTo>
                    <a:pt x="1148422" y="777227"/>
                  </a:lnTo>
                  <a:lnTo>
                    <a:pt x="1175854" y="612635"/>
                  </a:lnTo>
                  <a:lnTo>
                    <a:pt x="1201775" y="509003"/>
                  </a:lnTo>
                  <a:lnTo>
                    <a:pt x="1227670" y="489191"/>
                  </a:lnTo>
                  <a:lnTo>
                    <a:pt x="1253578" y="377939"/>
                  </a:lnTo>
                  <a:lnTo>
                    <a:pt x="1279486" y="295643"/>
                  </a:lnTo>
                  <a:lnTo>
                    <a:pt x="1305394" y="323075"/>
                  </a:lnTo>
                  <a:lnTo>
                    <a:pt x="1331315" y="405371"/>
                  </a:lnTo>
                  <a:lnTo>
                    <a:pt x="1357210" y="536435"/>
                  </a:lnTo>
                  <a:lnTo>
                    <a:pt x="1384642" y="563867"/>
                  </a:lnTo>
                  <a:lnTo>
                    <a:pt x="1410563" y="448043"/>
                  </a:lnTo>
                  <a:lnTo>
                    <a:pt x="1436458" y="262115"/>
                  </a:lnTo>
                  <a:lnTo>
                    <a:pt x="1462366" y="35039"/>
                  </a:lnTo>
                  <a:lnTo>
                    <a:pt x="1488287" y="62471"/>
                  </a:lnTo>
                  <a:lnTo>
                    <a:pt x="1514182" y="178295"/>
                  </a:lnTo>
                  <a:lnTo>
                    <a:pt x="1540090" y="419087"/>
                  </a:lnTo>
                  <a:lnTo>
                    <a:pt x="1567522" y="626351"/>
                  </a:lnTo>
                  <a:lnTo>
                    <a:pt x="1593430" y="653783"/>
                  </a:lnTo>
                  <a:lnTo>
                    <a:pt x="1619351" y="688835"/>
                  </a:lnTo>
                  <a:lnTo>
                    <a:pt x="1645246" y="694931"/>
                  </a:lnTo>
                  <a:lnTo>
                    <a:pt x="1671154" y="702551"/>
                  </a:lnTo>
                  <a:lnTo>
                    <a:pt x="1697075" y="653783"/>
                  </a:lnTo>
                  <a:lnTo>
                    <a:pt x="1722970" y="694931"/>
                  </a:lnTo>
                  <a:lnTo>
                    <a:pt x="1748891" y="618731"/>
                  </a:lnTo>
                  <a:lnTo>
                    <a:pt x="1776310" y="522719"/>
                  </a:lnTo>
                  <a:lnTo>
                    <a:pt x="1802218" y="489191"/>
                  </a:lnTo>
                  <a:lnTo>
                    <a:pt x="1828139" y="377939"/>
                  </a:lnTo>
                  <a:lnTo>
                    <a:pt x="1854034" y="495287"/>
                  </a:lnTo>
                  <a:lnTo>
                    <a:pt x="1879942" y="571487"/>
                  </a:lnTo>
                  <a:lnTo>
                    <a:pt x="1905863" y="571487"/>
                  </a:lnTo>
                  <a:lnTo>
                    <a:pt x="1931758" y="612635"/>
                  </a:lnTo>
                  <a:lnTo>
                    <a:pt x="1959190" y="702551"/>
                  </a:lnTo>
                  <a:lnTo>
                    <a:pt x="1985098" y="763511"/>
                  </a:lnTo>
                  <a:lnTo>
                    <a:pt x="2011006" y="749795"/>
                  </a:lnTo>
                  <a:lnTo>
                    <a:pt x="2036914" y="585203"/>
                  </a:lnTo>
                  <a:lnTo>
                    <a:pt x="2062822" y="391655"/>
                  </a:lnTo>
                  <a:lnTo>
                    <a:pt x="2088730" y="358127"/>
                  </a:lnTo>
                  <a:lnTo>
                    <a:pt x="2114638" y="434327"/>
                  </a:lnTo>
                  <a:lnTo>
                    <a:pt x="2140546" y="289547"/>
                  </a:lnTo>
                  <a:lnTo>
                    <a:pt x="2167991" y="192011"/>
                  </a:lnTo>
                  <a:lnTo>
                    <a:pt x="2193886" y="205727"/>
                  </a:lnTo>
                  <a:lnTo>
                    <a:pt x="2219794" y="275831"/>
                  </a:lnTo>
                  <a:lnTo>
                    <a:pt x="2245715" y="419087"/>
                  </a:lnTo>
                  <a:lnTo>
                    <a:pt x="2271610" y="544055"/>
                  </a:lnTo>
                  <a:lnTo>
                    <a:pt x="2297518" y="557771"/>
                  </a:lnTo>
                  <a:lnTo>
                    <a:pt x="2323439" y="481571"/>
                  </a:lnTo>
                  <a:lnTo>
                    <a:pt x="2350858" y="509003"/>
                  </a:lnTo>
                  <a:lnTo>
                    <a:pt x="2376766" y="350507"/>
                  </a:lnTo>
                  <a:lnTo>
                    <a:pt x="2402674" y="377939"/>
                  </a:lnTo>
                  <a:lnTo>
                    <a:pt x="2428582" y="364223"/>
                  </a:lnTo>
                  <a:lnTo>
                    <a:pt x="2454490" y="323075"/>
                  </a:lnTo>
                  <a:lnTo>
                    <a:pt x="2480398" y="434327"/>
                  </a:lnTo>
                  <a:lnTo>
                    <a:pt x="2506306" y="557771"/>
                  </a:lnTo>
                  <a:lnTo>
                    <a:pt x="2533738" y="675119"/>
                  </a:lnTo>
                  <a:lnTo>
                    <a:pt x="2559646" y="708647"/>
                  </a:lnTo>
                  <a:lnTo>
                    <a:pt x="2585554" y="763511"/>
                  </a:lnTo>
                  <a:lnTo>
                    <a:pt x="2611475" y="763511"/>
                  </a:lnTo>
                  <a:lnTo>
                    <a:pt x="2637370" y="716267"/>
                  </a:lnTo>
                  <a:lnTo>
                    <a:pt x="2663291" y="743699"/>
                  </a:lnTo>
                  <a:lnTo>
                    <a:pt x="2689186" y="653783"/>
                  </a:lnTo>
                  <a:lnTo>
                    <a:pt x="2715094" y="605015"/>
                  </a:lnTo>
                  <a:lnTo>
                    <a:pt x="2742539" y="544055"/>
                  </a:lnTo>
                  <a:lnTo>
                    <a:pt x="2768434" y="550151"/>
                  </a:lnTo>
                  <a:lnTo>
                    <a:pt x="2794342" y="649211"/>
                  </a:lnTo>
                  <a:lnTo>
                    <a:pt x="2820263" y="653783"/>
                  </a:lnTo>
                  <a:lnTo>
                    <a:pt x="2846158" y="647687"/>
                  </a:lnTo>
                  <a:lnTo>
                    <a:pt x="2872066" y="605015"/>
                  </a:lnTo>
                  <a:lnTo>
                    <a:pt x="2897974" y="618731"/>
                  </a:lnTo>
                  <a:lnTo>
                    <a:pt x="2925406" y="612635"/>
                  </a:lnTo>
                  <a:lnTo>
                    <a:pt x="2951314" y="632447"/>
                  </a:lnTo>
                  <a:lnTo>
                    <a:pt x="2977222" y="585203"/>
                  </a:lnTo>
                  <a:lnTo>
                    <a:pt x="3003130" y="516623"/>
                  </a:lnTo>
                  <a:lnTo>
                    <a:pt x="3029038" y="461759"/>
                  </a:lnTo>
                  <a:lnTo>
                    <a:pt x="3054946" y="405371"/>
                  </a:lnTo>
                  <a:lnTo>
                    <a:pt x="3080854" y="248399"/>
                  </a:lnTo>
                  <a:lnTo>
                    <a:pt x="3106775" y="303263"/>
                  </a:lnTo>
                  <a:lnTo>
                    <a:pt x="3134194" y="405371"/>
                  </a:lnTo>
                  <a:lnTo>
                    <a:pt x="3160115" y="454139"/>
                  </a:lnTo>
                  <a:lnTo>
                    <a:pt x="3186010" y="522719"/>
                  </a:lnTo>
                  <a:lnTo>
                    <a:pt x="3211918" y="798563"/>
                  </a:lnTo>
                  <a:lnTo>
                    <a:pt x="3237839" y="853427"/>
                  </a:lnTo>
                  <a:lnTo>
                    <a:pt x="3263734" y="440423"/>
                  </a:lnTo>
                  <a:lnTo>
                    <a:pt x="3289642" y="213347"/>
                  </a:lnTo>
                  <a:lnTo>
                    <a:pt x="3317074" y="336791"/>
                  </a:lnTo>
                  <a:lnTo>
                    <a:pt x="3342982" y="489191"/>
                  </a:lnTo>
                  <a:lnTo>
                    <a:pt x="3368890" y="344411"/>
                  </a:lnTo>
                  <a:lnTo>
                    <a:pt x="3394798" y="281927"/>
                  </a:lnTo>
                  <a:lnTo>
                    <a:pt x="3420706" y="563867"/>
                  </a:lnTo>
                  <a:lnTo>
                    <a:pt x="3446614" y="694931"/>
                  </a:lnTo>
                  <a:lnTo>
                    <a:pt x="3472522" y="832091"/>
                  </a:lnTo>
                  <a:lnTo>
                    <a:pt x="3499967" y="861047"/>
                  </a:lnTo>
                  <a:lnTo>
                    <a:pt x="3525862" y="867143"/>
                  </a:lnTo>
                  <a:lnTo>
                    <a:pt x="3551770" y="935723"/>
                  </a:lnTo>
                  <a:lnTo>
                    <a:pt x="3577691" y="998207"/>
                  </a:lnTo>
                  <a:lnTo>
                    <a:pt x="3603586" y="1025639"/>
                  </a:lnTo>
                  <a:lnTo>
                    <a:pt x="3629494" y="1053071"/>
                  </a:lnTo>
                  <a:lnTo>
                    <a:pt x="3655415" y="929627"/>
                  </a:lnTo>
                  <a:lnTo>
                    <a:pt x="3681310" y="804659"/>
                  </a:lnTo>
                  <a:lnTo>
                    <a:pt x="3708742" y="749795"/>
                  </a:lnTo>
                  <a:lnTo>
                    <a:pt x="3734663" y="722363"/>
                  </a:lnTo>
                  <a:lnTo>
                    <a:pt x="3760558" y="605015"/>
                  </a:lnTo>
                  <a:lnTo>
                    <a:pt x="3786466" y="667499"/>
                  </a:lnTo>
                  <a:lnTo>
                    <a:pt x="3812374" y="681215"/>
                  </a:lnTo>
                  <a:lnTo>
                    <a:pt x="3838282" y="729983"/>
                  </a:lnTo>
                  <a:lnTo>
                    <a:pt x="3864190" y="757415"/>
                  </a:lnTo>
                  <a:lnTo>
                    <a:pt x="3891622" y="784847"/>
                  </a:lnTo>
                  <a:lnTo>
                    <a:pt x="3917543" y="853427"/>
                  </a:lnTo>
                  <a:lnTo>
                    <a:pt x="3943438" y="908291"/>
                  </a:lnTo>
                  <a:lnTo>
                    <a:pt x="3969346" y="894575"/>
                  </a:lnTo>
                  <a:lnTo>
                    <a:pt x="3995267" y="763511"/>
                  </a:lnTo>
                  <a:lnTo>
                    <a:pt x="4021162" y="749795"/>
                  </a:lnTo>
                  <a:lnTo>
                    <a:pt x="4047070" y="812279"/>
                  </a:lnTo>
                  <a:lnTo>
                    <a:pt x="4072991" y="894575"/>
                  </a:lnTo>
                  <a:lnTo>
                    <a:pt x="4100410" y="990587"/>
                  </a:lnTo>
                  <a:lnTo>
                    <a:pt x="4126318" y="1004303"/>
                  </a:lnTo>
                  <a:lnTo>
                    <a:pt x="4152239" y="1059167"/>
                  </a:lnTo>
                  <a:lnTo>
                    <a:pt x="4178134" y="1101839"/>
                  </a:lnTo>
                  <a:lnTo>
                    <a:pt x="4204042" y="1142987"/>
                  </a:lnTo>
                  <a:lnTo>
                    <a:pt x="4229963" y="1129271"/>
                  </a:lnTo>
                  <a:lnTo>
                    <a:pt x="4255858" y="929627"/>
                  </a:lnTo>
                  <a:lnTo>
                    <a:pt x="4283290" y="777227"/>
                  </a:lnTo>
                  <a:lnTo>
                    <a:pt x="4309198" y="688835"/>
                  </a:lnTo>
                  <a:lnTo>
                    <a:pt x="4335106" y="626351"/>
                  </a:lnTo>
                  <a:lnTo>
                    <a:pt x="4361014" y="716267"/>
                  </a:lnTo>
                  <a:lnTo>
                    <a:pt x="4386922" y="722363"/>
                  </a:lnTo>
                  <a:lnTo>
                    <a:pt x="4412843" y="618731"/>
                  </a:lnTo>
                  <a:lnTo>
                    <a:pt x="4438738" y="591299"/>
                  </a:lnTo>
                  <a:lnTo>
                    <a:pt x="4464646" y="605015"/>
                  </a:lnTo>
                  <a:lnTo>
                    <a:pt x="4492091" y="530339"/>
                  </a:lnTo>
                  <a:lnTo>
                    <a:pt x="4517986" y="440423"/>
                  </a:lnTo>
                  <a:lnTo>
                    <a:pt x="4543894" y="350507"/>
                  </a:lnTo>
                  <a:lnTo>
                    <a:pt x="4569815" y="150863"/>
                  </a:lnTo>
                  <a:lnTo>
                    <a:pt x="4595710" y="0"/>
                  </a:lnTo>
                  <a:lnTo>
                    <a:pt x="4621618" y="27419"/>
                  </a:lnTo>
                  <a:lnTo>
                    <a:pt x="4647539" y="82283"/>
                  </a:lnTo>
                  <a:lnTo>
                    <a:pt x="4674958" y="192011"/>
                  </a:lnTo>
                  <a:lnTo>
                    <a:pt x="4700866" y="131051"/>
                  </a:lnTo>
                  <a:lnTo>
                    <a:pt x="4726774" y="227063"/>
                  </a:lnTo>
                  <a:lnTo>
                    <a:pt x="4752682" y="385559"/>
                  </a:lnTo>
                  <a:lnTo>
                    <a:pt x="4778590" y="509003"/>
                  </a:lnTo>
                  <a:lnTo>
                    <a:pt x="4804498" y="530339"/>
                  </a:lnTo>
                  <a:lnTo>
                    <a:pt x="4830406" y="461759"/>
                  </a:lnTo>
                  <a:lnTo>
                    <a:pt x="4857838" y="448043"/>
                  </a:lnTo>
                  <a:lnTo>
                    <a:pt x="4883746" y="344411"/>
                  </a:lnTo>
                  <a:lnTo>
                    <a:pt x="4909667" y="412991"/>
                  </a:lnTo>
                  <a:lnTo>
                    <a:pt x="4935562" y="419087"/>
                  </a:lnTo>
                  <a:lnTo>
                    <a:pt x="4961547" y="434327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436342" y="4919835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36342" y="423149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36342" y="3543151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36342" y="2854808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6342" y="2166467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24049" y="5199766"/>
            <a:ext cx="4950460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05886" y="2062848"/>
            <a:ext cx="4933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2754" y="6444569"/>
            <a:ext cx="30530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Sources: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USDA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FRB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Kansas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19993" y="2302421"/>
            <a:ext cx="4482465" cy="2845435"/>
            <a:chOff x="919993" y="2302421"/>
            <a:chExt cx="4482465" cy="2845435"/>
          </a:xfrm>
        </p:grpSpPr>
        <p:sp>
          <p:nvSpPr>
            <p:cNvPr id="39" name="object 39"/>
            <p:cNvSpPr/>
            <p:nvPr/>
          </p:nvSpPr>
          <p:spPr>
            <a:xfrm>
              <a:off x="981316" y="2307183"/>
              <a:ext cx="4416425" cy="2779395"/>
            </a:xfrm>
            <a:custGeom>
              <a:avLst/>
              <a:gdLst/>
              <a:ahLst/>
              <a:cxnLst/>
              <a:rect l="l" t="t" r="r" b="b"/>
              <a:pathLst>
                <a:path w="4416425" h="2779395">
                  <a:moveTo>
                    <a:pt x="0" y="0"/>
                  </a:moveTo>
                  <a:lnTo>
                    <a:pt x="4415878" y="0"/>
                  </a:lnTo>
                  <a:lnTo>
                    <a:pt x="4415878" y="2778912"/>
                  </a:lnTo>
                  <a:lnTo>
                    <a:pt x="0" y="2778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83564" y="3666743"/>
              <a:ext cx="4212590" cy="1419860"/>
            </a:xfrm>
            <a:custGeom>
              <a:avLst/>
              <a:gdLst/>
              <a:ahLst/>
              <a:cxnLst/>
              <a:rect l="l" t="t" r="r" b="b"/>
              <a:pathLst>
                <a:path w="4212590" h="1419860">
                  <a:moveTo>
                    <a:pt x="135636" y="310896"/>
                  </a:moveTo>
                  <a:lnTo>
                    <a:pt x="0" y="310896"/>
                  </a:lnTo>
                  <a:lnTo>
                    <a:pt x="0" y="1419352"/>
                  </a:lnTo>
                  <a:lnTo>
                    <a:pt x="135636" y="1419352"/>
                  </a:lnTo>
                  <a:lnTo>
                    <a:pt x="135636" y="310896"/>
                  </a:lnTo>
                  <a:close/>
                </a:path>
                <a:path w="4212590" h="1419860">
                  <a:moveTo>
                    <a:pt x="475475" y="292608"/>
                  </a:moveTo>
                  <a:lnTo>
                    <a:pt x="339852" y="292608"/>
                  </a:lnTo>
                  <a:lnTo>
                    <a:pt x="339852" y="1419352"/>
                  </a:lnTo>
                  <a:lnTo>
                    <a:pt x="475475" y="1419352"/>
                  </a:lnTo>
                  <a:lnTo>
                    <a:pt x="475475" y="292608"/>
                  </a:lnTo>
                  <a:close/>
                </a:path>
                <a:path w="4212590" h="1419860">
                  <a:moveTo>
                    <a:pt x="815340" y="312420"/>
                  </a:moveTo>
                  <a:lnTo>
                    <a:pt x="679704" y="312420"/>
                  </a:lnTo>
                  <a:lnTo>
                    <a:pt x="679704" y="1419352"/>
                  </a:lnTo>
                  <a:lnTo>
                    <a:pt x="815340" y="1419352"/>
                  </a:lnTo>
                  <a:lnTo>
                    <a:pt x="815340" y="312420"/>
                  </a:lnTo>
                  <a:close/>
                </a:path>
                <a:path w="4212590" h="1419860">
                  <a:moveTo>
                    <a:pt x="1155192" y="365760"/>
                  </a:moveTo>
                  <a:lnTo>
                    <a:pt x="1018032" y="365760"/>
                  </a:lnTo>
                  <a:lnTo>
                    <a:pt x="1018032" y="1419364"/>
                  </a:lnTo>
                  <a:lnTo>
                    <a:pt x="1155192" y="1419364"/>
                  </a:lnTo>
                  <a:lnTo>
                    <a:pt x="1155192" y="365760"/>
                  </a:lnTo>
                  <a:close/>
                </a:path>
                <a:path w="4212590" h="1419860">
                  <a:moveTo>
                    <a:pt x="1493520" y="358140"/>
                  </a:moveTo>
                  <a:lnTo>
                    <a:pt x="1357871" y="358140"/>
                  </a:lnTo>
                  <a:lnTo>
                    <a:pt x="1357871" y="1419352"/>
                  </a:lnTo>
                  <a:lnTo>
                    <a:pt x="1493520" y="1419352"/>
                  </a:lnTo>
                  <a:lnTo>
                    <a:pt x="1493520" y="358140"/>
                  </a:lnTo>
                  <a:close/>
                </a:path>
                <a:path w="4212590" h="1419860">
                  <a:moveTo>
                    <a:pt x="1833372" y="379476"/>
                  </a:moveTo>
                  <a:lnTo>
                    <a:pt x="1697736" y="379476"/>
                  </a:lnTo>
                  <a:lnTo>
                    <a:pt x="1697736" y="1419352"/>
                  </a:lnTo>
                  <a:lnTo>
                    <a:pt x="1833372" y="1419352"/>
                  </a:lnTo>
                  <a:lnTo>
                    <a:pt x="1833372" y="379476"/>
                  </a:lnTo>
                  <a:close/>
                </a:path>
                <a:path w="4212590" h="1419860">
                  <a:moveTo>
                    <a:pt x="2173224" y="367284"/>
                  </a:moveTo>
                  <a:lnTo>
                    <a:pt x="2037588" y="367284"/>
                  </a:lnTo>
                  <a:lnTo>
                    <a:pt x="2037588" y="1419352"/>
                  </a:lnTo>
                  <a:lnTo>
                    <a:pt x="2173224" y="1419352"/>
                  </a:lnTo>
                  <a:lnTo>
                    <a:pt x="2173224" y="367284"/>
                  </a:lnTo>
                  <a:close/>
                </a:path>
                <a:path w="4212590" h="1419860">
                  <a:moveTo>
                    <a:pt x="2513076" y="370332"/>
                  </a:moveTo>
                  <a:lnTo>
                    <a:pt x="2377440" y="370332"/>
                  </a:lnTo>
                  <a:lnTo>
                    <a:pt x="2377440" y="1419352"/>
                  </a:lnTo>
                  <a:lnTo>
                    <a:pt x="2513076" y="1419352"/>
                  </a:lnTo>
                  <a:lnTo>
                    <a:pt x="2513076" y="370332"/>
                  </a:lnTo>
                  <a:close/>
                </a:path>
                <a:path w="4212590" h="1419860">
                  <a:moveTo>
                    <a:pt x="2852928" y="239268"/>
                  </a:moveTo>
                  <a:lnTo>
                    <a:pt x="2717292" y="239268"/>
                  </a:lnTo>
                  <a:lnTo>
                    <a:pt x="2717292" y="1419364"/>
                  </a:lnTo>
                  <a:lnTo>
                    <a:pt x="2852928" y="1419364"/>
                  </a:lnTo>
                  <a:lnTo>
                    <a:pt x="2852928" y="239268"/>
                  </a:lnTo>
                  <a:close/>
                </a:path>
                <a:path w="4212590" h="1419860">
                  <a:moveTo>
                    <a:pt x="3192780" y="79248"/>
                  </a:moveTo>
                  <a:lnTo>
                    <a:pt x="3057144" y="79248"/>
                  </a:lnTo>
                  <a:lnTo>
                    <a:pt x="3057144" y="1419364"/>
                  </a:lnTo>
                  <a:lnTo>
                    <a:pt x="3192780" y="1419364"/>
                  </a:lnTo>
                  <a:lnTo>
                    <a:pt x="3192780" y="79248"/>
                  </a:lnTo>
                  <a:close/>
                </a:path>
                <a:path w="4212590" h="1419860">
                  <a:moveTo>
                    <a:pt x="3532632" y="27432"/>
                  </a:moveTo>
                  <a:lnTo>
                    <a:pt x="3396996" y="27432"/>
                  </a:lnTo>
                  <a:lnTo>
                    <a:pt x="3396996" y="1419352"/>
                  </a:lnTo>
                  <a:lnTo>
                    <a:pt x="3532632" y="1419352"/>
                  </a:lnTo>
                  <a:lnTo>
                    <a:pt x="3532632" y="27432"/>
                  </a:lnTo>
                  <a:close/>
                </a:path>
                <a:path w="4212590" h="1419860">
                  <a:moveTo>
                    <a:pt x="3872484" y="50292"/>
                  </a:moveTo>
                  <a:lnTo>
                    <a:pt x="3736848" y="50292"/>
                  </a:lnTo>
                  <a:lnTo>
                    <a:pt x="3736848" y="1419364"/>
                  </a:lnTo>
                  <a:lnTo>
                    <a:pt x="3872484" y="1419364"/>
                  </a:lnTo>
                  <a:lnTo>
                    <a:pt x="3872484" y="50292"/>
                  </a:lnTo>
                  <a:close/>
                </a:path>
                <a:path w="4212590" h="1419860">
                  <a:moveTo>
                    <a:pt x="4212336" y="0"/>
                  </a:moveTo>
                  <a:lnTo>
                    <a:pt x="4075176" y="0"/>
                  </a:lnTo>
                  <a:lnTo>
                    <a:pt x="4075176" y="1419364"/>
                  </a:lnTo>
                  <a:lnTo>
                    <a:pt x="4212336" y="1419364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35D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83563" y="3666744"/>
              <a:ext cx="4212590" cy="1419860"/>
            </a:xfrm>
            <a:custGeom>
              <a:avLst/>
              <a:gdLst/>
              <a:ahLst/>
              <a:cxnLst/>
              <a:rect l="l" t="t" r="r" b="b"/>
              <a:pathLst>
                <a:path w="4212590" h="1419860">
                  <a:moveTo>
                    <a:pt x="0" y="310895"/>
                  </a:moveTo>
                  <a:lnTo>
                    <a:pt x="135636" y="310895"/>
                  </a:lnTo>
                  <a:lnTo>
                    <a:pt x="135636" y="1419351"/>
                  </a:lnTo>
                  <a:lnTo>
                    <a:pt x="0" y="1419351"/>
                  </a:lnTo>
                  <a:lnTo>
                    <a:pt x="0" y="310895"/>
                  </a:lnTo>
                  <a:close/>
                </a:path>
                <a:path w="4212590" h="1419860">
                  <a:moveTo>
                    <a:pt x="339852" y="292607"/>
                  </a:moveTo>
                  <a:lnTo>
                    <a:pt x="475488" y="292607"/>
                  </a:lnTo>
                  <a:lnTo>
                    <a:pt x="475488" y="1419351"/>
                  </a:lnTo>
                  <a:lnTo>
                    <a:pt x="339852" y="1419351"/>
                  </a:lnTo>
                  <a:lnTo>
                    <a:pt x="339852" y="292607"/>
                  </a:lnTo>
                  <a:close/>
                </a:path>
                <a:path w="4212590" h="1419860">
                  <a:moveTo>
                    <a:pt x="679704" y="312419"/>
                  </a:moveTo>
                  <a:lnTo>
                    <a:pt x="815340" y="312419"/>
                  </a:lnTo>
                  <a:lnTo>
                    <a:pt x="815340" y="1419351"/>
                  </a:lnTo>
                  <a:lnTo>
                    <a:pt x="679704" y="1419351"/>
                  </a:lnTo>
                  <a:lnTo>
                    <a:pt x="679704" y="312419"/>
                  </a:lnTo>
                  <a:close/>
                </a:path>
                <a:path w="4212590" h="1419860">
                  <a:moveTo>
                    <a:pt x="1018032" y="365759"/>
                  </a:moveTo>
                  <a:lnTo>
                    <a:pt x="1155192" y="365759"/>
                  </a:lnTo>
                  <a:lnTo>
                    <a:pt x="1155192" y="1419352"/>
                  </a:lnTo>
                  <a:lnTo>
                    <a:pt x="1018032" y="1419352"/>
                  </a:lnTo>
                  <a:lnTo>
                    <a:pt x="1018032" y="365759"/>
                  </a:lnTo>
                  <a:close/>
                </a:path>
                <a:path w="4212590" h="1419860">
                  <a:moveTo>
                    <a:pt x="1357884" y="358139"/>
                  </a:moveTo>
                  <a:lnTo>
                    <a:pt x="1493520" y="358139"/>
                  </a:lnTo>
                  <a:lnTo>
                    <a:pt x="1493520" y="1419351"/>
                  </a:lnTo>
                  <a:lnTo>
                    <a:pt x="1357884" y="1419351"/>
                  </a:lnTo>
                  <a:lnTo>
                    <a:pt x="1357884" y="358139"/>
                  </a:lnTo>
                  <a:close/>
                </a:path>
                <a:path w="4212590" h="1419860">
                  <a:moveTo>
                    <a:pt x="1697736" y="379475"/>
                  </a:moveTo>
                  <a:lnTo>
                    <a:pt x="1833372" y="379475"/>
                  </a:lnTo>
                  <a:lnTo>
                    <a:pt x="1833372" y="1419351"/>
                  </a:lnTo>
                  <a:lnTo>
                    <a:pt x="1697736" y="1419351"/>
                  </a:lnTo>
                  <a:lnTo>
                    <a:pt x="1697736" y="379475"/>
                  </a:lnTo>
                  <a:close/>
                </a:path>
                <a:path w="4212590" h="1419860">
                  <a:moveTo>
                    <a:pt x="2037588" y="367283"/>
                  </a:moveTo>
                  <a:lnTo>
                    <a:pt x="2173224" y="367283"/>
                  </a:lnTo>
                  <a:lnTo>
                    <a:pt x="2173224" y="1419351"/>
                  </a:lnTo>
                  <a:lnTo>
                    <a:pt x="2037588" y="1419351"/>
                  </a:lnTo>
                  <a:lnTo>
                    <a:pt x="2037588" y="367283"/>
                  </a:lnTo>
                  <a:close/>
                </a:path>
                <a:path w="4212590" h="1419860">
                  <a:moveTo>
                    <a:pt x="2377440" y="370331"/>
                  </a:moveTo>
                  <a:lnTo>
                    <a:pt x="2513076" y="370331"/>
                  </a:lnTo>
                  <a:lnTo>
                    <a:pt x="2513076" y="1419351"/>
                  </a:lnTo>
                  <a:lnTo>
                    <a:pt x="2377440" y="1419351"/>
                  </a:lnTo>
                  <a:lnTo>
                    <a:pt x="2377440" y="370331"/>
                  </a:lnTo>
                  <a:close/>
                </a:path>
                <a:path w="4212590" h="1419860">
                  <a:moveTo>
                    <a:pt x="2717291" y="239267"/>
                  </a:moveTo>
                  <a:lnTo>
                    <a:pt x="2852928" y="239267"/>
                  </a:lnTo>
                  <a:lnTo>
                    <a:pt x="2852928" y="1419352"/>
                  </a:lnTo>
                  <a:lnTo>
                    <a:pt x="2717291" y="1419352"/>
                  </a:lnTo>
                  <a:lnTo>
                    <a:pt x="2717291" y="239267"/>
                  </a:lnTo>
                  <a:close/>
                </a:path>
                <a:path w="4212590" h="1419860">
                  <a:moveTo>
                    <a:pt x="3057144" y="79247"/>
                  </a:moveTo>
                  <a:lnTo>
                    <a:pt x="3192780" y="79247"/>
                  </a:lnTo>
                  <a:lnTo>
                    <a:pt x="3192780" y="1419352"/>
                  </a:lnTo>
                  <a:lnTo>
                    <a:pt x="3057144" y="1419352"/>
                  </a:lnTo>
                  <a:lnTo>
                    <a:pt x="3057144" y="79247"/>
                  </a:lnTo>
                  <a:close/>
                </a:path>
                <a:path w="4212590" h="1419860">
                  <a:moveTo>
                    <a:pt x="3396996" y="27431"/>
                  </a:moveTo>
                  <a:lnTo>
                    <a:pt x="3532632" y="27431"/>
                  </a:lnTo>
                  <a:lnTo>
                    <a:pt x="3532632" y="1419351"/>
                  </a:lnTo>
                  <a:lnTo>
                    <a:pt x="3396996" y="1419351"/>
                  </a:lnTo>
                  <a:lnTo>
                    <a:pt x="3396996" y="27431"/>
                  </a:lnTo>
                  <a:close/>
                </a:path>
                <a:path w="4212590" h="1419860">
                  <a:moveTo>
                    <a:pt x="3736848" y="50291"/>
                  </a:moveTo>
                  <a:lnTo>
                    <a:pt x="3872484" y="50291"/>
                  </a:lnTo>
                  <a:lnTo>
                    <a:pt x="3872484" y="1419352"/>
                  </a:lnTo>
                  <a:lnTo>
                    <a:pt x="3736848" y="1419352"/>
                  </a:lnTo>
                  <a:lnTo>
                    <a:pt x="3736848" y="50291"/>
                  </a:lnTo>
                  <a:close/>
                </a:path>
                <a:path w="4212590" h="1419860">
                  <a:moveTo>
                    <a:pt x="4075176" y="0"/>
                  </a:moveTo>
                  <a:lnTo>
                    <a:pt x="4212336" y="0"/>
                  </a:lnTo>
                  <a:lnTo>
                    <a:pt x="4212336" y="1419352"/>
                  </a:lnTo>
                  <a:lnTo>
                    <a:pt x="4075176" y="1419352"/>
                  </a:lnTo>
                  <a:lnTo>
                    <a:pt x="407517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123187" y="2459735"/>
              <a:ext cx="4133215" cy="1757680"/>
            </a:xfrm>
            <a:custGeom>
              <a:avLst/>
              <a:gdLst/>
              <a:ahLst/>
              <a:cxnLst/>
              <a:rect l="l" t="t" r="r" b="b"/>
              <a:pathLst>
                <a:path w="4133215" h="1757679">
                  <a:moveTo>
                    <a:pt x="0" y="1328927"/>
                  </a:moveTo>
                  <a:lnTo>
                    <a:pt x="56387" y="1328927"/>
                  </a:lnTo>
                  <a:lnTo>
                    <a:pt x="56387" y="1641347"/>
                  </a:lnTo>
                  <a:lnTo>
                    <a:pt x="0" y="1641347"/>
                  </a:lnTo>
                  <a:lnTo>
                    <a:pt x="0" y="1328927"/>
                  </a:lnTo>
                  <a:close/>
                </a:path>
                <a:path w="4133215" h="1757679">
                  <a:moveTo>
                    <a:pt x="339852" y="635508"/>
                  </a:moveTo>
                  <a:lnTo>
                    <a:pt x="396240" y="635508"/>
                  </a:lnTo>
                  <a:lnTo>
                    <a:pt x="396240" y="1277112"/>
                  </a:lnTo>
                  <a:lnTo>
                    <a:pt x="339852" y="1277112"/>
                  </a:lnTo>
                  <a:lnTo>
                    <a:pt x="339852" y="635508"/>
                  </a:lnTo>
                  <a:close/>
                </a:path>
                <a:path w="4133215" h="1757679">
                  <a:moveTo>
                    <a:pt x="679704" y="733043"/>
                  </a:moveTo>
                  <a:lnTo>
                    <a:pt x="736092" y="733043"/>
                  </a:lnTo>
                  <a:lnTo>
                    <a:pt x="736092" y="1374647"/>
                  </a:lnTo>
                  <a:lnTo>
                    <a:pt x="679704" y="1374647"/>
                  </a:lnTo>
                  <a:lnTo>
                    <a:pt x="679704" y="733043"/>
                  </a:lnTo>
                  <a:close/>
                </a:path>
                <a:path w="4133215" h="1757679">
                  <a:moveTo>
                    <a:pt x="1018032" y="1348739"/>
                  </a:moveTo>
                  <a:lnTo>
                    <a:pt x="1075944" y="1348739"/>
                  </a:lnTo>
                  <a:lnTo>
                    <a:pt x="1075944" y="1757171"/>
                  </a:lnTo>
                  <a:lnTo>
                    <a:pt x="1018032" y="1757171"/>
                  </a:lnTo>
                  <a:lnTo>
                    <a:pt x="1018032" y="1348739"/>
                  </a:lnTo>
                  <a:close/>
                </a:path>
                <a:path w="4133215" h="1757679">
                  <a:moveTo>
                    <a:pt x="1357884" y="1478280"/>
                  </a:moveTo>
                  <a:lnTo>
                    <a:pt x="1414272" y="1478280"/>
                  </a:lnTo>
                  <a:lnTo>
                    <a:pt x="1414272" y="1647444"/>
                  </a:lnTo>
                  <a:lnTo>
                    <a:pt x="1357884" y="1647444"/>
                  </a:lnTo>
                  <a:lnTo>
                    <a:pt x="1357884" y="1478280"/>
                  </a:lnTo>
                  <a:close/>
                </a:path>
                <a:path w="4133215" h="1757679">
                  <a:moveTo>
                    <a:pt x="1697736" y="1458468"/>
                  </a:moveTo>
                  <a:lnTo>
                    <a:pt x="1754124" y="1458468"/>
                  </a:lnTo>
                  <a:lnTo>
                    <a:pt x="1754124" y="1633728"/>
                  </a:lnTo>
                  <a:lnTo>
                    <a:pt x="1697736" y="1633728"/>
                  </a:lnTo>
                  <a:lnTo>
                    <a:pt x="1697736" y="1458468"/>
                  </a:lnTo>
                  <a:close/>
                </a:path>
                <a:path w="4133215" h="1757679">
                  <a:moveTo>
                    <a:pt x="2037588" y="1498091"/>
                  </a:moveTo>
                  <a:lnTo>
                    <a:pt x="2093976" y="1498091"/>
                  </a:lnTo>
                  <a:lnTo>
                    <a:pt x="2093976" y="1705355"/>
                  </a:lnTo>
                  <a:lnTo>
                    <a:pt x="2037588" y="1705355"/>
                  </a:lnTo>
                  <a:lnTo>
                    <a:pt x="2037588" y="1498091"/>
                  </a:lnTo>
                  <a:close/>
                </a:path>
                <a:path w="4133215" h="1757679">
                  <a:moveTo>
                    <a:pt x="2377440" y="1537715"/>
                  </a:moveTo>
                  <a:lnTo>
                    <a:pt x="2433828" y="1537715"/>
                  </a:lnTo>
                  <a:lnTo>
                    <a:pt x="2433828" y="1659635"/>
                  </a:lnTo>
                  <a:lnTo>
                    <a:pt x="2377440" y="1659635"/>
                  </a:lnTo>
                  <a:lnTo>
                    <a:pt x="2377440" y="1537715"/>
                  </a:lnTo>
                  <a:close/>
                </a:path>
                <a:path w="4133215" h="1757679">
                  <a:moveTo>
                    <a:pt x="2717291" y="1452371"/>
                  </a:moveTo>
                  <a:lnTo>
                    <a:pt x="2773679" y="1452371"/>
                  </a:lnTo>
                  <a:lnTo>
                    <a:pt x="2773679" y="1595627"/>
                  </a:lnTo>
                  <a:lnTo>
                    <a:pt x="2717291" y="1595627"/>
                  </a:lnTo>
                  <a:lnTo>
                    <a:pt x="2717291" y="1452371"/>
                  </a:lnTo>
                  <a:close/>
                </a:path>
                <a:path w="4133215" h="1757679">
                  <a:moveTo>
                    <a:pt x="3057144" y="1290827"/>
                  </a:moveTo>
                  <a:lnTo>
                    <a:pt x="3113532" y="1290827"/>
                  </a:lnTo>
                  <a:lnTo>
                    <a:pt x="3113532" y="1440179"/>
                  </a:lnTo>
                  <a:lnTo>
                    <a:pt x="3057144" y="1440179"/>
                  </a:lnTo>
                  <a:lnTo>
                    <a:pt x="3057144" y="1290827"/>
                  </a:lnTo>
                  <a:close/>
                </a:path>
                <a:path w="4133215" h="1757679">
                  <a:moveTo>
                    <a:pt x="3396996" y="701039"/>
                  </a:moveTo>
                  <a:lnTo>
                    <a:pt x="3453384" y="701039"/>
                  </a:lnTo>
                  <a:lnTo>
                    <a:pt x="3453384" y="1271015"/>
                  </a:lnTo>
                  <a:lnTo>
                    <a:pt x="3396996" y="1271015"/>
                  </a:lnTo>
                  <a:lnTo>
                    <a:pt x="3396996" y="701039"/>
                  </a:lnTo>
                  <a:close/>
                </a:path>
                <a:path w="4133215" h="1757679">
                  <a:moveTo>
                    <a:pt x="3736848" y="318515"/>
                  </a:moveTo>
                  <a:lnTo>
                    <a:pt x="3793236" y="318515"/>
                  </a:lnTo>
                  <a:lnTo>
                    <a:pt x="3793236" y="752855"/>
                  </a:lnTo>
                  <a:lnTo>
                    <a:pt x="3736848" y="752855"/>
                  </a:lnTo>
                  <a:lnTo>
                    <a:pt x="3736848" y="318515"/>
                  </a:lnTo>
                  <a:close/>
                </a:path>
                <a:path w="4133215" h="1757679">
                  <a:moveTo>
                    <a:pt x="4075176" y="0"/>
                  </a:moveTo>
                  <a:lnTo>
                    <a:pt x="4133088" y="0"/>
                  </a:lnTo>
                  <a:lnTo>
                    <a:pt x="4133088" y="266700"/>
                  </a:lnTo>
                  <a:lnTo>
                    <a:pt x="4075176" y="266700"/>
                  </a:lnTo>
                  <a:lnTo>
                    <a:pt x="4075176" y="0"/>
                  </a:lnTo>
                  <a:close/>
                </a:path>
              </a:pathLst>
            </a:custGeom>
            <a:ln w="31750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81312" y="2307181"/>
              <a:ext cx="0" cy="2779395"/>
            </a:xfrm>
            <a:custGeom>
              <a:avLst/>
              <a:gdLst/>
              <a:ahLst/>
              <a:cxnLst/>
              <a:rect l="l" t="t" r="r" b="b"/>
              <a:pathLst>
                <a:path w="0" h="2779395">
                  <a:moveTo>
                    <a:pt x="0" y="27789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19993" y="508609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19993" y="485393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19993" y="462228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19993" y="439064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19993" y="416051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19993" y="39288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19993" y="36972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19993" y="346557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19993" y="323392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19993" y="300227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19993" y="277062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19993" y="253898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19993" y="230718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4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81312" y="5086092"/>
              <a:ext cx="4416425" cy="61594"/>
            </a:xfrm>
            <a:custGeom>
              <a:avLst/>
              <a:gdLst/>
              <a:ahLst/>
              <a:cxnLst/>
              <a:rect l="l" t="t" r="r" b="b"/>
              <a:pathLst>
                <a:path w="4416425" h="61595">
                  <a:moveTo>
                    <a:pt x="0" y="0"/>
                  </a:moveTo>
                  <a:lnTo>
                    <a:pt x="4415878" y="0"/>
                  </a:lnTo>
                </a:path>
                <a:path w="441642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321302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61154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001006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339334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679186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019038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358890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698742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038594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378447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718298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058150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397189" y="508609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3161" y="2754223"/>
              <a:ext cx="88388" cy="88391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362480" y="2378944"/>
            <a:ext cx="470534" cy="2795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0795">
              <a:lnSpc>
                <a:spcPts val="186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2200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1800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1600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1400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1200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0">
                <a:latin typeface="Arial"/>
                <a:cs typeface="Arial"/>
              </a:rPr>
              <a:t>1000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5">
                <a:latin typeface="Arial"/>
                <a:cs typeface="Arial"/>
              </a:rPr>
              <a:t>800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5">
                <a:latin typeface="Arial"/>
                <a:cs typeface="Arial"/>
              </a:rPr>
              <a:t>600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00"/>
              </a:lnSpc>
            </a:pPr>
            <a:r>
              <a:rPr dirty="0" sz="1600" spc="-25">
                <a:latin typeface="Arial"/>
                <a:cs typeface="Arial"/>
              </a:rPr>
              <a:t>400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50"/>
              </a:lnSpc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ts val="1910"/>
              </a:lnSpc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6203" y="2032747"/>
            <a:ext cx="1142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7777" sz="2400">
                <a:latin typeface="Arial"/>
                <a:cs typeface="Arial"/>
              </a:rPr>
              <a:t>2400</a:t>
            </a:r>
            <a:r>
              <a:rPr dirty="0" baseline="-27777" sz="2400" spc="397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$/cow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24740" y="5205207"/>
            <a:ext cx="4397375" cy="5480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9144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79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spc="-10">
                <a:latin typeface="Arial"/>
                <a:cs typeface="Arial"/>
              </a:rPr>
              <a:t>2025*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35651" y="2402726"/>
            <a:ext cx="2626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7C3FF"/>
                </a:solidFill>
                <a:latin typeface="Arial"/>
                <a:cs typeface="Arial"/>
              </a:rPr>
              <a:t>Price</a:t>
            </a:r>
            <a:r>
              <a:rPr dirty="0" sz="1800" spc="-70">
                <a:solidFill>
                  <a:srgbClr val="17C3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7C3FF"/>
                </a:solidFill>
                <a:latin typeface="Arial"/>
                <a:cs typeface="Arial"/>
              </a:rPr>
              <a:t>Range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F874E"/>
                </a:solidFill>
                <a:latin typeface="Arial"/>
                <a:cs typeface="Arial"/>
              </a:rPr>
              <a:t>March</a:t>
            </a:r>
            <a:r>
              <a:rPr dirty="0" sz="1800" spc="-70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874E"/>
                </a:solidFill>
                <a:latin typeface="Arial"/>
                <a:cs typeface="Arial"/>
              </a:rPr>
              <a:t>2026</a:t>
            </a:r>
            <a:r>
              <a:rPr dirty="0" sz="1800" spc="-50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874E"/>
                </a:solidFill>
                <a:latin typeface="Arial"/>
                <a:cs typeface="Arial"/>
              </a:rPr>
              <a:t>Futures</a:t>
            </a:r>
            <a:r>
              <a:rPr dirty="0" sz="1800" spc="-65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F874E"/>
                </a:solidFill>
                <a:latin typeface="Arial"/>
                <a:cs typeface="Arial"/>
              </a:rPr>
              <a:t>Price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35651" y="2951367"/>
            <a:ext cx="1746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35D7C"/>
                </a:solidFill>
                <a:latin typeface="Arial"/>
                <a:cs typeface="Arial"/>
              </a:rPr>
              <a:t>Production</a:t>
            </a:r>
            <a:r>
              <a:rPr dirty="0" sz="1800" spc="-100">
                <a:solidFill>
                  <a:srgbClr val="135D7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35D7C"/>
                </a:solidFill>
                <a:latin typeface="Arial"/>
                <a:cs typeface="Arial"/>
              </a:rPr>
              <a:t>Costs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37465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Herd</a:t>
            </a:r>
            <a:r>
              <a:rPr dirty="0" sz="3200" spc="-114"/>
              <a:t> </a:t>
            </a:r>
            <a:r>
              <a:rPr dirty="0" sz="3200"/>
              <a:t>growth</a:t>
            </a:r>
            <a:r>
              <a:rPr dirty="0" sz="3200" spc="-95"/>
              <a:t> </a:t>
            </a:r>
            <a:r>
              <a:rPr dirty="0" sz="3200"/>
              <a:t>and</a:t>
            </a:r>
            <a:r>
              <a:rPr dirty="0" sz="3200" spc="-90"/>
              <a:t> </a:t>
            </a:r>
            <a:r>
              <a:rPr dirty="0" sz="3200"/>
              <a:t>higher</a:t>
            </a:r>
            <a:r>
              <a:rPr dirty="0" sz="3200" spc="-95"/>
              <a:t> </a:t>
            </a:r>
            <a:r>
              <a:rPr dirty="0" sz="3200"/>
              <a:t>output</a:t>
            </a:r>
            <a:r>
              <a:rPr dirty="0" sz="3200" spc="-85"/>
              <a:t> </a:t>
            </a:r>
            <a:r>
              <a:rPr dirty="0" sz="3200"/>
              <a:t>boosted</a:t>
            </a:r>
            <a:r>
              <a:rPr dirty="0" sz="3200" spc="-100"/>
              <a:t> </a:t>
            </a:r>
            <a:r>
              <a:rPr dirty="0" sz="3200"/>
              <a:t>milk</a:t>
            </a:r>
            <a:r>
              <a:rPr dirty="0" sz="3200" spc="-70"/>
              <a:t> </a:t>
            </a:r>
            <a:r>
              <a:rPr dirty="0" sz="3200"/>
              <a:t>production</a:t>
            </a:r>
            <a:r>
              <a:rPr dirty="0" sz="3200" spc="-120"/>
              <a:t> </a:t>
            </a:r>
            <a:r>
              <a:rPr dirty="0" sz="3200" spc="-25"/>
              <a:t>in </a:t>
            </a:r>
            <a:r>
              <a:rPr dirty="0" sz="3200"/>
              <a:t>2025</a:t>
            </a:r>
            <a:r>
              <a:rPr dirty="0" sz="3200" spc="-70"/>
              <a:t> </a:t>
            </a:r>
            <a:r>
              <a:rPr dirty="0" sz="3200"/>
              <a:t>and</a:t>
            </a:r>
            <a:r>
              <a:rPr dirty="0" sz="3200" spc="-80"/>
              <a:t> </a:t>
            </a:r>
            <a:r>
              <a:rPr dirty="0" sz="3200"/>
              <a:t>has</a:t>
            </a:r>
            <a:r>
              <a:rPr dirty="0" sz="3200" spc="-65"/>
              <a:t> </a:t>
            </a:r>
            <a:r>
              <a:rPr dirty="0" sz="3200"/>
              <a:t>weighed</a:t>
            </a:r>
            <a:r>
              <a:rPr dirty="0" sz="3200" spc="-65"/>
              <a:t> </a:t>
            </a:r>
            <a:r>
              <a:rPr dirty="0" sz="3200"/>
              <a:t>on</a:t>
            </a:r>
            <a:r>
              <a:rPr dirty="0" sz="3200" spc="-65"/>
              <a:t> </a:t>
            </a:r>
            <a:r>
              <a:rPr dirty="0" sz="3200"/>
              <a:t>prices</a:t>
            </a:r>
            <a:r>
              <a:rPr dirty="0" sz="3200" spc="-70"/>
              <a:t> </a:t>
            </a:r>
            <a:r>
              <a:rPr dirty="0" sz="3200"/>
              <a:t>in</a:t>
            </a:r>
            <a:r>
              <a:rPr dirty="0" sz="3200" spc="-50"/>
              <a:t> </a:t>
            </a:r>
            <a:r>
              <a:rPr dirty="0" sz="3200"/>
              <a:t>recent</a:t>
            </a:r>
            <a:r>
              <a:rPr dirty="0" sz="3200" spc="-95"/>
              <a:t> </a:t>
            </a:r>
            <a:r>
              <a:rPr dirty="0" sz="3200" spc="-10"/>
              <a:t>months.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46247" y="1398074"/>
            <a:ext cx="80645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95390" algn="l"/>
              </a:tabLst>
            </a:pPr>
            <a:r>
              <a:rPr dirty="0" sz="2000">
                <a:latin typeface="Arial"/>
                <a:cs typeface="Arial"/>
              </a:rPr>
              <a:t>U.S.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Milk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Dairy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baseline="1388" sz="3000">
                <a:latin typeface="Arial"/>
                <a:cs typeface="Arial"/>
              </a:rPr>
              <a:t>U.S.</a:t>
            </a:r>
            <a:r>
              <a:rPr dirty="0" baseline="1388" sz="3000" spc="-127">
                <a:latin typeface="Arial"/>
                <a:cs typeface="Arial"/>
              </a:rPr>
              <a:t> </a:t>
            </a:r>
            <a:r>
              <a:rPr dirty="0" baseline="1388" sz="3000">
                <a:latin typeface="Arial"/>
                <a:cs typeface="Arial"/>
              </a:rPr>
              <a:t>Dairy</a:t>
            </a:r>
            <a:r>
              <a:rPr dirty="0" baseline="1388" sz="3000" spc="-142">
                <a:latin typeface="Arial"/>
                <a:cs typeface="Arial"/>
              </a:rPr>
              <a:t> </a:t>
            </a:r>
            <a:r>
              <a:rPr dirty="0" baseline="1388" sz="3000" spc="-30">
                <a:latin typeface="Arial"/>
                <a:cs typeface="Arial"/>
              </a:rPr>
              <a:t>Herd</a:t>
            </a:r>
            <a:endParaRPr baseline="1388"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710" y="2384209"/>
            <a:ext cx="5094605" cy="2814320"/>
            <a:chOff x="472710" y="2384209"/>
            <a:chExt cx="5094605" cy="2814320"/>
          </a:xfrm>
        </p:grpSpPr>
        <p:sp>
          <p:nvSpPr>
            <p:cNvPr id="5" name="object 5"/>
            <p:cNvSpPr/>
            <p:nvPr/>
          </p:nvSpPr>
          <p:spPr>
            <a:xfrm>
              <a:off x="534034" y="2388971"/>
              <a:ext cx="5028565" cy="2804795"/>
            </a:xfrm>
            <a:custGeom>
              <a:avLst/>
              <a:gdLst/>
              <a:ahLst/>
              <a:cxnLst/>
              <a:rect l="l" t="t" r="r" b="b"/>
              <a:pathLst>
                <a:path w="5028565" h="2804795">
                  <a:moveTo>
                    <a:pt x="0" y="0"/>
                  </a:moveTo>
                  <a:lnTo>
                    <a:pt x="5028336" y="0"/>
                  </a:lnTo>
                  <a:lnTo>
                    <a:pt x="5028336" y="2804401"/>
                  </a:lnTo>
                  <a:lnTo>
                    <a:pt x="0" y="280440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4032" y="2388976"/>
              <a:ext cx="0" cy="2804795"/>
            </a:xfrm>
            <a:custGeom>
              <a:avLst/>
              <a:gdLst/>
              <a:ahLst/>
              <a:cxnLst/>
              <a:rect l="l" t="t" r="r" b="b"/>
              <a:pathLst>
                <a:path w="0" h="2804795">
                  <a:moveTo>
                    <a:pt x="0" y="28044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2710" y="519337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2710" y="472592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2710" y="425806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2710" y="379171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2710" y="332385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2710" y="285598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2710" y="238897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4032" y="4258578"/>
              <a:ext cx="5028565" cy="61594"/>
            </a:xfrm>
            <a:custGeom>
              <a:avLst/>
              <a:gdLst/>
              <a:ahLst/>
              <a:cxnLst/>
              <a:rect l="l" t="t" r="r" b="b"/>
              <a:pathLst>
                <a:path w="5028565" h="61595">
                  <a:moveTo>
                    <a:pt x="0" y="0"/>
                  </a:moveTo>
                  <a:lnTo>
                    <a:pt x="5028336" y="0"/>
                  </a:lnTo>
                </a:path>
                <a:path w="50285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24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715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906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09796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28896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79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670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861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052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243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43497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62368" y="42585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14802" y="3410267"/>
              <a:ext cx="419100" cy="944244"/>
            </a:xfrm>
            <a:custGeom>
              <a:avLst/>
              <a:gdLst/>
              <a:ahLst/>
              <a:cxnLst/>
              <a:rect l="l" t="t" r="r" b="b"/>
              <a:pathLst>
                <a:path w="419100" h="944245">
                  <a:moveTo>
                    <a:pt x="0" y="944118"/>
                  </a:moveTo>
                  <a:lnTo>
                    <a:pt x="419023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33829" y="3410262"/>
              <a:ext cx="419100" cy="584200"/>
            </a:xfrm>
            <a:custGeom>
              <a:avLst/>
              <a:gdLst/>
              <a:ahLst/>
              <a:cxnLst/>
              <a:rect l="l" t="t" r="r" b="b"/>
              <a:pathLst>
                <a:path w="419100" h="584200">
                  <a:moveTo>
                    <a:pt x="0" y="0"/>
                  </a:moveTo>
                  <a:lnTo>
                    <a:pt x="419023" y="584136"/>
                  </a:lnTo>
                </a:path>
              </a:pathLst>
            </a:custGeom>
            <a:ln w="38100">
              <a:solidFill>
                <a:srgbClr val="0066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43544" y="3223399"/>
              <a:ext cx="3770629" cy="1131570"/>
            </a:xfrm>
            <a:custGeom>
              <a:avLst/>
              <a:gdLst/>
              <a:ahLst/>
              <a:cxnLst/>
              <a:rect l="l" t="t" r="r" b="b"/>
              <a:pathLst>
                <a:path w="3770629" h="1131570">
                  <a:moveTo>
                    <a:pt x="0" y="476872"/>
                  </a:moveTo>
                  <a:lnTo>
                    <a:pt x="419265" y="150736"/>
                  </a:lnTo>
                  <a:lnTo>
                    <a:pt x="838365" y="358000"/>
                  </a:lnTo>
                  <a:lnTo>
                    <a:pt x="1257465" y="589648"/>
                  </a:lnTo>
                  <a:lnTo>
                    <a:pt x="1676565" y="850252"/>
                  </a:lnTo>
                  <a:lnTo>
                    <a:pt x="2095665" y="0"/>
                  </a:lnTo>
                  <a:lnTo>
                    <a:pt x="2514765" y="415912"/>
                  </a:lnTo>
                  <a:lnTo>
                    <a:pt x="2933865" y="998080"/>
                  </a:lnTo>
                  <a:lnTo>
                    <a:pt x="3352965" y="1045324"/>
                  </a:lnTo>
                  <a:lnTo>
                    <a:pt x="3770541" y="1130985"/>
                  </a:lnTo>
                </a:path>
              </a:pathLst>
            </a:custGeom>
            <a:ln w="38099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933829" y="3700725"/>
              <a:ext cx="419100" cy="341630"/>
            </a:xfrm>
            <a:custGeom>
              <a:avLst/>
              <a:gdLst/>
              <a:ahLst/>
              <a:cxnLst/>
              <a:rect l="l" t="t" r="r" b="b"/>
              <a:pathLst>
                <a:path w="419100" h="341629">
                  <a:moveTo>
                    <a:pt x="0" y="0"/>
                  </a:moveTo>
                  <a:lnTo>
                    <a:pt x="419023" y="341287"/>
                  </a:lnTo>
                </a:path>
              </a:pathLst>
            </a:custGeom>
            <a:ln w="38100">
              <a:solidFill>
                <a:srgbClr val="1F5D7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3544" y="2809861"/>
              <a:ext cx="4189729" cy="1569720"/>
            </a:xfrm>
            <a:custGeom>
              <a:avLst/>
              <a:gdLst/>
              <a:ahLst/>
              <a:cxnLst/>
              <a:rect l="l" t="t" r="r" b="b"/>
              <a:pathLst>
                <a:path w="4189729" h="1569720">
                  <a:moveTo>
                    <a:pt x="0" y="972705"/>
                  </a:moveTo>
                  <a:lnTo>
                    <a:pt x="419265" y="0"/>
                  </a:lnTo>
                  <a:lnTo>
                    <a:pt x="838365" y="1064145"/>
                  </a:lnTo>
                  <a:lnTo>
                    <a:pt x="1257465" y="881265"/>
                  </a:lnTo>
                  <a:lnTo>
                    <a:pt x="1676565" y="1015377"/>
                  </a:lnTo>
                  <a:lnTo>
                    <a:pt x="2095665" y="936129"/>
                  </a:lnTo>
                  <a:lnTo>
                    <a:pt x="2514765" y="207657"/>
                  </a:lnTo>
                  <a:lnTo>
                    <a:pt x="2933865" y="1569262"/>
                  </a:lnTo>
                  <a:lnTo>
                    <a:pt x="3352965" y="1256169"/>
                  </a:lnTo>
                  <a:lnTo>
                    <a:pt x="3770541" y="1202829"/>
                  </a:lnTo>
                  <a:lnTo>
                    <a:pt x="4189641" y="890409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00940" y="456220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00940" y="483194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65276" y="5037724"/>
            <a:ext cx="202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-2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5276" y="4570316"/>
            <a:ext cx="202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-1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975" y="4102908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2975" y="3635500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2975" y="316809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2975" y="2700685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7132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6097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55061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74025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92990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1954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30918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49883" y="5317657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68847" y="5317657"/>
            <a:ext cx="1508760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1600" spc="-20"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57291" y="4381787"/>
            <a:ext cx="2205990" cy="5619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latin typeface="Arial"/>
                <a:cs typeface="Arial"/>
              </a:rPr>
              <a:t>Production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>
                <a:latin typeface="Arial"/>
                <a:cs typeface="Arial"/>
              </a:rPr>
              <a:t>Domestic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&amp;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Exports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6683" y="2014344"/>
            <a:ext cx="3157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Percent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2844" y="2242981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653105" y="2401214"/>
            <a:ext cx="5183505" cy="2707005"/>
            <a:chOff x="6653105" y="2401214"/>
            <a:chExt cx="5183505" cy="2707005"/>
          </a:xfrm>
        </p:grpSpPr>
        <p:sp>
          <p:nvSpPr>
            <p:cNvPr id="53" name="object 53"/>
            <p:cNvSpPr/>
            <p:nvPr/>
          </p:nvSpPr>
          <p:spPr>
            <a:xfrm>
              <a:off x="6714426" y="2405976"/>
              <a:ext cx="5117465" cy="2697480"/>
            </a:xfrm>
            <a:custGeom>
              <a:avLst/>
              <a:gdLst/>
              <a:ahLst/>
              <a:cxnLst/>
              <a:rect l="l" t="t" r="r" b="b"/>
              <a:pathLst>
                <a:path w="5117465" h="2697479">
                  <a:moveTo>
                    <a:pt x="0" y="0"/>
                  </a:moveTo>
                  <a:lnTo>
                    <a:pt x="5117236" y="0"/>
                  </a:lnTo>
                  <a:lnTo>
                    <a:pt x="5117236" y="2697365"/>
                  </a:lnTo>
                  <a:lnTo>
                    <a:pt x="0" y="26973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714423" y="2405983"/>
              <a:ext cx="0" cy="2697480"/>
            </a:xfrm>
            <a:custGeom>
              <a:avLst/>
              <a:gdLst/>
              <a:ahLst/>
              <a:cxnLst/>
              <a:rect l="l" t="t" r="r" b="b"/>
              <a:pathLst>
                <a:path w="0" h="2697479">
                  <a:moveTo>
                    <a:pt x="0" y="26973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653105" y="510334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653105" y="465428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653105" y="420472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653105" y="375514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653105" y="330556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653105" y="28559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653105" y="240598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714423" y="4204224"/>
              <a:ext cx="5117465" cy="61594"/>
            </a:xfrm>
            <a:custGeom>
              <a:avLst/>
              <a:gdLst/>
              <a:ahLst/>
              <a:cxnLst/>
              <a:rect l="l" t="t" r="r" b="b"/>
              <a:pathLst>
                <a:path w="5117465" h="61595">
                  <a:moveTo>
                    <a:pt x="0" y="0"/>
                  </a:moveTo>
                  <a:lnTo>
                    <a:pt x="5117236" y="0"/>
                  </a:lnTo>
                </a:path>
                <a:path w="51174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162797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610851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058907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506963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955021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403075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852655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300711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748767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1196825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1644905" y="42042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1551523" y="3579831"/>
              <a:ext cx="112395" cy="222885"/>
            </a:xfrm>
            <a:custGeom>
              <a:avLst/>
              <a:gdLst/>
              <a:ahLst/>
              <a:cxnLst/>
              <a:rect l="l" t="t" r="r" b="b"/>
              <a:pathLst>
                <a:path w="112395" h="222885">
                  <a:moveTo>
                    <a:pt x="0" y="0"/>
                  </a:moveTo>
                  <a:lnTo>
                    <a:pt x="112052" y="222694"/>
                  </a:lnTo>
                </a:path>
              </a:pathLst>
            </a:custGeom>
            <a:ln w="38100">
              <a:solidFill>
                <a:srgbClr val="0066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1663580" y="3802531"/>
              <a:ext cx="112395" cy="302260"/>
            </a:xfrm>
            <a:custGeom>
              <a:avLst/>
              <a:gdLst/>
              <a:ahLst/>
              <a:cxnLst/>
              <a:rect l="l" t="t" r="r" b="b"/>
              <a:pathLst>
                <a:path w="112395" h="302260">
                  <a:moveTo>
                    <a:pt x="0" y="0"/>
                  </a:moveTo>
                  <a:lnTo>
                    <a:pt x="112052" y="301891"/>
                  </a:lnTo>
                </a:path>
              </a:pathLst>
            </a:custGeom>
            <a:ln w="38100">
              <a:solidFill>
                <a:srgbClr val="0066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733101" y="3487113"/>
              <a:ext cx="4819015" cy="1177925"/>
            </a:xfrm>
            <a:custGeom>
              <a:avLst/>
              <a:gdLst/>
              <a:ahLst/>
              <a:cxnLst/>
              <a:rect l="l" t="t" r="r" b="b"/>
              <a:pathLst>
                <a:path w="4819015" h="1177925">
                  <a:moveTo>
                    <a:pt x="0" y="239064"/>
                  </a:moveTo>
                  <a:lnTo>
                    <a:pt x="112712" y="357936"/>
                  </a:lnTo>
                  <a:lnTo>
                    <a:pt x="223951" y="508812"/>
                  </a:lnTo>
                  <a:lnTo>
                    <a:pt x="336727" y="610920"/>
                  </a:lnTo>
                  <a:lnTo>
                    <a:pt x="447979" y="731316"/>
                  </a:lnTo>
                  <a:lnTo>
                    <a:pt x="560755" y="731316"/>
                  </a:lnTo>
                  <a:lnTo>
                    <a:pt x="672007" y="630732"/>
                  </a:lnTo>
                  <a:lnTo>
                    <a:pt x="784783" y="504240"/>
                  </a:lnTo>
                  <a:lnTo>
                    <a:pt x="896048" y="388416"/>
                  </a:lnTo>
                  <a:lnTo>
                    <a:pt x="1008824" y="321360"/>
                  </a:lnTo>
                  <a:lnTo>
                    <a:pt x="1120076" y="332028"/>
                  </a:lnTo>
                  <a:lnTo>
                    <a:pt x="1232852" y="434136"/>
                  </a:lnTo>
                  <a:lnTo>
                    <a:pt x="1344091" y="463092"/>
                  </a:lnTo>
                  <a:lnTo>
                    <a:pt x="1456867" y="679500"/>
                  </a:lnTo>
                  <a:lnTo>
                    <a:pt x="1568119" y="870000"/>
                  </a:lnTo>
                  <a:lnTo>
                    <a:pt x="1680895" y="1004112"/>
                  </a:lnTo>
                  <a:lnTo>
                    <a:pt x="1792160" y="1159560"/>
                  </a:lnTo>
                  <a:lnTo>
                    <a:pt x="1904936" y="1136700"/>
                  </a:lnTo>
                  <a:lnTo>
                    <a:pt x="2017712" y="999540"/>
                  </a:lnTo>
                  <a:lnTo>
                    <a:pt x="2128951" y="775512"/>
                  </a:lnTo>
                  <a:lnTo>
                    <a:pt x="2241727" y="514908"/>
                  </a:lnTo>
                  <a:lnTo>
                    <a:pt x="2352979" y="519480"/>
                  </a:lnTo>
                  <a:lnTo>
                    <a:pt x="2465755" y="403656"/>
                  </a:lnTo>
                  <a:lnTo>
                    <a:pt x="2577007" y="260400"/>
                  </a:lnTo>
                  <a:lnTo>
                    <a:pt x="2689783" y="307644"/>
                  </a:lnTo>
                  <a:lnTo>
                    <a:pt x="2801048" y="69900"/>
                  </a:lnTo>
                  <a:lnTo>
                    <a:pt x="2913824" y="481380"/>
                  </a:lnTo>
                  <a:lnTo>
                    <a:pt x="3025076" y="985824"/>
                  </a:lnTo>
                  <a:lnTo>
                    <a:pt x="3137852" y="1138224"/>
                  </a:lnTo>
                  <a:lnTo>
                    <a:pt x="3249091" y="1177518"/>
                  </a:lnTo>
                  <a:lnTo>
                    <a:pt x="3361867" y="870000"/>
                  </a:lnTo>
                  <a:lnTo>
                    <a:pt x="3473119" y="624636"/>
                  </a:lnTo>
                  <a:lnTo>
                    <a:pt x="3585895" y="534720"/>
                  </a:lnTo>
                  <a:lnTo>
                    <a:pt x="3697160" y="702360"/>
                  </a:lnTo>
                  <a:lnTo>
                    <a:pt x="3809936" y="912672"/>
                  </a:lnTo>
                  <a:lnTo>
                    <a:pt x="3922699" y="982776"/>
                  </a:lnTo>
                  <a:lnTo>
                    <a:pt x="4033951" y="1100124"/>
                  </a:lnTo>
                  <a:lnTo>
                    <a:pt x="4146727" y="1107744"/>
                  </a:lnTo>
                  <a:lnTo>
                    <a:pt x="4257979" y="837996"/>
                  </a:lnTo>
                  <a:lnTo>
                    <a:pt x="4370755" y="665784"/>
                  </a:lnTo>
                  <a:lnTo>
                    <a:pt x="4482007" y="411276"/>
                  </a:lnTo>
                  <a:lnTo>
                    <a:pt x="4594783" y="85140"/>
                  </a:lnTo>
                  <a:lnTo>
                    <a:pt x="4706048" y="0"/>
                  </a:lnTo>
                  <a:lnTo>
                    <a:pt x="4818824" y="9276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1551523" y="3673543"/>
              <a:ext cx="112395" cy="76835"/>
            </a:xfrm>
            <a:custGeom>
              <a:avLst/>
              <a:gdLst/>
              <a:ahLst/>
              <a:cxnLst/>
              <a:rect l="l" t="t" r="r" b="b"/>
              <a:pathLst>
                <a:path w="112395" h="76835">
                  <a:moveTo>
                    <a:pt x="0" y="0"/>
                  </a:moveTo>
                  <a:lnTo>
                    <a:pt x="112052" y="76581"/>
                  </a:lnTo>
                </a:path>
              </a:pathLst>
            </a:custGeom>
            <a:ln w="38100">
              <a:solidFill>
                <a:srgbClr val="1F5D7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1663580" y="3750122"/>
              <a:ext cx="112395" cy="316865"/>
            </a:xfrm>
            <a:custGeom>
              <a:avLst/>
              <a:gdLst/>
              <a:ahLst/>
              <a:cxnLst/>
              <a:rect l="l" t="t" r="r" b="b"/>
              <a:pathLst>
                <a:path w="112395" h="316864">
                  <a:moveTo>
                    <a:pt x="0" y="0"/>
                  </a:moveTo>
                  <a:lnTo>
                    <a:pt x="112052" y="316471"/>
                  </a:lnTo>
                </a:path>
              </a:pathLst>
            </a:custGeom>
            <a:ln w="38100">
              <a:solidFill>
                <a:srgbClr val="1F5D79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733101" y="2969590"/>
              <a:ext cx="4819015" cy="1684655"/>
            </a:xfrm>
            <a:custGeom>
              <a:avLst/>
              <a:gdLst/>
              <a:ahLst/>
              <a:cxnLst/>
              <a:rect l="l" t="t" r="r" b="b"/>
              <a:pathLst>
                <a:path w="4819015" h="1684654">
                  <a:moveTo>
                    <a:pt x="0" y="901369"/>
                  </a:moveTo>
                  <a:lnTo>
                    <a:pt x="112712" y="904417"/>
                  </a:lnTo>
                  <a:lnTo>
                    <a:pt x="223951" y="1030909"/>
                  </a:lnTo>
                  <a:lnTo>
                    <a:pt x="336727" y="1136065"/>
                  </a:lnTo>
                  <a:lnTo>
                    <a:pt x="447979" y="314629"/>
                  </a:lnTo>
                  <a:lnTo>
                    <a:pt x="560755" y="712393"/>
                  </a:lnTo>
                  <a:lnTo>
                    <a:pt x="672007" y="505129"/>
                  </a:lnTo>
                  <a:lnTo>
                    <a:pt x="784783" y="261289"/>
                  </a:lnTo>
                  <a:lnTo>
                    <a:pt x="896048" y="1037005"/>
                  </a:lnTo>
                  <a:lnTo>
                    <a:pt x="1008824" y="771829"/>
                  </a:lnTo>
                  <a:lnTo>
                    <a:pt x="1120076" y="890701"/>
                  </a:lnTo>
                  <a:lnTo>
                    <a:pt x="1232852" y="1043101"/>
                  </a:lnTo>
                  <a:lnTo>
                    <a:pt x="1344091" y="809929"/>
                  </a:lnTo>
                  <a:lnTo>
                    <a:pt x="1456867" y="921181"/>
                  </a:lnTo>
                  <a:lnTo>
                    <a:pt x="1568119" y="624001"/>
                  </a:lnTo>
                  <a:lnTo>
                    <a:pt x="1680895" y="716965"/>
                  </a:lnTo>
                  <a:lnTo>
                    <a:pt x="1792160" y="774877"/>
                  </a:lnTo>
                  <a:lnTo>
                    <a:pt x="1904936" y="886129"/>
                  </a:lnTo>
                  <a:lnTo>
                    <a:pt x="2017712" y="710869"/>
                  </a:lnTo>
                  <a:lnTo>
                    <a:pt x="2128951" y="619429"/>
                  </a:lnTo>
                  <a:lnTo>
                    <a:pt x="2241727" y="0"/>
                  </a:lnTo>
                  <a:lnTo>
                    <a:pt x="2352979" y="1174165"/>
                  </a:lnTo>
                  <a:lnTo>
                    <a:pt x="2465755" y="608761"/>
                  </a:lnTo>
                  <a:lnTo>
                    <a:pt x="2577007" y="340537"/>
                  </a:lnTo>
                  <a:lnTo>
                    <a:pt x="2689783" y="1091869"/>
                  </a:lnTo>
                  <a:lnTo>
                    <a:pt x="2801048" y="220141"/>
                  </a:lnTo>
                  <a:lnTo>
                    <a:pt x="2913824" y="1120825"/>
                  </a:lnTo>
                  <a:lnTo>
                    <a:pt x="3025076" y="1174165"/>
                  </a:lnTo>
                  <a:lnTo>
                    <a:pt x="3137852" y="1264081"/>
                  </a:lnTo>
                  <a:lnTo>
                    <a:pt x="3249091" y="1021765"/>
                  </a:lnTo>
                  <a:lnTo>
                    <a:pt x="3361867" y="611809"/>
                  </a:lnTo>
                  <a:lnTo>
                    <a:pt x="3473119" y="937945"/>
                  </a:lnTo>
                  <a:lnTo>
                    <a:pt x="3585895" y="980617"/>
                  </a:lnTo>
                  <a:lnTo>
                    <a:pt x="3697160" y="1102537"/>
                  </a:lnTo>
                  <a:lnTo>
                    <a:pt x="3809936" y="1376857"/>
                  </a:lnTo>
                  <a:lnTo>
                    <a:pt x="3922699" y="1257985"/>
                  </a:lnTo>
                  <a:lnTo>
                    <a:pt x="4033951" y="750493"/>
                  </a:lnTo>
                  <a:lnTo>
                    <a:pt x="4146727" y="1337233"/>
                  </a:lnTo>
                  <a:lnTo>
                    <a:pt x="4257979" y="1038529"/>
                  </a:lnTo>
                  <a:lnTo>
                    <a:pt x="4370755" y="1309801"/>
                  </a:lnTo>
                  <a:lnTo>
                    <a:pt x="4482007" y="1684197"/>
                  </a:lnTo>
                  <a:lnTo>
                    <a:pt x="4594783" y="825169"/>
                  </a:lnTo>
                  <a:lnTo>
                    <a:pt x="4706048" y="777925"/>
                  </a:lnTo>
                  <a:lnTo>
                    <a:pt x="4818824" y="703249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069061" y="456415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069061" y="489422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/>
          <p:cNvSpPr txBox="1"/>
          <p:nvPr/>
        </p:nvSpPr>
        <p:spPr>
          <a:xfrm>
            <a:off x="6345669" y="4947695"/>
            <a:ext cx="202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-2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345669" y="4498124"/>
            <a:ext cx="202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-1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413368" y="404855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13368" y="3598982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13368" y="3149411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413368" y="2699840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13368" y="2250269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06688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54840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02993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51144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99297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47449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295600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743753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191905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640057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088209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536360" y="5227626"/>
            <a:ext cx="2520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325205" y="4285119"/>
            <a:ext cx="114109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Milk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cows </a:t>
            </a:r>
            <a:r>
              <a:rPr dirty="0" sz="1600">
                <a:latin typeface="Arial"/>
                <a:cs typeface="Arial"/>
              </a:rPr>
              <a:t>Milk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cow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709629" y="2066452"/>
            <a:ext cx="3157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Percent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24299" y="6292015"/>
            <a:ext cx="1797685" cy="35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8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Note: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2026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figures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forecasts Source: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USDA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11760" marR="5080">
              <a:lnSpc>
                <a:spcPts val="3510"/>
              </a:lnSpc>
              <a:spcBef>
                <a:spcPts val="495"/>
              </a:spcBef>
            </a:pPr>
            <a:r>
              <a:rPr dirty="0" sz="3200" spc="-10"/>
              <a:t>Elevated</a:t>
            </a:r>
            <a:r>
              <a:rPr dirty="0" sz="3200" spc="-160"/>
              <a:t> </a:t>
            </a:r>
            <a:r>
              <a:rPr dirty="0" sz="3200" spc="-10"/>
              <a:t>U.S.</a:t>
            </a:r>
            <a:r>
              <a:rPr dirty="0" sz="3200" spc="-145"/>
              <a:t> </a:t>
            </a:r>
            <a:r>
              <a:rPr dirty="0" sz="3200"/>
              <a:t>supplies</a:t>
            </a:r>
            <a:r>
              <a:rPr dirty="0" sz="3200" spc="-100"/>
              <a:t> </a:t>
            </a:r>
            <a:r>
              <a:rPr dirty="0" sz="3200" spc="-30"/>
              <a:t>and</a:t>
            </a:r>
            <a:r>
              <a:rPr dirty="0" sz="3200" spc="-235"/>
              <a:t> </a:t>
            </a:r>
            <a:r>
              <a:rPr dirty="0" sz="3200" spc="-60"/>
              <a:t>strong</a:t>
            </a:r>
            <a:r>
              <a:rPr dirty="0" sz="3200" spc="-225"/>
              <a:t> </a:t>
            </a:r>
            <a:r>
              <a:rPr dirty="0" sz="3200" spc="-65"/>
              <a:t>global</a:t>
            </a:r>
            <a:r>
              <a:rPr dirty="0" sz="3200" spc="-240"/>
              <a:t> </a:t>
            </a:r>
            <a:r>
              <a:rPr dirty="0" sz="3200" spc="-70"/>
              <a:t>production</a:t>
            </a:r>
            <a:r>
              <a:rPr dirty="0" sz="3200" spc="-270"/>
              <a:t> </a:t>
            </a:r>
            <a:r>
              <a:rPr dirty="0" sz="3200"/>
              <a:t>are</a:t>
            </a:r>
            <a:r>
              <a:rPr dirty="0" sz="3200" spc="-100"/>
              <a:t> </a:t>
            </a:r>
            <a:r>
              <a:rPr dirty="0" sz="3200" spc="-10"/>
              <a:t>likely </a:t>
            </a:r>
            <a:r>
              <a:rPr dirty="0" sz="3200"/>
              <a:t>to</a:t>
            </a:r>
            <a:r>
              <a:rPr dirty="0" sz="3200" spc="-120"/>
              <a:t> </a:t>
            </a:r>
            <a:r>
              <a:rPr dirty="0" sz="3200"/>
              <a:t>continue</a:t>
            </a:r>
            <a:r>
              <a:rPr dirty="0" sz="3200" spc="-165"/>
              <a:t> </a:t>
            </a:r>
            <a:r>
              <a:rPr dirty="0" sz="3200"/>
              <a:t>weighing</a:t>
            </a:r>
            <a:r>
              <a:rPr dirty="0" sz="3200" spc="-135"/>
              <a:t> </a:t>
            </a:r>
            <a:r>
              <a:rPr dirty="0" sz="3200"/>
              <a:t>on</a:t>
            </a:r>
            <a:r>
              <a:rPr dirty="0" sz="3200" spc="-114"/>
              <a:t> </a:t>
            </a:r>
            <a:r>
              <a:rPr dirty="0" sz="3200"/>
              <a:t>crop</a:t>
            </a:r>
            <a:r>
              <a:rPr dirty="0" sz="3200" spc="-114"/>
              <a:t> </a:t>
            </a:r>
            <a:r>
              <a:rPr dirty="0" sz="3200" spc="-10"/>
              <a:t>prices.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2516" y="6444569"/>
            <a:ext cx="30530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"/>
                <a:cs typeface="Arial"/>
              </a:rPr>
              <a:t>Sources: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USDA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FRB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Kansas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850" y="2282304"/>
            <a:ext cx="4876800" cy="2926715"/>
            <a:chOff x="641850" y="2282304"/>
            <a:chExt cx="4876800" cy="2926715"/>
          </a:xfrm>
        </p:grpSpPr>
        <p:sp>
          <p:nvSpPr>
            <p:cNvPr id="5" name="object 5"/>
            <p:cNvSpPr/>
            <p:nvPr/>
          </p:nvSpPr>
          <p:spPr>
            <a:xfrm>
              <a:off x="703173" y="2287066"/>
              <a:ext cx="4810760" cy="2860675"/>
            </a:xfrm>
            <a:custGeom>
              <a:avLst/>
              <a:gdLst/>
              <a:ahLst/>
              <a:cxnLst/>
              <a:rect l="l" t="t" r="r" b="b"/>
              <a:pathLst>
                <a:path w="4810760" h="2860675">
                  <a:moveTo>
                    <a:pt x="0" y="0"/>
                  </a:moveTo>
                  <a:lnTo>
                    <a:pt x="4810467" y="0"/>
                  </a:lnTo>
                  <a:lnTo>
                    <a:pt x="4810467" y="2860217"/>
                  </a:lnTo>
                  <a:lnTo>
                    <a:pt x="0" y="28602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3168" y="2287068"/>
              <a:ext cx="0" cy="2860675"/>
            </a:xfrm>
            <a:custGeom>
              <a:avLst/>
              <a:gdLst/>
              <a:ahLst/>
              <a:cxnLst/>
              <a:rect l="l" t="t" r="r" b="b"/>
              <a:pathLst>
                <a:path w="0" h="2860675">
                  <a:moveTo>
                    <a:pt x="0" y="286021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1850" y="514728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1850" y="467106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1850" y="419405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1850" y="371703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1850" y="324002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1850" y="276301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1850" y="228707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03168" y="5147287"/>
              <a:ext cx="4810760" cy="61594"/>
            </a:xfrm>
            <a:custGeom>
              <a:avLst/>
              <a:gdLst/>
              <a:ahLst/>
              <a:cxnLst/>
              <a:rect l="l" t="t" r="r" b="b"/>
              <a:pathLst>
                <a:path w="4810760" h="61595">
                  <a:moveTo>
                    <a:pt x="0" y="0"/>
                  </a:moveTo>
                  <a:lnTo>
                    <a:pt x="4810467" y="0"/>
                  </a:lnTo>
                </a:path>
                <a:path w="481076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04310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04538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04766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06518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06746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506974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07202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108954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409182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709410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009638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11390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11618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11847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13598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13636" y="5147287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53497" y="3650893"/>
              <a:ext cx="4510405" cy="790575"/>
            </a:xfrm>
            <a:custGeom>
              <a:avLst/>
              <a:gdLst/>
              <a:ahLst/>
              <a:cxnLst/>
              <a:rect l="l" t="t" r="r" b="b"/>
              <a:pathLst>
                <a:path w="4510405" h="790575">
                  <a:moveTo>
                    <a:pt x="0" y="671169"/>
                  </a:moveTo>
                  <a:lnTo>
                    <a:pt x="300177" y="741273"/>
                  </a:lnTo>
                  <a:lnTo>
                    <a:pt x="601929" y="789965"/>
                  </a:lnTo>
                  <a:lnTo>
                    <a:pt x="902157" y="623925"/>
                  </a:lnTo>
                  <a:lnTo>
                    <a:pt x="1202385" y="296265"/>
                  </a:lnTo>
                  <a:lnTo>
                    <a:pt x="1502613" y="284073"/>
                  </a:lnTo>
                  <a:lnTo>
                    <a:pt x="1804365" y="3657"/>
                  </a:lnTo>
                  <a:lnTo>
                    <a:pt x="2104593" y="117957"/>
                  </a:lnTo>
                  <a:lnTo>
                    <a:pt x="2404808" y="0"/>
                  </a:lnTo>
                  <a:lnTo>
                    <a:pt x="2706573" y="116433"/>
                  </a:lnTo>
                  <a:lnTo>
                    <a:pt x="3006788" y="704697"/>
                  </a:lnTo>
                  <a:lnTo>
                    <a:pt x="3307029" y="614781"/>
                  </a:lnTo>
                  <a:lnTo>
                    <a:pt x="3607257" y="550773"/>
                  </a:lnTo>
                  <a:lnTo>
                    <a:pt x="3909009" y="372465"/>
                  </a:lnTo>
                  <a:lnTo>
                    <a:pt x="4209237" y="532485"/>
                  </a:lnTo>
                  <a:lnTo>
                    <a:pt x="4509820" y="224637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53497" y="2917455"/>
              <a:ext cx="4510405" cy="1978025"/>
            </a:xfrm>
            <a:custGeom>
              <a:avLst/>
              <a:gdLst/>
              <a:ahLst/>
              <a:cxnLst/>
              <a:rect l="l" t="t" r="r" b="b"/>
              <a:pathLst>
                <a:path w="4510405" h="1978025">
                  <a:moveTo>
                    <a:pt x="0" y="1605775"/>
                  </a:moveTo>
                  <a:lnTo>
                    <a:pt x="300177" y="1718551"/>
                  </a:lnTo>
                  <a:lnTo>
                    <a:pt x="601929" y="1799323"/>
                  </a:lnTo>
                  <a:lnTo>
                    <a:pt x="902157" y="1977567"/>
                  </a:lnTo>
                  <a:lnTo>
                    <a:pt x="1202385" y="1759699"/>
                  </a:lnTo>
                  <a:lnTo>
                    <a:pt x="1502613" y="1753603"/>
                  </a:lnTo>
                  <a:lnTo>
                    <a:pt x="1804365" y="1547863"/>
                  </a:lnTo>
                  <a:lnTo>
                    <a:pt x="2104593" y="1258303"/>
                  </a:lnTo>
                  <a:lnTo>
                    <a:pt x="2404808" y="0"/>
                  </a:lnTo>
                  <a:lnTo>
                    <a:pt x="2706573" y="930643"/>
                  </a:lnTo>
                  <a:lnTo>
                    <a:pt x="3006788" y="1688071"/>
                  </a:lnTo>
                  <a:lnTo>
                    <a:pt x="3307029" y="1643875"/>
                  </a:lnTo>
                  <a:lnTo>
                    <a:pt x="3607257" y="1645399"/>
                  </a:lnTo>
                  <a:lnTo>
                    <a:pt x="3909009" y="1435087"/>
                  </a:lnTo>
                  <a:lnTo>
                    <a:pt x="4209237" y="1547863"/>
                  </a:lnTo>
                  <a:lnTo>
                    <a:pt x="4509820" y="1587487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05713" y="281975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05713" y="3093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02106" y="4991633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2106" y="4514901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003" y="4038170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003" y="3561438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003" y="3084706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003" y="2607975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9003" y="2131243"/>
            <a:ext cx="245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7084" y="5271566"/>
            <a:ext cx="4759960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49291" y="1367890"/>
            <a:ext cx="231775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"/>
                <a:cs typeface="Arial"/>
              </a:rPr>
              <a:t>U.S.</a:t>
            </a:r>
            <a:r>
              <a:rPr dirty="0" sz="1900" spc="-3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Crop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Inventories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62061" y="2609596"/>
            <a:ext cx="9137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Corn </a:t>
            </a:r>
            <a:r>
              <a:rPr dirty="0" sz="1600" spc="-25">
                <a:latin typeface="Arial"/>
                <a:cs typeface="Arial"/>
              </a:rPr>
              <a:t>Soybeans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329" y="1974764"/>
            <a:ext cx="18192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Stocks-</a:t>
            </a:r>
            <a:r>
              <a:rPr dirty="0" sz="1600" spc="-40">
                <a:latin typeface="Arial"/>
                <a:cs typeface="Arial"/>
              </a:rPr>
              <a:t>to-</a:t>
            </a: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1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857790" y="2336286"/>
            <a:ext cx="4893310" cy="2849245"/>
            <a:chOff x="6857790" y="2336286"/>
            <a:chExt cx="4893310" cy="2849245"/>
          </a:xfrm>
        </p:grpSpPr>
        <p:sp>
          <p:nvSpPr>
            <p:cNvPr id="47" name="object 47"/>
            <p:cNvSpPr/>
            <p:nvPr/>
          </p:nvSpPr>
          <p:spPr>
            <a:xfrm>
              <a:off x="6919112" y="2341054"/>
              <a:ext cx="4827270" cy="2783205"/>
            </a:xfrm>
            <a:custGeom>
              <a:avLst/>
              <a:gdLst/>
              <a:ahLst/>
              <a:cxnLst/>
              <a:rect l="l" t="t" r="r" b="b"/>
              <a:pathLst>
                <a:path w="4827270" h="2783204">
                  <a:moveTo>
                    <a:pt x="0" y="0"/>
                  </a:moveTo>
                  <a:lnTo>
                    <a:pt x="4826736" y="0"/>
                  </a:lnTo>
                  <a:lnTo>
                    <a:pt x="4826736" y="2782900"/>
                  </a:lnTo>
                  <a:lnTo>
                    <a:pt x="0" y="2782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919112" y="2341051"/>
              <a:ext cx="0" cy="2783205"/>
            </a:xfrm>
            <a:custGeom>
              <a:avLst/>
              <a:gdLst/>
              <a:ahLst/>
              <a:cxnLst/>
              <a:rect l="l" t="t" r="r" b="b"/>
              <a:pathLst>
                <a:path w="0" h="2783204">
                  <a:moveTo>
                    <a:pt x="0" y="27829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857790" y="512395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857790" y="481431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857790" y="450494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857790" y="419556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857790" y="38877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857790" y="35783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857790" y="326897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857790" y="295960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857790" y="265023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857790" y="23410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919112" y="5123952"/>
              <a:ext cx="4827270" cy="61594"/>
            </a:xfrm>
            <a:custGeom>
              <a:avLst/>
              <a:gdLst/>
              <a:ahLst/>
              <a:cxnLst/>
              <a:rect l="l" t="t" r="r" b="b"/>
              <a:pathLst>
                <a:path w="4827270" h="61595">
                  <a:moveTo>
                    <a:pt x="0" y="0"/>
                  </a:moveTo>
                  <a:lnTo>
                    <a:pt x="4826736" y="0"/>
                  </a:lnTo>
                </a:path>
                <a:path w="482727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220711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522462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824214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125966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427719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729471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031222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332974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634727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9936478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238230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0538459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0840210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1141962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1443715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1745848" y="512395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069946" y="2614534"/>
              <a:ext cx="4525645" cy="2169795"/>
            </a:xfrm>
            <a:custGeom>
              <a:avLst/>
              <a:gdLst/>
              <a:ahLst/>
              <a:cxnLst/>
              <a:rect l="l" t="t" r="r" b="b"/>
              <a:pathLst>
                <a:path w="4525645" h="2169795">
                  <a:moveTo>
                    <a:pt x="0" y="1890407"/>
                  </a:moveTo>
                  <a:lnTo>
                    <a:pt x="301637" y="2169591"/>
                  </a:lnTo>
                  <a:lnTo>
                    <a:pt x="603389" y="1846211"/>
                  </a:lnTo>
                  <a:lnTo>
                    <a:pt x="905141" y="1677047"/>
                  </a:lnTo>
                  <a:lnTo>
                    <a:pt x="1206893" y="1233563"/>
                  </a:lnTo>
                  <a:lnTo>
                    <a:pt x="1508645" y="1296047"/>
                  </a:lnTo>
                  <a:lnTo>
                    <a:pt x="1810397" y="890663"/>
                  </a:lnTo>
                  <a:lnTo>
                    <a:pt x="2112149" y="974483"/>
                  </a:lnTo>
                  <a:lnTo>
                    <a:pt x="2413901" y="742835"/>
                  </a:lnTo>
                  <a:lnTo>
                    <a:pt x="2715653" y="995819"/>
                  </a:lnTo>
                  <a:lnTo>
                    <a:pt x="3017405" y="671207"/>
                  </a:lnTo>
                  <a:lnTo>
                    <a:pt x="3317633" y="776363"/>
                  </a:lnTo>
                  <a:lnTo>
                    <a:pt x="3619385" y="569099"/>
                  </a:lnTo>
                  <a:lnTo>
                    <a:pt x="3921137" y="358787"/>
                  </a:lnTo>
                  <a:lnTo>
                    <a:pt x="4222889" y="0"/>
                  </a:lnTo>
                  <a:lnTo>
                    <a:pt x="4525060" y="63131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069946" y="2914066"/>
              <a:ext cx="4525645" cy="1591945"/>
            </a:xfrm>
            <a:custGeom>
              <a:avLst/>
              <a:gdLst/>
              <a:ahLst/>
              <a:cxnLst/>
              <a:rect l="l" t="t" r="r" b="b"/>
              <a:pathLst>
                <a:path w="4525645" h="1591945">
                  <a:moveTo>
                    <a:pt x="0" y="1591462"/>
                  </a:moveTo>
                  <a:lnTo>
                    <a:pt x="301637" y="1368374"/>
                  </a:lnTo>
                  <a:lnTo>
                    <a:pt x="603389" y="1394282"/>
                  </a:lnTo>
                  <a:lnTo>
                    <a:pt x="905141" y="918794"/>
                  </a:lnTo>
                  <a:lnTo>
                    <a:pt x="1206893" y="819734"/>
                  </a:lnTo>
                  <a:lnTo>
                    <a:pt x="1508645" y="964514"/>
                  </a:lnTo>
                  <a:lnTo>
                    <a:pt x="1810397" y="571322"/>
                  </a:lnTo>
                  <a:lnTo>
                    <a:pt x="2112149" y="723722"/>
                  </a:lnTo>
                  <a:lnTo>
                    <a:pt x="2413901" y="559130"/>
                  </a:lnTo>
                  <a:lnTo>
                    <a:pt x="2715653" y="574370"/>
                  </a:lnTo>
                  <a:lnTo>
                    <a:pt x="3017405" y="553034"/>
                  </a:lnTo>
                  <a:lnTo>
                    <a:pt x="3317633" y="237566"/>
                  </a:lnTo>
                  <a:lnTo>
                    <a:pt x="3619385" y="438734"/>
                  </a:lnTo>
                  <a:lnTo>
                    <a:pt x="3921137" y="200990"/>
                  </a:lnTo>
                  <a:lnTo>
                    <a:pt x="4222889" y="202514"/>
                  </a:lnTo>
                  <a:lnTo>
                    <a:pt x="4525060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600985" y="282566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600985" y="309364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 txBox="1"/>
          <p:nvPr/>
        </p:nvSpPr>
        <p:spPr>
          <a:xfrm>
            <a:off x="6391915" y="2430759"/>
            <a:ext cx="359410" cy="279019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590"/>
              </a:spcBef>
            </a:pPr>
            <a:r>
              <a:rPr dirty="0" sz="1600" spc="-25">
                <a:latin typeface="Arial"/>
                <a:cs typeface="Arial"/>
              </a:rPr>
              <a:t>160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490"/>
              </a:spcBef>
            </a:pP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140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130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120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00"/>
              </a:spcBef>
            </a:pPr>
            <a:r>
              <a:rPr dirty="0" sz="1600" spc="-25">
                <a:latin typeface="Arial"/>
                <a:cs typeface="Arial"/>
              </a:rPr>
              <a:t>110</a:t>
            </a:r>
            <a:endParaRPr sz="16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05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95"/>
              </a:spcBef>
            </a:pPr>
            <a:r>
              <a:rPr dirty="0" sz="1600" spc="-25">
                <a:latin typeface="Arial"/>
                <a:cs typeface="Arial"/>
              </a:rPr>
              <a:t>90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00"/>
              </a:spcBef>
            </a:pPr>
            <a:r>
              <a:rPr dirty="0" sz="1600" spc="-25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43535" y="5248231"/>
            <a:ext cx="48621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917071" y="1421870"/>
            <a:ext cx="25190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"/>
                <a:cs typeface="Arial"/>
              </a:rPr>
              <a:t>Global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Crop</a:t>
            </a:r>
            <a:r>
              <a:rPr dirty="0" sz="1900" spc="-5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Production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57333" y="2624008"/>
            <a:ext cx="91376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Soybeans </a:t>
            </a:r>
            <a:r>
              <a:rPr dirty="0" sz="1600" spc="-20">
                <a:latin typeface="Arial"/>
                <a:cs typeface="Arial"/>
              </a:rPr>
              <a:t>Corn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92073" y="1985730"/>
            <a:ext cx="2153285" cy="471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6405">
              <a:lnSpc>
                <a:spcPts val="176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Index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(2010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100)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60"/>
              </a:lnSpc>
            </a:pPr>
            <a:r>
              <a:rPr dirty="0" sz="1600" spc="-25">
                <a:latin typeface="Arial"/>
                <a:cs typeface="Arial"/>
              </a:rPr>
              <a:t>170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495"/>
              </a:spcBef>
            </a:pPr>
            <a:r>
              <a:rPr dirty="0" sz="3200"/>
              <a:t>Crop</a:t>
            </a:r>
            <a:r>
              <a:rPr dirty="0" sz="3200" spc="-135"/>
              <a:t> </a:t>
            </a:r>
            <a:r>
              <a:rPr dirty="0" sz="3200"/>
              <a:t>profit</a:t>
            </a:r>
            <a:r>
              <a:rPr dirty="0" sz="3200" spc="-95"/>
              <a:t> </a:t>
            </a:r>
            <a:r>
              <a:rPr dirty="0" sz="3200"/>
              <a:t>opportunities</a:t>
            </a:r>
            <a:r>
              <a:rPr dirty="0" sz="3200" spc="-105"/>
              <a:t> </a:t>
            </a:r>
            <a:r>
              <a:rPr dirty="0" sz="3200"/>
              <a:t>remain</a:t>
            </a:r>
            <a:r>
              <a:rPr dirty="0" sz="3200" spc="-120"/>
              <a:t> </a:t>
            </a:r>
            <a:r>
              <a:rPr dirty="0" sz="3200"/>
              <a:t>narrow,</a:t>
            </a:r>
            <a:r>
              <a:rPr dirty="0" sz="3200" spc="-125"/>
              <a:t> </a:t>
            </a:r>
            <a:r>
              <a:rPr dirty="0" sz="3200"/>
              <a:t>but</a:t>
            </a:r>
            <a:r>
              <a:rPr dirty="0" sz="3200" spc="-110"/>
              <a:t> </a:t>
            </a:r>
            <a:r>
              <a:rPr dirty="0" sz="3200"/>
              <a:t>ad</a:t>
            </a:r>
            <a:r>
              <a:rPr dirty="0" sz="3200" spc="-110"/>
              <a:t> </a:t>
            </a:r>
            <a:r>
              <a:rPr dirty="0" sz="3200"/>
              <a:t>hoc</a:t>
            </a:r>
            <a:r>
              <a:rPr dirty="0" sz="3200" spc="-100"/>
              <a:t> </a:t>
            </a:r>
            <a:r>
              <a:rPr dirty="0" sz="3200" spc="-10"/>
              <a:t>payments </a:t>
            </a:r>
            <a:r>
              <a:rPr dirty="0" sz="3200"/>
              <a:t>and</a:t>
            </a:r>
            <a:r>
              <a:rPr dirty="0" sz="3200" spc="-80"/>
              <a:t> </a:t>
            </a:r>
            <a:r>
              <a:rPr dirty="0" sz="3200"/>
              <a:t>insurance</a:t>
            </a:r>
            <a:r>
              <a:rPr dirty="0" sz="3200" spc="-105"/>
              <a:t> </a:t>
            </a:r>
            <a:r>
              <a:rPr dirty="0" sz="3200"/>
              <a:t>will</a:t>
            </a:r>
            <a:r>
              <a:rPr dirty="0" sz="3200" spc="-45"/>
              <a:t> </a:t>
            </a:r>
            <a:r>
              <a:rPr dirty="0" sz="3200"/>
              <a:t>provide</a:t>
            </a:r>
            <a:r>
              <a:rPr dirty="0" sz="3200" spc="-85"/>
              <a:t> </a:t>
            </a:r>
            <a:r>
              <a:rPr dirty="0" sz="3200"/>
              <a:t>modest</a:t>
            </a:r>
            <a:r>
              <a:rPr dirty="0" sz="3200" spc="-100"/>
              <a:t> </a:t>
            </a:r>
            <a:r>
              <a:rPr dirty="0" sz="3200" spc="-25"/>
              <a:t>near-</a:t>
            </a:r>
            <a:r>
              <a:rPr dirty="0" sz="3200"/>
              <a:t>term</a:t>
            </a:r>
            <a:r>
              <a:rPr dirty="0" sz="3200" spc="-105"/>
              <a:t> </a:t>
            </a:r>
            <a:r>
              <a:rPr dirty="0" sz="3200" spc="-10"/>
              <a:t>support.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2957" y="6304107"/>
            <a:ext cx="735075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Note: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Production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costs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estimated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cost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return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estimates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forecasts</a:t>
            </a:r>
            <a:r>
              <a:rPr dirty="0" sz="1000" spc="-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national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average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yields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prices. </a:t>
            </a:r>
            <a:r>
              <a:rPr dirty="0" sz="1000" spc="-20">
                <a:latin typeface="Arial"/>
                <a:cs typeface="Arial"/>
              </a:rPr>
              <a:t>Sources: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USDA,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Analytics,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CME,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and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FRB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Kansas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calculations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915" y="1504848"/>
            <a:ext cx="43262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Corn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Soybean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Profit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Opportunities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2716" y="2559782"/>
            <a:ext cx="4998085" cy="2899410"/>
            <a:chOff x="612716" y="2559782"/>
            <a:chExt cx="4998085" cy="2899410"/>
          </a:xfrm>
        </p:grpSpPr>
        <p:sp>
          <p:nvSpPr>
            <p:cNvPr id="6" name="object 6"/>
            <p:cNvSpPr/>
            <p:nvPr/>
          </p:nvSpPr>
          <p:spPr>
            <a:xfrm>
              <a:off x="674039" y="2564549"/>
              <a:ext cx="4875530" cy="2833370"/>
            </a:xfrm>
            <a:custGeom>
              <a:avLst/>
              <a:gdLst/>
              <a:ahLst/>
              <a:cxnLst/>
              <a:rect l="l" t="t" r="r" b="b"/>
              <a:pathLst>
                <a:path w="4875530" h="2833370">
                  <a:moveTo>
                    <a:pt x="0" y="0"/>
                  </a:moveTo>
                  <a:lnTo>
                    <a:pt x="4875123" y="0"/>
                  </a:lnTo>
                  <a:lnTo>
                    <a:pt x="4875123" y="2833268"/>
                  </a:lnTo>
                  <a:lnTo>
                    <a:pt x="0" y="28332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3595" y="2611767"/>
              <a:ext cx="4654550" cy="2333625"/>
            </a:xfrm>
            <a:custGeom>
              <a:avLst/>
              <a:gdLst/>
              <a:ahLst/>
              <a:cxnLst/>
              <a:rect l="l" t="t" r="r" b="b"/>
              <a:pathLst>
                <a:path w="4654550" h="2333625">
                  <a:moveTo>
                    <a:pt x="4653966" y="2039480"/>
                  </a:moveTo>
                  <a:lnTo>
                    <a:pt x="4210812" y="2086737"/>
                  </a:lnTo>
                  <a:lnTo>
                    <a:pt x="3767328" y="1717916"/>
                  </a:lnTo>
                  <a:lnTo>
                    <a:pt x="3323844" y="1512658"/>
                  </a:lnTo>
                  <a:lnTo>
                    <a:pt x="2881896" y="1614284"/>
                  </a:lnTo>
                  <a:lnTo>
                    <a:pt x="2438412" y="2031873"/>
                  </a:lnTo>
                  <a:lnTo>
                    <a:pt x="1994928" y="2065388"/>
                  </a:lnTo>
                  <a:lnTo>
                    <a:pt x="1551444" y="2190356"/>
                  </a:lnTo>
                  <a:lnTo>
                    <a:pt x="1107960" y="2205609"/>
                  </a:lnTo>
                  <a:lnTo>
                    <a:pt x="664476" y="2127885"/>
                  </a:lnTo>
                  <a:lnTo>
                    <a:pt x="222516" y="2132457"/>
                  </a:lnTo>
                  <a:lnTo>
                    <a:pt x="0" y="2066696"/>
                  </a:lnTo>
                  <a:lnTo>
                    <a:pt x="0" y="2302306"/>
                  </a:lnTo>
                  <a:lnTo>
                    <a:pt x="222516" y="2257412"/>
                  </a:lnTo>
                  <a:lnTo>
                    <a:pt x="664476" y="2332088"/>
                  </a:lnTo>
                  <a:lnTo>
                    <a:pt x="1107960" y="2304656"/>
                  </a:lnTo>
                  <a:lnTo>
                    <a:pt x="1551444" y="2327516"/>
                  </a:lnTo>
                  <a:lnTo>
                    <a:pt x="1994928" y="2272652"/>
                  </a:lnTo>
                  <a:lnTo>
                    <a:pt x="2438412" y="2333625"/>
                  </a:lnTo>
                  <a:lnTo>
                    <a:pt x="2881896" y="2034908"/>
                  </a:lnTo>
                  <a:lnTo>
                    <a:pt x="3323844" y="1880997"/>
                  </a:lnTo>
                  <a:lnTo>
                    <a:pt x="3767328" y="2141601"/>
                  </a:lnTo>
                  <a:lnTo>
                    <a:pt x="4210812" y="2254364"/>
                  </a:lnTo>
                  <a:lnTo>
                    <a:pt x="4653966" y="2226932"/>
                  </a:lnTo>
                  <a:lnTo>
                    <a:pt x="4653966" y="2039480"/>
                  </a:lnTo>
                  <a:close/>
                </a:path>
                <a:path w="4654550" h="2333625">
                  <a:moveTo>
                    <a:pt x="4653966" y="1054976"/>
                  </a:moveTo>
                  <a:lnTo>
                    <a:pt x="4210812" y="806564"/>
                  </a:lnTo>
                  <a:lnTo>
                    <a:pt x="3767328" y="297548"/>
                  </a:lnTo>
                  <a:lnTo>
                    <a:pt x="3323844" y="0"/>
                  </a:lnTo>
                  <a:lnTo>
                    <a:pt x="2881896" y="158864"/>
                  </a:lnTo>
                  <a:lnTo>
                    <a:pt x="2438412" y="731888"/>
                  </a:lnTo>
                  <a:lnTo>
                    <a:pt x="1994928" y="1311008"/>
                  </a:lnTo>
                  <a:lnTo>
                    <a:pt x="1551444" y="1158608"/>
                  </a:lnTo>
                  <a:lnTo>
                    <a:pt x="1107960" y="1141844"/>
                  </a:lnTo>
                  <a:lnTo>
                    <a:pt x="664476" y="963536"/>
                  </a:lnTo>
                  <a:lnTo>
                    <a:pt x="222516" y="1138796"/>
                  </a:lnTo>
                  <a:lnTo>
                    <a:pt x="0" y="758012"/>
                  </a:lnTo>
                  <a:lnTo>
                    <a:pt x="0" y="1428254"/>
                  </a:lnTo>
                  <a:lnTo>
                    <a:pt x="222516" y="1460360"/>
                  </a:lnTo>
                  <a:lnTo>
                    <a:pt x="664476" y="1463408"/>
                  </a:lnTo>
                  <a:lnTo>
                    <a:pt x="1107960" y="1403972"/>
                  </a:lnTo>
                  <a:lnTo>
                    <a:pt x="1551444" y="1613382"/>
                  </a:lnTo>
                  <a:lnTo>
                    <a:pt x="1994928" y="1603616"/>
                  </a:lnTo>
                  <a:lnTo>
                    <a:pt x="2438412" y="1512176"/>
                  </a:lnTo>
                  <a:lnTo>
                    <a:pt x="2881896" y="965060"/>
                  </a:lnTo>
                  <a:lnTo>
                    <a:pt x="3323844" y="715124"/>
                  </a:lnTo>
                  <a:lnTo>
                    <a:pt x="3767328" y="881240"/>
                  </a:lnTo>
                  <a:lnTo>
                    <a:pt x="4210812" y="1321676"/>
                  </a:lnTo>
                  <a:lnTo>
                    <a:pt x="4653966" y="1286624"/>
                  </a:lnTo>
                  <a:lnTo>
                    <a:pt x="4653966" y="1054976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49163" y="2564545"/>
              <a:ext cx="61594" cy="2833370"/>
            </a:xfrm>
            <a:custGeom>
              <a:avLst/>
              <a:gdLst/>
              <a:ahLst/>
              <a:cxnLst/>
              <a:rect l="l" t="t" r="r" b="b"/>
              <a:pathLst>
                <a:path w="61595" h="2833370">
                  <a:moveTo>
                    <a:pt x="0" y="2833268"/>
                  </a:moveTo>
                  <a:lnTo>
                    <a:pt x="0" y="0"/>
                  </a:lnTo>
                </a:path>
                <a:path w="61595" h="2833370">
                  <a:moveTo>
                    <a:pt x="0" y="2833268"/>
                  </a:moveTo>
                  <a:lnTo>
                    <a:pt x="61315" y="283326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49162" y="508253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49162" y="476859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49160" y="445312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49160" y="413918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49160" y="382371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49159" y="350824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49159" y="319430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549159" y="287883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49159" y="256454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4034" y="2564545"/>
              <a:ext cx="0" cy="2833370"/>
            </a:xfrm>
            <a:custGeom>
              <a:avLst/>
              <a:gdLst/>
              <a:ahLst/>
              <a:cxnLst/>
              <a:rect l="l" t="t" r="r" b="b"/>
              <a:pathLst>
                <a:path w="0" h="2833370">
                  <a:moveTo>
                    <a:pt x="0" y="283326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2716" y="539781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2716" y="5082536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2716" y="476859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2716" y="445312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2716" y="413918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2716" y="382371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2716" y="350824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2716" y="3194300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2716" y="2878832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12716" y="256454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4034" y="5397813"/>
              <a:ext cx="4875530" cy="61594"/>
            </a:xfrm>
            <a:custGeom>
              <a:avLst/>
              <a:gdLst/>
              <a:ahLst/>
              <a:cxnLst/>
              <a:rect l="l" t="t" r="r" b="b"/>
              <a:pathLst>
                <a:path w="4875530" h="61595">
                  <a:moveTo>
                    <a:pt x="0" y="0"/>
                  </a:moveTo>
                  <a:lnTo>
                    <a:pt x="4875123" y="0"/>
                  </a:lnTo>
                </a:path>
                <a:path w="487553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17086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60570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004054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47538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89498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332982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776466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19952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663434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105396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549158" y="539781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73606" y="3468001"/>
              <a:ext cx="4654550" cy="645160"/>
            </a:xfrm>
            <a:custGeom>
              <a:avLst/>
              <a:gdLst/>
              <a:ahLst/>
              <a:cxnLst/>
              <a:rect l="l" t="t" r="r" b="b"/>
              <a:pathLst>
                <a:path w="4654550" h="645160">
                  <a:moveTo>
                    <a:pt x="0" y="464654"/>
                  </a:moveTo>
                  <a:lnTo>
                    <a:pt x="222504" y="471538"/>
                  </a:lnTo>
                  <a:lnTo>
                    <a:pt x="664464" y="644677"/>
                  </a:lnTo>
                  <a:lnTo>
                    <a:pt x="1107948" y="567550"/>
                  </a:lnTo>
                  <a:lnTo>
                    <a:pt x="1551432" y="505066"/>
                  </a:lnTo>
                  <a:lnTo>
                    <a:pt x="1994916" y="416674"/>
                  </a:lnTo>
                  <a:lnTo>
                    <a:pt x="2438400" y="547738"/>
                  </a:lnTo>
                  <a:lnTo>
                    <a:pt x="2881884" y="367906"/>
                  </a:lnTo>
                  <a:lnTo>
                    <a:pt x="3323844" y="622"/>
                  </a:lnTo>
                  <a:lnTo>
                    <a:pt x="3767328" y="11290"/>
                  </a:lnTo>
                  <a:lnTo>
                    <a:pt x="4210812" y="35674"/>
                  </a:lnTo>
                  <a:lnTo>
                    <a:pt x="4653953" y="0"/>
                  </a:lnTo>
                </a:path>
              </a:pathLst>
            </a:custGeom>
            <a:ln w="38099">
              <a:solidFill>
                <a:srgbClr val="1F5D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3485" y="3563175"/>
              <a:ext cx="126483" cy="1264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73606" y="4581367"/>
              <a:ext cx="4654550" cy="269240"/>
            </a:xfrm>
            <a:custGeom>
              <a:avLst/>
              <a:gdLst/>
              <a:ahLst/>
              <a:cxnLst/>
              <a:rect l="l" t="t" r="r" b="b"/>
              <a:pathLst>
                <a:path w="4654550" h="269239">
                  <a:moveTo>
                    <a:pt x="0" y="202463"/>
                  </a:moveTo>
                  <a:lnTo>
                    <a:pt x="222504" y="203987"/>
                  </a:lnTo>
                  <a:lnTo>
                    <a:pt x="664464" y="254279"/>
                  </a:lnTo>
                  <a:lnTo>
                    <a:pt x="1107948" y="269049"/>
                  </a:lnTo>
                  <a:lnTo>
                    <a:pt x="1551432" y="251231"/>
                  </a:lnTo>
                  <a:lnTo>
                    <a:pt x="1994916" y="213131"/>
                  </a:lnTo>
                  <a:lnTo>
                    <a:pt x="2438400" y="243611"/>
                  </a:lnTo>
                  <a:lnTo>
                    <a:pt x="2881884" y="185699"/>
                  </a:lnTo>
                  <a:lnTo>
                    <a:pt x="3323844" y="0"/>
                  </a:lnTo>
                  <a:lnTo>
                    <a:pt x="3767328" y="36347"/>
                  </a:lnTo>
                  <a:lnTo>
                    <a:pt x="4210812" y="63779"/>
                  </a:lnTo>
                  <a:lnTo>
                    <a:pt x="4653953" y="45491"/>
                  </a:lnTo>
                </a:path>
              </a:pathLst>
            </a:custGeom>
            <a:ln w="38100">
              <a:solidFill>
                <a:srgbClr val="23854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584" y="4642155"/>
              <a:ext cx="114299" cy="11429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710782" y="2332518"/>
            <a:ext cx="245110" cy="32264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25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9786" y="2332720"/>
            <a:ext cx="252729" cy="32264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700"/>
              </a:spcBef>
            </a:pPr>
            <a:r>
              <a:rPr dirty="0" sz="1600" spc="-25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600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47419" y="5555777"/>
            <a:ext cx="10989310" cy="410845"/>
            <a:chOff x="547419" y="5555777"/>
            <a:chExt cx="10989310" cy="410845"/>
          </a:xfrm>
        </p:grpSpPr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419" y="5559906"/>
              <a:ext cx="374167" cy="4063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11" y="5571982"/>
              <a:ext cx="375589" cy="3942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3803" y="5555777"/>
              <a:ext cx="353047" cy="4104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6995" y="5574003"/>
              <a:ext cx="375856" cy="39221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0199" y="5575184"/>
              <a:ext cx="371614" cy="3910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3339" y="5575056"/>
              <a:ext cx="372859" cy="39115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6582" y="5573838"/>
              <a:ext cx="372351" cy="39237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9723" y="5572516"/>
              <a:ext cx="391147" cy="3937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2915" y="5575056"/>
              <a:ext cx="374877" cy="3911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36158" y="5568718"/>
              <a:ext cx="377875" cy="39749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79349" y="5559906"/>
              <a:ext cx="374166" cy="4063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930635" y="5799141"/>
              <a:ext cx="1605915" cy="0"/>
            </a:xfrm>
            <a:custGeom>
              <a:avLst/>
              <a:gdLst/>
              <a:ahLst/>
              <a:cxnLst/>
              <a:rect l="l" t="t" r="r" b="b"/>
              <a:pathLst>
                <a:path w="1605915" h="0">
                  <a:moveTo>
                    <a:pt x="0" y="0"/>
                  </a:moveTo>
                  <a:lnTo>
                    <a:pt x="1605521" y="0"/>
                  </a:lnTo>
                </a:path>
              </a:pathLst>
            </a:custGeom>
            <a:ln w="28575">
              <a:solidFill>
                <a:srgbClr val="1F874E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672430" y="2200737"/>
            <a:ext cx="4076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$/bu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75914" y="2200534"/>
            <a:ext cx="4076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$/bu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39233" y="2809421"/>
            <a:ext cx="1299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848484"/>
                </a:solidFill>
                <a:latin typeface="Arial"/>
                <a:cs typeface="Arial"/>
              </a:rPr>
              <a:t>Price</a:t>
            </a:r>
            <a:r>
              <a:rPr dirty="0" sz="1600" spc="-65" b="1">
                <a:solidFill>
                  <a:srgbClr val="84848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48484"/>
                </a:solidFill>
                <a:latin typeface="Arial"/>
                <a:cs typeface="Arial"/>
              </a:rPr>
              <a:t>Ranges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46194" y="2940562"/>
            <a:ext cx="19799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6280" marR="5080" indent="-70421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1F5D79"/>
                </a:solidFill>
                <a:latin typeface="Arial"/>
                <a:cs typeface="Arial"/>
              </a:rPr>
              <a:t>Soybean</a:t>
            </a:r>
            <a:r>
              <a:rPr dirty="0" sz="1600" spc="-40" b="1">
                <a:solidFill>
                  <a:srgbClr val="1F5D79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1F5D79"/>
                </a:solidFill>
                <a:latin typeface="Arial"/>
                <a:cs typeface="Arial"/>
              </a:rPr>
              <a:t>Production Costs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99024" y="4899175"/>
            <a:ext cx="2216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23854E"/>
                </a:solidFill>
                <a:latin typeface="Arial"/>
                <a:cs typeface="Arial"/>
              </a:rPr>
              <a:t>Corn</a:t>
            </a:r>
            <a:r>
              <a:rPr dirty="0" sz="1600" spc="-90" b="1">
                <a:solidFill>
                  <a:srgbClr val="23854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3854E"/>
                </a:solidFill>
                <a:latin typeface="Arial"/>
                <a:cs typeface="Arial"/>
              </a:rPr>
              <a:t>Production</a:t>
            </a:r>
            <a:r>
              <a:rPr dirty="0" sz="1600" spc="-35" b="1">
                <a:solidFill>
                  <a:srgbClr val="23854E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854E"/>
                </a:solidFill>
                <a:latin typeface="Arial"/>
                <a:cs typeface="Arial"/>
              </a:rPr>
              <a:t>Costs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34976" y="3876594"/>
            <a:ext cx="17399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AEEE"/>
                </a:solidFill>
                <a:latin typeface="Arial"/>
                <a:cs typeface="Arial"/>
              </a:rPr>
              <a:t>March</a:t>
            </a:r>
            <a:r>
              <a:rPr dirty="0" sz="1600" spc="-40" b="1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EEE"/>
                </a:solidFill>
                <a:latin typeface="Arial"/>
                <a:cs typeface="Arial"/>
              </a:rPr>
              <a:t>26’</a:t>
            </a:r>
            <a:r>
              <a:rPr dirty="0" sz="1600" spc="-110" b="1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AEEE"/>
                </a:solidFill>
                <a:latin typeface="Arial"/>
                <a:cs typeface="Arial"/>
              </a:rPr>
              <a:t>Futures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08362" y="1500421"/>
            <a:ext cx="51161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86180" marR="5080" indent="-117411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Average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Profit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(Loss)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Hypothetical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50/50 </a:t>
            </a:r>
            <a:r>
              <a:rPr dirty="0" sz="2000">
                <a:latin typeface="Arial"/>
                <a:cs typeface="Arial"/>
              </a:rPr>
              <a:t>Corn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Soybean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Farm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861007" y="2609989"/>
            <a:ext cx="5094605" cy="1958339"/>
            <a:chOff x="6861007" y="2609989"/>
            <a:chExt cx="5094605" cy="1958339"/>
          </a:xfrm>
        </p:grpSpPr>
        <p:sp>
          <p:nvSpPr>
            <p:cNvPr id="68" name="object 68"/>
            <p:cNvSpPr/>
            <p:nvPr/>
          </p:nvSpPr>
          <p:spPr>
            <a:xfrm>
              <a:off x="6922325" y="2614752"/>
              <a:ext cx="5028565" cy="1948814"/>
            </a:xfrm>
            <a:custGeom>
              <a:avLst/>
              <a:gdLst/>
              <a:ahLst/>
              <a:cxnLst/>
              <a:rect l="l" t="t" r="r" b="b"/>
              <a:pathLst>
                <a:path w="5028565" h="1948814">
                  <a:moveTo>
                    <a:pt x="0" y="0"/>
                  </a:moveTo>
                  <a:lnTo>
                    <a:pt x="5028336" y="0"/>
                  </a:lnTo>
                  <a:lnTo>
                    <a:pt x="5028336" y="1948814"/>
                  </a:lnTo>
                  <a:lnTo>
                    <a:pt x="0" y="19488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922325" y="2614753"/>
              <a:ext cx="0" cy="1948814"/>
            </a:xfrm>
            <a:custGeom>
              <a:avLst/>
              <a:gdLst/>
              <a:ahLst/>
              <a:cxnLst/>
              <a:rect l="l" t="t" r="r" b="b"/>
              <a:pathLst>
                <a:path w="0" h="1948814">
                  <a:moveTo>
                    <a:pt x="0" y="194881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861007" y="4563568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861007" y="436930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861007" y="417423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861007" y="397916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861007" y="378409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861007" y="358902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861007" y="3393949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861007" y="319887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861007" y="3003805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861007" y="2810257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861007" y="261475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 h="0">
                  <a:moveTo>
                    <a:pt x="0" y="0"/>
                  </a:moveTo>
                  <a:lnTo>
                    <a:pt x="613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922325" y="3978925"/>
              <a:ext cx="5028565" cy="61594"/>
            </a:xfrm>
            <a:custGeom>
              <a:avLst/>
              <a:gdLst/>
              <a:ahLst/>
              <a:cxnLst/>
              <a:rect l="l" t="t" r="r" b="b"/>
              <a:pathLst>
                <a:path w="5028565" h="61595">
                  <a:moveTo>
                    <a:pt x="0" y="0"/>
                  </a:moveTo>
                  <a:lnTo>
                    <a:pt x="5028336" y="0"/>
                  </a:lnTo>
                </a:path>
                <a:path w="5028565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23595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55142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865362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8179308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49325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8807196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9122662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436608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75055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0064496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379962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0693908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1007852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1321796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163574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1950660" y="3978925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31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9907905" y="3722874"/>
              <a:ext cx="314325" cy="339725"/>
            </a:xfrm>
            <a:custGeom>
              <a:avLst/>
              <a:gdLst/>
              <a:ahLst/>
              <a:cxnLst/>
              <a:rect l="l" t="t" r="r" b="b"/>
              <a:pathLst>
                <a:path w="314325" h="339725">
                  <a:moveTo>
                    <a:pt x="0" y="339636"/>
                  </a:moveTo>
                  <a:lnTo>
                    <a:pt x="314274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222174" y="2831976"/>
              <a:ext cx="314325" cy="890905"/>
            </a:xfrm>
            <a:custGeom>
              <a:avLst/>
              <a:gdLst/>
              <a:ahLst/>
              <a:cxnLst/>
              <a:rect l="l" t="t" r="r" b="b"/>
              <a:pathLst>
                <a:path w="314325" h="890904">
                  <a:moveTo>
                    <a:pt x="0" y="890905"/>
                  </a:moveTo>
                  <a:lnTo>
                    <a:pt x="314274" y="0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7079461" y="2743661"/>
              <a:ext cx="2828290" cy="1337945"/>
            </a:xfrm>
            <a:custGeom>
              <a:avLst/>
              <a:gdLst/>
              <a:ahLst/>
              <a:cxnLst/>
              <a:rect l="l" t="t" r="r" b="b"/>
              <a:pathLst>
                <a:path w="2828290" h="1337945">
                  <a:moveTo>
                    <a:pt x="0" y="0"/>
                  </a:moveTo>
                  <a:lnTo>
                    <a:pt x="314985" y="69646"/>
                  </a:lnTo>
                  <a:lnTo>
                    <a:pt x="628929" y="443026"/>
                  </a:lnTo>
                  <a:lnTo>
                    <a:pt x="942873" y="421690"/>
                  </a:lnTo>
                  <a:lnTo>
                    <a:pt x="1256817" y="990142"/>
                  </a:lnTo>
                  <a:lnTo>
                    <a:pt x="1570761" y="1262938"/>
                  </a:lnTo>
                  <a:lnTo>
                    <a:pt x="1886229" y="1063294"/>
                  </a:lnTo>
                  <a:lnTo>
                    <a:pt x="2200173" y="1180642"/>
                  </a:lnTo>
                  <a:lnTo>
                    <a:pt x="2514117" y="1337614"/>
                  </a:lnTo>
                  <a:lnTo>
                    <a:pt x="2828061" y="1319326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536935" y="2831595"/>
              <a:ext cx="1256665" cy="1559560"/>
            </a:xfrm>
            <a:custGeom>
              <a:avLst/>
              <a:gdLst/>
              <a:ahLst/>
              <a:cxnLst/>
              <a:rect l="l" t="t" r="r" b="b"/>
              <a:pathLst>
                <a:path w="1256665" h="1559560">
                  <a:moveTo>
                    <a:pt x="0" y="0"/>
                  </a:moveTo>
                  <a:lnTo>
                    <a:pt x="313944" y="254508"/>
                  </a:lnTo>
                  <a:lnTo>
                    <a:pt x="627888" y="806196"/>
                  </a:lnTo>
                  <a:lnTo>
                    <a:pt x="941832" y="1559318"/>
                  </a:lnTo>
                  <a:lnTo>
                    <a:pt x="1256601" y="1466088"/>
                  </a:lnTo>
                </a:path>
              </a:pathLst>
            </a:custGeom>
            <a:ln w="38100">
              <a:solidFill>
                <a:srgbClr val="0249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7079461" y="2668376"/>
              <a:ext cx="4714240" cy="1581150"/>
            </a:xfrm>
            <a:custGeom>
              <a:avLst/>
              <a:gdLst/>
              <a:ahLst/>
              <a:cxnLst/>
              <a:rect l="l" t="t" r="r" b="b"/>
              <a:pathLst>
                <a:path w="4714240" h="1581150">
                  <a:moveTo>
                    <a:pt x="0" y="0"/>
                  </a:moveTo>
                  <a:lnTo>
                    <a:pt x="314985" y="87020"/>
                  </a:lnTo>
                  <a:lnTo>
                    <a:pt x="628929" y="451243"/>
                  </a:lnTo>
                  <a:lnTo>
                    <a:pt x="942873" y="425335"/>
                  </a:lnTo>
                  <a:lnTo>
                    <a:pt x="1256817" y="1036459"/>
                  </a:lnTo>
                  <a:lnTo>
                    <a:pt x="1570761" y="1268120"/>
                  </a:lnTo>
                  <a:lnTo>
                    <a:pt x="1886229" y="1053223"/>
                  </a:lnTo>
                  <a:lnTo>
                    <a:pt x="2200173" y="1185811"/>
                  </a:lnTo>
                  <a:lnTo>
                    <a:pt x="2514117" y="1300111"/>
                  </a:lnTo>
                  <a:lnTo>
                    <a:pt x="2828061" y="1231531"/>
                  </a:lnTo>
                  <a:lnTo>
                    <a:pt x="3142005" y="865771"/>
                  </a:lnTo>
                  <a:lnTo>
                    <a:pt x="3457473" y="53479"/>
                  </a:lnTo>
                  <a:lnTo>
                    <a:pt x="3771417" y="379628"/>
                  </a:lnTo>
                  <a:lnTo>
                    <a:pt x="4085361" y="943508"/>
                  </a:lnTo>
                  <a:lnTo>
                    <a:pt x="4399305" y="1580921"/>
                  </a:lnTo>
                  <a:lnTo>
                    <a:pt x="4714074" y="1482991"/>
                  </a:lnTo>
                </a:path>
              </a:pathLst>
            </a:custGeom>
            <a:ln w="38100">
              <a:solidFill>
                <a:srgbClr val="1F87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1479262" y="3995065"/>
              <a:ext cx="314325" cy="254635"/>
            </a:xfrm>
            <a:custGeom>
              <a:avLst/>
              <a:gdLst/>
              <a:ahLst/>
              <a:cxnLst/>
              <a:rect l="l" t="t" r="r" b="b"/>
              <a:pathLst>
                <a:path w="314325" h="254635">
                  <a:moveTo>
                    <a:pt x="0" y="254228"/>
                  </a:moveTo>
                  <a:lnTo>
                    <a:pt x="314274" y="0"/>
                  </a:lnTo>
                </a:path>
              </a:pathLst>
            </a:custGeom>
            <a:ln w="19050">
              <a:solidFill>
                <a:srgbClr val="1F874E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/>
          <p:cNvSpPr txBox="1"/>
          <p:nvPr/>
        </p:nvSpPr>
        <p:spPr>
          <a:xfrm>
            <a:off x="6348901" y="2431088"/>
            <a:ext cx="424815" cy="2200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2700">
              <a:lnSpc>
                <a:spcPts val="1710"/>
              </a:lnSpc>
              <a:spcBef>
                <a:spcPts val="95"/>
              </a:spcBef>
            </a:pPr>
            <a:r>
              <a:rPr dirty="0" sz="1600" spc="-25">
                <a:latin typeface="Arial"/>
                <a:cs typeface="Arial"/>
              </a:rPr>
              <a:t>350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300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250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200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  <a:p>
            <a:pPr algn="r" marR="12700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500"/>
              </a:lnSpc>
            </a:pP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ts val="1500"/>
              </a:lnSpc>
            </a:pPr>
            <a:r>
              <a:rPr dirty="0" sz="1600" spc="-5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50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60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algn="r" marR="10795">
              <a:lnSpc>
                <a:spcPts val="1810"/>
              </a:lnSpc>
            </a:pPr>
            <a:r>
              <a:rPr dirty="0" sz="1600" spc="-50">
                <a:latin typeface="Arial"/>
                <a:cs typeface="Arial"/>
              </a:rPr>
              <a:t>-</a:t>
            </a:r>
            <a:r>
              <a:rPr dirty="0" sz="1600" spc="-25">
                <a:latin typeface="Arial"/>
                <a:cs typeface="Arial"/>
              </a:rPr>
              <a:t>150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953050" y="4687847"/>
            <a:ext cx="5052695" cy="4641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20">
                <a:latin typeface="Arial"/>
                <a:cs typeface="Arial"/>
              </a:rPr>
              <a:t>2010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829532" y="2320730"/>
            <a:ext cx="582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$/acre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62942" y="4228510"/>
            <a:ext cx="3197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2496B"/>
                </a:solidFill>
                <a:latin typeface="Arial"/>
                <a:cs typeface="Arial"/>
              </a:rPr>
              <a:t>Profit</a:t>
            </a:r>
            <a:r>
              <a:rPr dirty="0" sz="1200" spc="-55" b="1">
                <a:solidFill>
                  <a:srgbClr val="02496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2496B"/>
                </a:solidFill>
                <a:latin typeface="Arial"/>
                <a:cs typeface="Arial"/>
              </a:rPr>
              <a:t>(Loss)</a:t>
            </a:r>
            <a:r>
              <a:rPr dirty="0" sz="1200" spc="-65" b="1">
                <a:solidFill>
                  <a:srgbClr val="02496B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874E"/>
                </a:solidFill>
                <a:latin typeface="Arial"/>
                <a:cs typeface="Arial"/>
              </a:rPr>
              <a:t>+</a:t>
            </a:r>
            <a:r>
              <a:rPr dirty="0" sz="1200" spc="-60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874E"/>
                </a:solidFill>
                <a:latin typeface="Arial"/>
                <a:cs typeface="Arial"/>
              </a:rPr>
              <a:t>Direct</a:t>
            </a:r>
            <a:r>
              <a:rPr dirty="0" sz="1200" spc="-85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874E"/>
                </a:solidFill>
                <a:latin typeface="Arial"/>
                <a:cs typeface="Arial"/>
              </a:rPr>
              <a:t>Government</a:t>
            </a:r>
            <a:r>
              <a:rPr dirty="0" sz="1200" spc="-55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F874E"/>
                </a:solidFill>
                <a:latin typeface="Arial"/>
                <a:cs typeface="Arial"/>
              </a:rPr>
              <a:t>Payments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445840" y="5210670"/>
            <a:ext cx="38449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1F874E"/>
                </a:solidFill>
                <a:latin typeface="Arial"/>
                <a:cs typeface="Arial"/>
              </a:rPr>
              <a:t>2024:</a:t>
            </a:r>
            <a:r>
              <a:rPr dirty="0" sz="1100" spc="-45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Emergency</a:t>
            </a:r>
            <a:r>
              <a:rPr dirty="0" u="dash" sz="1100" spc="-3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Commodity</a:t>
            </a:r>
            <a:r>
              <a:rPr dirty="0" u="dash" sz="1100" spc="-85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Assistance</a:t>
            </a:r>
            <a:r>
              <a:rPr dirty="0" u="dash" sz="1100" spc="3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Program</a:t>
            </a:r>
            <a:r>
              <a:rPr dirty="0" u="dash" sz="1100" spc="-4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(ECAP</a:t>
            </a:r>
            <a:r>
              <a:rPr dirty="0" u="none" sz="1100" spc="-10" b="1">
                <a:solidFill>
                  <a:srgbClr val="1F874E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445901" y="5545907"/>
            <a:ext cx="52774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1F874E"/>
                </a:solidFill>
                <a:latin typeface="Arial"/>
                <a:cs typeface="Arial"/>
              </a:rPr>
              <a:t>2025:</a:t>
            </a:r>
            <a:r>
              <a:rPr dirty="0" sz="1100" spc="-65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Farmer</a:t>
            </a:r>
            <a:r>
              <a:rPr dirty="0" u="dash" sz="1100" spc="-9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Bridge</a:t>
            </a:r>
            <a:r>
              <a:rPr dirty="0" u="dash" sz="1100" spc="-7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Assistance</a:t>
            </a:r>
            <a:r>
              <a:rPr dirty="0" u="dash" sz="1100" spc="-15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(FBA)</a:t>
            </a:r>
            <a:r>
              <a:rPr dirty="0" u="dash" sz="1100" spc="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1100" spc="-10" b="1">
                <a:solidFill>
                  <a:srgbClr val="1F874E"/>
                </a:solidFill>
                <a:uFill>
                  <a:solidFill>
                    <a:srgbClr val="1F874E"/>
                  </a:solidFill>
                </a:uFill>
                <a:latin typeface="Arial"/>
                <a:cs typeface="Arial"/>
              </a:rPr>
              <a:t>Program</a:t>
            </a:r>
            <a:r>
              <a:rPr dirty="0" u="none" sz="1100" spc="-65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1F874E"/>
                </a:solidFill>
                <a:latin typeface="Arial"/>
                <a:cs typeface="Arial"/>
              </a:rPr>
              <a:t>+</a:t>
            </a:r>
            <a:r>
              <a:rPr dirty="0" u="none" sz="1100" spc="-70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1F874E"/>
                </a:solidFill>
                <a:latin typeface="Arial"/>
                <a:cs typeface="Arial"/>
              </a:rPr>
              <a:t>Projected</a:t>
            </a:r>
            <a:r>
              <a:rPr dirty="0" u="none" sz="1100" spc="-70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1F874E"/>
                </a:solidFill>
                <a:latin typeface="Arial"/>
                <a:cs typeface="Arial"/>
              </a:rPr>
              <a:t>ARC/PLC</a:t>
            </a:r>
            <a:r>
              <a:rPr dirty="0" u="none" sz="1100" spc="30" b="1">
                <a:solidFill>
                  <a:srgbClr val="1F874E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1F874E"/>
                </a:solidFill>
                <a:latin typeface="Arial"/>
                <a:cs typeface="Arial"/>
              </a:rPr>
              <a:t>Payments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PowerPoint Presentation</dc:title>
  <dcterms:created xsi:type="dcterms:W3CDTF">2026-01-28T14:25:29Z</dcterms:created>
  <dcterms:modified xsi:type="dcterms:W3CDTF">2026-01-28T14:25:29Z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0x010100B2C9EAE45D76AB47B9044D1E223D4051</vt:lpwstr>
  </property>
  <property fmtid="{D5CDD505-2E9C-101B-9397-08002B2CF9AE}" pid="3" name="Created">
    <vt:filetime>2026-01-27T00:00:00Z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2026-01-28T00:00:00Z</vt:filetime>
  </property>
  <property fmtid="{D5CDD505-2E9C-101B-9397-08002B2CF9AE}" pid="6" name="MSIP_Label_a9c3822d-505a-4f1c-95ce-447041d13b70_ActionId">
    <vt:lpwstr>55450fd0-86d9-4603-8ce7-4515284fc46f</vt:lpwstr>
  </property>
  <property fmtid="{D5CDD505-2E9C-101B-9397-08002B2CF9AE}" pid="7" name="MSIP_Label_a9c3822d-505a-4f1c-95ce-447041d13b70_ContentBits">
    <vt:lpwstr>0</vt:lpwstr>
  </property>
  <property fmtid="{D5CDD505-2E9C-101B-9397-08002B2CF9AE}" pid="8" name="MSIP_Label_a9c3822d-505a-4f1c-95ce-447041d13b70_Enabled">
    <vt:lpwstr>true</vt:lpwstr>
  </property>
  <property fmtid="{D5CDD505-2E9C-101B-9397-08002B2CF9AE}" pid="9" name="MSIP_Label_a9c3822d-505a-4f1c-95ce-447041d13b70_Method">
    <vt:lpwstr>Privileged</vt:lpwstr>
  </property>
  <property fmtid="{D5CDD505-2E9C-101B-9397-08002B2CF9AE}" pid="10" name="MSIP_Label_a9c3822d-505a-4f1c-95ce-447041d13b70_Name">
    <vt:lpwstr>a9c3822d-505a-4f1c-95ce-447041d13b70</vt:lpwstr>
  </property>
  <property fmtid="{D5CDD505-2E9C-101B-9397-08002B2CF9AE}" pid="11" name="MSIP_Label_a9c3822d-505a-4f1c-95ce-447041d13b70_SetDate">
    <vt:lpwstr>2023-03-06T20:18:30Z</vt:lpwstr>
  </property>
  <property fmtid="{D5CDD505-2E9C-101B-9397-08002B2CF9AE}" pid="12" name="MSIP_Label_a9c3822d-505a-4f1c-95ce-447041d13b70_SiteId">
    <vt:lpwstr>b397c653-5b19-463f-b9fc-af658ded9128</vt:lpwstr>
  </property>
  <property fmtid="{D5CDD505-2E9C-101B-9397-08002B2CF9AE}" pid="13" name="Producer">
    <vt:lpwstr>Adobe PDF Library 25.1.5</vt:lpwstr>
  </property>
</Properties>
</file>