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68" r:id="rId2"/>
    <p:sldId id="850" r:id="rId3"/>
    <p:sldId id="870" r:id="rId4"/>
    <p:sldId id="915" r:id="rId5"/>
    <p:sldId id="813" r:id="rId6"/>
    <p:sldId id="814" r:id="rId7"/>
    <p:sldId id="864" r:id="rId8"/>
    <p:sldId id="815" r:id="rId9"/>
    <p:sldId id="863" r:id="rId10"/>
    <p:sldId id="828" r:id="rId11"/>
    <p:sldId id="827" r:id="rId12"/>
    <p:sldId id="829" r:id="rId13"/>
    <p:sldId id="830" r:id="rId14"/>
    <p:sldId id="832" r:id="rId15"/>
    <p:sldId id="833" r:id="rId16"/>
    <p:sldId id="835" r:id="rId17"/>
    <p:sldId id="836" r:id="rId18"/>
    <p:sldId id="837" r:id="rId19"/>
    <p:sldId id="866" r:id="rId20"/>
    <p:sldId id="867" r:id="rId21"/>
    <p:sldId id="868" r:id="rId22"/>
    <p:sldId id="927" r:id="rId23"/>
    <p:sldId id="808" r:id="rId24"/>
    <p:sldId id="824" r:id="rId25"/>
    <p:sldId id="817" r:id="rId26"/>
    <p:sldId id="818" r:id="rId27"/>
    <p:sldId id="819" r:id="rId28"/>
    <p:sldId id="820" r:id="rId29"/>
    <p:sldId id="821" r:id="rId30"/>
    <p:sldId id="926" r:id="rId31"/>
    <p:sldId id="923" r:id="rId32"/>
    <p:sldId id="271" r:id="rId33"/>
    <p:sldId id="922" r:id="rId34"/>
    <p:sldId id="924" r:id="rId35"/>
    <p:sldId id="925" r:id="rId36"/>
    <p:sldId id="810" r:id="rId37"/>
    <p:sldId id="921" r:id="rId38"/>
    <p:sldId id="920" r:id="rId39"/>
    <p:sldId id="860" r:id="rId40"/>
    <p:sldId id="807" r:id="rId41"/>
  </p:sldIdLst>
  <p:sldSz cx="9144000" cy="6858000" type="screen4x3"/>
  <p:notesSz cx="7010400" cy="92964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AC"/>
    <a:srgbClr val="B31B1B"/>
    <a:srgbClr val="6EB53F"/>
    <a:srgbClr val="DF0B57"/>
    <a:srgbClr val="EA0600"/>
    <a:srgbClr val="EF4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6" autoAdjust="0"/>
    <p:restoredTop sz="96226" autoAdjust="0"/>
  </p:normalViewPr>
  <p:slideViewPr>
    <p:cSldViewPr snapToGrid="0" snapToObjects="1">
      <p:cViewPr varScale="1">
        <p:scale>
          <a:sx n="87" d="100"/>
          <a:sy n="87" d="100"/>
        </p:scale>
        <p:origin x="1327" y="4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6" d="100"/>
        <a:sy n="96" d="100"/>
      </p:scale>
      <p:origin x="0" y="-27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olfch\Documents\FMMO%20Pricing\pcconsp_1_(3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D%20wMarin\PPD%20Decomposition%20Calculator.2021-02-10.2.MB-PPD%20decomposed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D%20wMarin\PPD%20Decomposition%20Calculator.2021-02-10.2.MB-PPD%20decomposed.xlsm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olfch\Documents\FMMO%20Pricing\CI%20relative%20valu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olfch\Documents\FMMO%20Pricing\FMMO%20class%20I%20prices%202000-20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olfch\Documents\FMMO%20Pricing\FMMO%20class%20I%20prices%202000-202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w364\Documents\Papers\FMMO%20Pricing\FMMO%20class%20I%20prices%202000-202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w364\Documents\Papers\FMMO%20Pricing\per%20capita%20consumption%20thru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w364\Documents\Papers\FMMO%20Pricing\per%20capita%20consumption%20thru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w364\Documents\Papers\Disorderly%20Marketing\US%20Mailbox%20milk%20price%202000-2022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D%20wMarin\PPD%20Decomposition%20Calculator.2021-02-10.2.MB-PPD%20decomposed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D%20wMarin\PPD%20Decomposition%20Calculator.2021-02-10.2.MB-PPD%20decomposed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D%20wMarin\PPD%20Decomposition%20Calculator.2021-02-10.2.MB-PPD%20decomposed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D%20wMarin\PPD%20Decomposition%20Calculator.2021-02-10.2.MB-PPD%20decomposed.xlsm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D%20wMarin\PPD%20Decomposition%20Calculator.2021-02-10.2.MB-PPD%20decomposed.xlsm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'per capita'!$A$6:$A$52</c:f>
              <c:numCache>
                <c:formatCode>General</c:formatCode>
                <c:ptCount val="47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</c:numCache>
            </c:numRef>
          </c:cat>
          <c:val>
            <c:numRef>
              <c:f>'per capita'!$U$6:$U$52</c:f>
              <c:numCache>
                <c:formatCode>0</c:formatCode>
                <c:ptCount val="47"/>
                <c:pt idx="0">
                  <c:v>539.13220634060735</c:v>
                </c:pt>
                <c:pt idx="1">
                  <c:v>539.72068704565777</c:v>
                </c:pt>
                <c:pt idx="2">
                  <c:v>540.21313209740322</c:v>
                </c:pt>
                <c:pt idx="3">
                  <c:v>544.26848170361882</c:v>
                </c:pt>
                <c:pt idx="4">
                  <c:v>548.20377241118831</c:v>
                </c:pt>
                <c:pt idx="5">
                  <c:v>543.22299605666456</c:v>
                </c:pt>
                <c:pt idx="6">
                  <c:v>540.57991181305056</c:v>
                </c:pt>
                <c:pt idx="7">
                  <c:v>554.55062277120271</c:v>
                </c:pt>
                <c:pt idx="8">
                  <c:v>572.92355755483197</c:v>
                </c:pt>
                <c:pt idx="9">
                  <c:v>581.95965271548732</c:v>
                </c:pt>
                <c:pt idx="10">
                  <c:v>593.76598760410286</c:v>
                </c:pt>
                <c:pt idx="11">
                  <c:v>591.541277617795</c:v>
                </c:pt>
                <c:pt idx="12">
                  <c:v>601.31216948649944</c:v>
                </c:pt>
                <c:pt idx="13">
                  <c:v>582.55006713710259</c:v>
                </c:pt>
                <c:pt idx="14">
                  <c:v>563.84681938368738</c:v>
                </c:pt>
                <c:pt idx="15">
                  <c:v>567.96811283642239</c:v>
                </c:pt>
                <c:pt idx="16">
                  <c:v>563.71181847230491</c:v>
                </c:pt>
                <c:pt idx="17">
                  <c:v>562.4304187719448</c:v>
                </c:pt>
                <c:pt idx="18">
                  <c:v>569.26860194808944</c:v>
                </c:pt>
                <c:pt idx="19">
                  <c:v>579.19167597741057</c:v>
                </c:pt>
                <c:pt idx="20">
                  <c:v>572.10002049026173</c:v>
                </c:pt>
                <c:pt idx="21">
                  <c:v>562.67135786171639</c:v>
                </c:pt>
                <c:pt idx="22">
                  <c:v>565.09483895557673</c:v>
                </c:pt>
                <c:pt idx="23">
                  <c:v>570.90157623806624</c:v>
                </c:pt>
                <c:pt idx="24">
                  <c:v>583.92553344862711</c:v>
                </c:pt>
                <c:pt idx="25">
                  <c:v>589.95567605903193</c:v>
                </c:pt>
                <c:pt idx="26">
                  <c:v>585.19895747788723</c:v>
                </c:pt>
                <c:pt idx="27">
                  <c:v>587.68945521150965</c:v>
                </c:pt>
                <c:pt idx="28">
                  <c:v>596.36283366594591</c:v>
                </c:pt>
                <c:pt idx="29">
                  <c:v>593.78586072572011</c:v>
                </c:pt>
                <c:pt idx="30">
                  <c:v>603.17155104875428</c:v>
                </c:pt>
                <c:pt idx="31">
                  <c:v>611.70056718159378</c:v>
                </c:pt>
                <c:pt idx="32">
                  <c:v>611.96563500619266</c:v>
                </c:pt>
                <c:pt idx="33">
                  <c:v>606.29848466780356</c:v>
                </c:pt>
                <c:pt idx="34">
                  <c:v>606.64001273226222</c:v>
                </c:pt>
                <c:pt idx="35">
                  <c:v>603.44028562271978</c:v>
                </c:pt>
                <c:pt idx="36">
                  <c:v>602.86380179804701</c:v>
                </c:pt>
                <c:pt idx="37">
                  <c:v>613.4909639375951</c:v>
                </c:pt>
                <c:pt idx="38">
                  <c:v>606.21380958779196</c:v>
                </c:pt>
                <c:pt idx="39">
                  <c:v>614.43470333165715</c:v>
                </c:pt>
                <c:pt idx="40">
                  <c:v>627.84532469000783</c:v>
                </c:pt>
                <c:pt idx="41">
                  <c:v>643.95675960252925</c:v>
                </c:pt>
                <c:pt idx="42">
                  <c:v>642.93141860302205</c:v>
                </c:pt>
                <c:pt idx="43">
                  <c:v>643.90550547353814</c:v>
                </c:pt>
                <c:pt idx="44">
                  <c:v>651.20886060361727</c:v>
                </c:pt>
                <c:pt idx="45">
                  <c:v>650.6878705476845</c:v>
                </c:pt>
                <c:pt idx="46">
                  <c:v>661.46331687506711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70-4C23-B8C5-795C9F0B1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2383680"/>
        <c:axId val="492384008"/>
      </c:lineChart>
      <c:catAx>
        <c:axId val="49238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384008"/>
        <c:crosses val="autoZero"/>
        <c:auto val="1"/>
        <c:lblAlgn val="ctr"/>
        <c:lblOffset val="100"/>
        <c:noMultiLvlLbl val="0"/>
      </c:catAx>
      <c:valAx>
        <c:axId val="492384008"/>
        <c:scaling>
          <c:orientation val="minMax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Lbs/year (fat equivalent)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38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'PPD Decomp Charts'!$AL$50</c:f>
          <c:strCache>
            <c:ptCount val="1"/>
            <c:pt idx="0">
              <c:v>Class IV Utilization of Butterfat in FO 1 (Northeast)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E0404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Class IV Utilization of Butterfat (%)</c:v>
          </c:tx>
          <c:spPr>
            <a:ln w="127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Longitudinal_PPD_Decomp!$A$127:$A$257</c:f>
              <c:numCache>
                <c:formatCode>m/d/yyyy</c:formatCode>
                <c:ptCount val="13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</c:numCache>
            </c:numRef>
          </c:cat>
          <c:val>
            <c:numRef>
              <c:f>Longitudinal_PPD_Decomp!$AE$127:$AE$257</c:f>
              <c:numCache>
                <c:formatCode>0.00</c:formatCode>
                <c:ptCount val="131"/>
                <c:pt idx="0">
                  <c:v>17.600000000000001</c:v>
                </c:pt>
                <c:pt idx="1">
                  <c:v>17.16</c:v>
                </c:pt>
                <c:pt idx="2">
                  <c:v>14.08</c:v>
                </c:pt>
                <c:pt idx="3">
                  <c:v>14.85</c:v>
                </c:pt>
                <c:pt idx="4">
                  <c:v>14.34</c:v>
                </c:pt>
                <c:pt idx="5">
                  <c:v>11.4</c:v>
                </c:pt>
                <c:pt idx="6">
                  <c:v>9.75</c:v>
                </c:pt>
                <c:pt idx="7">
                  <c:v>9.56</c:v>
                </c:pt>
                <c:pt idx="8">
                  <c:v>10.82</c:v>
                </c:pt>
                <c:pt idx="9">
                  <c:v>9.75</c:v>
                </c:pt>
                <c:pt idx="10">
                  <c:v>9.85</c:v>
                </c:pt>
                <c:pt idx="11">
                  <c:v>16.2</c:v>
                </c:pt>
                <c:pt idx="12">
                  <c:v>16.16</c:v>
                </c:pt>
                <c:pt idx="13">
                  <c:v>14.94</c:v>
                </c:pt>
                <c:pt idx="14">
                  <c:v>14.18</c:v>
                </c:pt>
                <c:pt idx="15">
                  <c:v>15.83</c:v>
                </c:pt>
                <c:pt idx="16">
                  <c:v>15.46</c:v>
                </c:pt>
                <c:pt idx="17">
                  <c:v>10.81</c:v>
                </c:pt>
                <c:pt idx="18">
                  <c:v>12.2</c:v>
                </c:pt>
                <c:pt idx="19">
                  <c:v>10.01</c:v>
                </c:pt>
                <c:pt idx="20">
                  <c:v>12.1</c:v>
                </c:pt>
                <c:pt idx="21">
                  <c:v>10.6</c:v>
                </c:pt>
                <c:pt idx="22">
                  <c:v>11.15</c:v>
                </c:pt>
                <c:pt idx="23">
                  <c:v>14.87</c:v>
                </c:pt>
                <c:pt idx="24">
                  <c:v>17.39</c:v>
                </c:pt>
                <c:pt idx="25">
                  <c:v>16.28</c:v>
                </c:pt>
                <c:pt idx="26">
                  <c:v>14.02</c:v>
                </c:pt>
                <c:pt idx="27">
                  <c:v>17.54</c:v>
                </c:pt>
                <c:pt idx="28">
                  <c:v>14.26</c:v>
                </c:pt>
                <c:pt idx="29">
                  <c:v>11.19</c:v>
                </c:pt>
                <c:pt idx="30">
                  <c:v>12.04</c:v>
                </c:pt>
                <c:pt idx="31">
                  <c:v>9.0299999999999994</c:v>
                </c:pt>
                <c:pt idx="32">
                  <c:v>11.65</c:v>
                </c:pt>
                <c:pt idx="33">
                  <c:v>11.03</c:v>
                </c:pt>
                <c:pt idx="34">
                  <c:v>11.79</c:v>
                </c:pt>
                <c:pt idx="35">
                  <c:v>17.38</c:v>
                </c:pt>
                <c:pt idx="36">
                  <c:v>18.170000000000002</c:v>
                </c:pt>
                <c:pt idx="37">
                  <c:v>17.79</c:v>
                </c:pt>
                <c:pt idx="38">
                  <c:v>16.62</c:v>
                </c:pt>
                <c:pt idx="39">
                  <c:v>16.100000000000001</c:v>
                </c:pt>
                <c:pt idx="40">
                  <c:v>16.89</c:v>
                </c:pt>
                <c:pt idx="41">
                  <c:v>14.56</c:v>
                </c:pt>
                <c:pt idx="42">
                  <c:v>11.91</c:v>
                </c:pt>
                <c:pt idx="43">
                  <c:v>10.61</c:v>
                </c:pt>
                <c:pt idx="44">
                  <c:v>10.67</c:v>
                </c:pt>
                <c:pt idx="45">
                  <c:v>10.29</c:v>
                </c:pt>
                <c:pt idx="46">
                  <c:v>11.51</c:v>
                </c:pt>
                <c:pt idx="47">
                  <c:v>15.68</c:v>
                </c:pt>
                <c:pt idx="48">
                  <c:v>17.63</c:v>
                </c:pt>
                <c:pt idx="49">
                  <c:v>18.28</c:v>
                </c:pt>
                <c:pt idx="50">
                  <c:v>15.02</c:v>
                </c:pt>
                <c:pt idx="51">
                  <c:v>16</c:v>
                </c:pt>
                <c:pt idx="52">
                  <c:v>15.34</c:v>
                </c:pt>
                <c:pt idx="53">
                  <c:v>13.92</c:v>
                </c:pt>
                <c:pt idx="54">
                  <c:v>13.1</c:v>
                </c:pt>
                <c:pt idx="55">
                  <c:v>11.73</c:v>
                </c:pt>
                <c:pt idx="56">
                  <c:v>13.64</c:v>
                </c:pt>
                <c:pt idx="57">
                  <c:v>15.02</c:v>
                </c:pt>
                <c:pt idx="58">
                  <c:v>15.8</c:v>
                </c:pt>
                <c:pt idx="59">
                  <c:v>17.38</c:v>
                </c:pt>
                <c:pt idx="60">
                  <c:v>20.37</c:v>
                </c:pt>
                <c:pt idx="61">
                  <c:v>18.98</c:v>
                </c:pt>
                <c:pt idx="62">
                  <c:v>16.809999999999999</c:v>
                </c:pt>
                <c:pt idx="63">
                  <c:v>18.53</c:v>
                </c:pt>
                <c:pt idx="64">
                  <c:v>18.420000000000002</c:v>
                </c:pt>
                <c:pt idx="65">
                  <c:v>15.67</c:v>
                </c:pt>
                <c:pt idx="66">
                  <c:v>13.49</c:v>
                </c:pt>
                <c:pt idx="67">
                  <c:v>11.52</c:v>
                </c:pt>
                <c:pt idx="68">
                  <c:v>13.31</c:v>
                </c:pt>
                <c:pt idx="69">
                  <c:v>14.21</c:v>
                </c:pt>
                <c:pt idx="70">
                  <c:v>13.69</c:v>
                </c:pt>
                <c:pt idx="71">
                  <c:v>18.989999999999998</c:v>
                </c:pt>
                <c:pt idx="72">
                  <c:v>20.59</c:v>
                </c:pt>
                <c:pt idx="73">
                  <c:v>18.86</c:v>
                </c:pt>
                <c:pt idx="74">
                  <c:v>16.420000000000002</c:v>
                </c:pt>
                <c:pt idx="75">
                  <c:v>18.440000000000001</c:v>
                </c:pt>
                <c:pt idx="76">
                  <c:v>17.510000000000002</c:v>
                </c:pt>
                <c:pt idx="77">
                  <c:v>14.14</c:v>
                </c:pt>
                <c:pt idx="78">
                  <c:v>14.45</c:v>
                </c:pt>
                <c:pt idx="79">
                  <c:v>11.36</c:v>
                </c:pt>
                <c:pt idx="80">
                  <c:v>13.99</c:v>
                </c:pt>
                <c:pt idx="81">
                  <c:v>14.31</c:v>
                </c:pt>
                <c:pt idx="82">
                  <c:v>14.93</c:v>
                </c:pt>
                <c:pt idx="83">
                  <c:v>18.54</c:v>
                </c:pt>
                <c:pt idx="84">
                  <c:v>20.350000000000001</c:v>
                </c:pt>
                <c:pt idx="85">
                  <c:v>21.13</c:v>
                </c:pt>
                <c:pt idx="86">
                  <c:v>18.989999999999998</c:v>
                </c:pt>
                <c:pt idx="87">
                  <c:v>19.03</c:v>
                </c:pt>
                <c:pt idx="88">
                  <c:v>17.16</c:v>
                </c:pt>
                <c:pt idx="89">
                  <c:v>14.53</c:v>
                </c:pt>
                <c:pt idx="90">
                  <c:v>14.63</c:v>
                </c:pt>
                <c:pt idx="91">
                  <c:v>10.52</c:v>
                </c:pt>
                <c:pt idx="92">
                  <c:v>14.98</c:v>
                </c:pt>
                <c:pt idx="93">
                  <c:v>13.74</c:v>
                </c:pt>
                <c:pt idx="94">
                  <c:v>14.54</c:v>
                </c:pt>
                <c:pt idx="95">
                  <c:v>17.440000000000001</c:v>
                </c:pt>
                <c:pt idx="96">
                  <c:v>17.14</c:v>
                </c:pt>
                <c:pt idx="97">
                  <c:v>16.68</c:v>
                </c:pt>
                <c:pt idx="98">
                  <c:v>17.239999999999998</c:v>
                </c:pt>
                <c:pt idx="99">
                  <c:v>17.05</c:v>
                </c:pt>
                <c:pt idx="100">
                  <c:v>16.809999999999999</c:v>
                </c:pt>
                <c:pt idx="101">
                  <c:v>15.12</c:v>
                </c:pt>
                <c:pt idx="102">
                  <c:v>12.77</c:v>
                </c:pt>
                <c:pt idx="103">
                  <c:v>12.8</c:v>
                </c:pt>
                <c:pt idx="104">
                  <c:v>13.09</c:v>
                </c:pt>
                <c:pt idx="105">
                  <c:v>12.85</c:v>
                </c:pt>
                <c:pt idx="106">
                  <c:v>13.34</c:v>
                </c:pt>
                <c:pt idx="107">
                  <c:v>17.7</c:v>
                </c:pt>
                <c:pt idx="108">
                  <c:v>17.13</c:v>
                </c:pt>
                <c:pt idx="109">
                  <c:v>18.559999999999999</c:v>
                </c:pt>
                <c:pt idx="110">
                  <c:v>15.98</c:v>
                </c:pt>
                <c:pt idx="111">
                  <c:v>17.13</c:v>
                </c:pt>
                <c:pt idx="112">
                  <c:v>18.52</c:v>
                </c:pt>
                <c:pt idx="113">
                  <c:v>15.86</c:v>
                </c:pt>
                <c:pt idx="114">
                  <c:v>13.56</c:v>
                </c:pt>
                <c:pt idx="115">
                  <c:v>13.72</c:v>
                </c:pt>
                <c:pt idx="116">
                  <c:v>14.07</c:v>
                </c:pt>
                <c:pt idx="117">
                  <c:v>13.58</c:v>
                </c:pt>
                <c:pt idx="118">
                  <c:v>14.48</c:v>
                </c:pt>
                <c:pt idx="119">
                  <c:v>18.66</c:v>
                </c:pt>
                <c:pt idx="120">
                  <c:v>18.3</c:v>
                </c:pt>
                <c:pt idx="121">
                  <c:v>17.239999999999998</c:v>
                </c:pt>
                <c:pt idx="122">
                  <c:v>19.13</c:v>
                </c:pt>
                <c:pt idx="123">
                  <c:v>28.42</c:v>
                </c:pt>
                <c:pt idx="124">
                  <c:v>18.41</c:v>
                </c:pt>
                <c:pt idx="125">
                  <c:v>15.04</c:v>
                </c:pt>
                <c:pt idx="126">
                  <c:v>14.63</c:v>
                </c:pt>
                <c:pt idx="127">
                  <c:v>14.29</c:v>
                </c:pt>
                <c:pt idx="128">
                  <c:v>13.8</c:v>
                </c:pt>
                <c:pt idx="129">
                  <c:v>14.84</c:v>
                </c:pt>
                <c:pt idx="130">
                  <c:v>17.09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87-4E09-8354-E538E3BA7FE5}"/>
            </c:ext>
          </c:extLst>
        </c:ser>
        <c:ser>
          <c:idx val="1"/>
          <c:order val="1"/>
          <c:tx>
            <c:v>Class IV Utilization of Butterfat, Linear Trend (%)</c:v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Longitudinal_PPD_Decomp!$A$127:$A$257</c:f>
              <c:numCache>
                <c:formatCode>m/d/yyyy</c:formatCode>
                <c:ptCount val="13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</c:numCache>
            </c:numRef>
          </c:cat>
          <c:val>
            <c:numRef>
              <c:f>Longitudinal_PPD_Decomp!$AF$127:$AF$257</c:f>
              <c:numCache>
                <c:formatCode>0.00</c:formatCode>
                <c:ptCount val="131"/>
                <c:pt idx="0">
                  <c:v>13.316162534435257</c:v>
                </c:pt>
                <c:pt idx="1">
                  <c:v>13.3429693265736</c:v>
                </c:pt>
                <c:pt idx="2">
                  <c:v>13.369776118711943</c:v>
                </c:pt>
                <c:pt idx="3">
                  <c:v>13.396582910850286</c:v>
                </c:pt>
                <c:pt idx="4">
                  <c:v>13.423389702988629</c:v>
                </c:pt>
                <c:pt idx="5">
                  <c:v>13.450196495126972</c:v>
                </c:pt>
                <c:pt idx="6">
                  <c:v>13.477003287265315</c:v>
                </c:pt>
                <c:pt idx="7">
                  <c:v>13.503810079403658</c:v>
                </c:pt>
                <c:pt idx="8">
                  <c:v>13.530616871542001</c:v>
                </c:pt>
                <c:pt idx="9">
                  <c:v>13.557423663680344</c:v>
                </c:pt>
                <c:pt idx="10">
                  <c:v>13.584230455818687</c:v>
                </c:pt>
                <c:pt idx="11">
                  <c:v>13.611037247957029</c:v>
                </c:pt>
                <c:pt idx="12">
                  <c:v>13.637844040095372</c:v>
                </c:pt>
                <c:pt idx="13">
                  <c:v>13.664650832233715</c:v>
                </c:pt>
                <c:pt idx="14">
                  <c:v>13.691457624372058</c:v>
                </c:pt>
                <c:pt idx="15">
                  <c:v>13.718264416510401</c:v>
                </c:pt>
                <c:pt idx="16">
                  <c:v>13.745071208648744</c:v>
                </c:pt>
                <c:pt idx="17">
                  <c:v>13.771878000787087</c:v>
                </c:pt>
                <c:pt idx="18">
                  <c:v>13.79868479292543</c:v>
                </c:pt>
                <c:pt idx="19">
                  <c:v>13.825491585063773</c:v>
                </c:pt>
                <c:pt idx="20">
                  <c:v>13.852298377202116</c:v>
                </c:pt>
                <c:pt idx="21">
                  <c:v>13.879105169340459</c:v>
                </c:pt>
                <c:pt idx="22">
                  <c:v>13.905911961478802</c:v>
                </c:pt>
                <c:pt idx="23">
                  <c:v>13.932718753617145</c:v>
                </c:pt>
                <c:pt idx="24">
                  <c:v>13.959525545755488</c:v>
                </c:pt>
                <c:pt idx="25">
                  <c:v>13.986332337893831</c:v>
                </c:pt>
                <c:pt idx="26">
                  <c:v>14.013139130032174</c:v>
                </c:pt>
                <c:pt idx="27">
                  <c:v>14.039945922170517</c:v>
                </c:pt>
                <c:pt idx="28">
                  <c:v>14.06675271430886</c:v>
                </c:pt>
                <c:pt idx="29">
                  <c:v>14.093559506447203</c:v>
                </c:pt>
                <c:pt idx="30">
                  <c:v>14.120366298585544</c:v>
                </c:pt>
                <c:pt idx="31">
                  <c:v>14.147173090723889</c:v>
                </c:pt>
                <c:pt idx="32">
                  <c:v>14.173979882862231</c:v>
                </c:pt>
                <c:pt idx="33">
                  <c:v>14.200786675000575</c:v>
                </c:pt>
                <c:pt idx="34">
                  <c:v>14.227593467138917</c:v>
                </c:pt>
                <c:pt idx="35">
                  <c:v>14.25440025927726</c:v>
                </c:pt>
                <c:pt idx="36">
                  <c:v>14.281207051415603</c:v>
                </c:pt>
                <c:pt idx="37">
                  <c:v>14.308013843553946</c:v>
                </c:pt>
                <c:pt idx="38">
                  <c:v>14.334820635692289</c:v>
                </c:pt>
                <c:pt idx="39">
                  <c:v>14.361627427830632</c:v>
                </c:pt>
                <c:pt idx="40">
                  <c:v>14.388434219968975</c:v>
                </c:pt>
                <c:pt idx="41">
                  <c:v>14.415241012107318</c:v>
                </c:pt>
                <c:pt idx="42">
                  <c:v>14.442047804245661</c:v>
                </c:pt>
                <c:pt idx="43">
                  <c:v>14.468854596384004</c:v>
                </c:pt>
                <c:pt idx="44">
                  <c:v>14.495661388522347</c:v>
                </c:pt>
                <c:pt idx="45">
                  <c:v>14.52246818066069</c:v>
                </c:pt>
                <c:pt idx="46">
                  <c:v>14.549274972799033</c:v>
                </c:pt>
                <c:pt idx="47">
                  <c:v>14.576081764937376</c:v>
                </c:pt>
                <c:pt idx="48">
                  <c:v>14.602888557075719</c:v>
                </c:pt>
                <c:pt idx="49">
                  <c:v>14.629695349214062</c:v>
                </c:pt>
                <c:pt idx="50">
                  <c:v>14.656502141352405</c:v>
                </c:pt>
                <c:pt idx="51">
                  <c:v>14.683308933490746</c:v>
                </c:pt>
                <c:pt idx="52">
                  <c:v>14.710115725629091</c:v>
                </c:pt>
                <c:pt idx="53">
                  <c:v>14.736922517767432</c:v>
                </c:pt>
                <c:pt idx="54">
                  <c:v>14.763729309905777</c:v>
                </c:pt>
                <c:pt idx="55">
                  <c:v>14.790536102044118</c:v>
                </c:pt>
                <c:pt idx="56">
                  <c:v>14.817342894182461</c:v>
                </c:pt>
                <c:pt idx="57">
                  <c:v>14.844149686320804</c:v>
                </c:pt>
                <c:pt idx="58">
                  <c:v>14.870956478459147</c:v>
                </c:pt>
                <c:pt idx="59">
                  <c:v>14.897763270597491</c:v>
                </c:pt>
                <c:pt idx="60">
                  <c:v>14.924570062735834</c:v>
                </c:pt>
                <c:pt idx="61">
                  <c:v>14.951376854874177</c:v>
                </c:pt>
                <c:pt idx="62">
                  <c:v>14.97818364701252</c:v>
                </c:pt>
                <c:pt idx="63">
                  <c:v>15.004990439150863</c:v>
                </c:pt>
                <c:pt idx="64">
                  <c:v>15.031797231289206</c:v>
                </c:pt>
                <c:pt idx="65">
                  <c:v>15.058604023427549</c:v>
                </c:pt>
                <c:pt idx="66">
                  <c:v>15.085410815565892</c:v>
                </c:pt>
                <c:pt idx="67">
                  <c:v>15.112217607704235</c:v>
                </c:pt>
                <c:pt idx="68">
                  <c:v>15.139024399842578</c:v>
                </c:pt>
                <c:pt idx="69">
                  <c:v>15.165831191980921</c:v>
                </c:pt>
                <c:pt idx="70">
                  <c:v>15.192637984119262</c:v>
                </c:pt>
                <c:pt idx="71">
                  <c:v>15.219444776257607</c:v>
                </c:pt>
                <c:pt idx="72">
                  <c:v>15.246251568395948</c:v>
                </c:pt>
                <c:pt idx="73">
                  <c:v>15.273058360534293</c:v>
                </c:pt>
                <c:pt idx="74">
                  <c:v>15.299865152672634</c:v>
                </c:pt>
                <c:pt idx="75">
                  <c:v>15.326671944810977</c:v>
                </c:pt>
                <c:pt idx="76">
                  <c:v>15.35347873694932</c:v>
                </c:pt>
                <c:pt idx="77">
                  <c:v>15.380285529087663</c:v>
                </c:pt>
                <c:pt idx="78">
                  <c:v>15.407092321226006</c:v>
                </c:pt>
                <c:pt idx="79">
                  <c:v>15.433899113364349</c:v>
                </c:pt>
                <c:pt idx="80">
                  <c:v>15.460705905502692</c:v>
                </c:pt>
                <c:pt idx="81">
                  <c:v>15.487512697641035</c:v>
                </c:pt>
                <c:pt idx="82">
                  <c:v>15.514319489779378</c:v>
                </c:pt>
                <c:pt idx="83">
                  <c:v>15.541126281917721</c:v>
                </c:pt>
                <c:pt idx="84">
                  <c:v>15.567933074056064</c:v>
                </c:pt>
                <c:pt idx="85">
                  <c:v>15.594739866194407</c:v>
                </c:pt>
                <c:pt idx="86">
                  <c:v>15.62154665833275</c:v>
                </c:pt>
                <c:pt idx="87">
                  <c:v>15.648353450471093</c:v>
                </c:pt>
                <c:pt idx="88">
                  <c:v>15.675160242609437</c:v>
                </c:pt>
                <c:pt idx="89">
                  <c:v>15.701967034747778</c:v>
                </c:pt>
                <c:pt idx="90">
                  <c:v>15.728773826886123</c:v>
                </c:pt>
                <c:pt idx="91">
                  <c:v>15.755580619024464</c:v>
                </c:pt>
                <c:pt idx="92">
                  <c:v>15.782387411162809</c:v>
                </c:pt>
                <c:pt idx="93">
                  <c:v>15.80919420330115</c:v>
                </c:pt>
                <c:pt idx="94">
                  <c:v>15.836000995439495</c:v>
                </c:pt>
                <c:pt idx="95">
                  <c:v>15.862807787577836</c:v>
                </c:pt>
                <c:pt idx="96">
                  <c:v>15.889614579716181</c:v>
                </c:pt>
                <c:pt idx="97">
                  <c:v>15.916421371854522</c:v>
                </c:pt>
                <c:pt idx="98">
                  <c:v>15.943228163992865</c:v>
                </c:pt>
                <c:pt idx="99">
                  <c:v>15.970034956131208</c:v>
                </c:pt>
                <c:pt idx="100">
                  <c:v>15.996841748269551</c:v>
                </c:pt>
                <c:pt idx="101">
                  <c:v>16.023648540407894</c:v>
                </c:pt>
                <c:pt idx="102">
                  <c:v>16.050455332546235</c:v>
                </c:pt>
                <c:pt idx="103">
                  <c:v>16.07726212468458</c:v>
                </c:pt>
                <c:pt idx="104">
                  <c:v>16.104068916822925</c:v>
                </c:pt>
                <c:pt idx="105">
                  <c:v>16.130875708961266</c:v>
                </c:pt>
                <c:pt idx="106">
                  <c:v>16.157682501099607</c:v>
                </c:pt>
                <c:pt idx="107">
                  <c:v>16.184489293237952</c:v>
                </c:pt>
                <c:pt idx="108">
                  <c:v>16.211296085376294</c:v>
                </c:pt>
                <c:pt idx="109">
                  <c:v>16.238102877514638</c:v>
                </c:pt>
                <c:pt idx="110">
                  <c:v>16.26490966965298</c:v>
                </c:pt>
                <c:pt idx="111">
                  <c:v>16.291716461791324</c:v>
                </c:pt>
                <c:pt idx="112">
                  <c:v>16.318523253929666</c:v>
                </c:pt>
                <c:pt idx="113">
                  <c:v>16.34533004606801</c:v>
                </c:pt>
                <c:pt idx="114">
                  <c:v>16.372136838206352</c:v>
                </c:pt>
                <c:pt idx="115">
                  <c:v>16.398943630344696</c:v>
                </c:pt>
                <c:pt idx="116">
                  <c:v>16.425750422483038</c:v>
                </c:pt>
                <c:pt idx="117">
                  <c:v>16.452557214621383</c:v>
                </c:pt>
                <c:pt idx="118">
                  <c:v>16.479364006759724</c:v>
                </c:pt>
                <c:pt idx="119">
                  <c:v>16.506170798898069</c:v>
                </c:pt>
                <c:pt idx="120">
                  <c:v>16.53297759103641</c:v>
                </c:pt>
                <c:pt idx="121">
                  <c:v>16.559784383174751</c:v>
                </c:pt>
                <c:pt idx="122">
                  <c:v>16.586591175313096</c:v>
                </c:pt>
                <c:pt idx="123">
                  <c:v>16.613397967451441</c:v>
                </c:pt>
                <c:pt idx="124">
                  <c:v>16.640204759589782</c:v>
                </c:pt>
                <c:pt idx="125">
                  <c:v>16.667011551728123</c:v>
                </c:pt>
                <c:pt idx="126">
                  <c:v>16.693818343866468</c:v>
                </c:pt>
                <c:pt idx="127">
                  <c:v>16.720625136004813</c:v>
                </c:pt>
                <c:pt idx="128">
                  <c:v>16.747431928143154</c:v>
                </c:pt>
                <c:pt idx="129">
                  <c:v>16.774238720281495</c:v>
                </c:pt>
                <c:pt idx="130">
                  <c:v>16.80104551241984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87-4E09-8354-E538E3BA7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7231552"/>
        <c:axId val="557228640"/>
      </c:lineChart>
      <c:dateAx>
        <c:axId val="557231552"/>
        <c:scaling>
          <c:orientation val="minMax"/>
        </c:scaling>
        <c:delete val="0"/>
        <c:axPos val="b"/>
        <c:numFmt formatCode="mmm\,\ \'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rgbClr val="1E0404"/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7228640"/>
        <c:crosses val="autoZero"/>
        <c:auto val="1"/>
        <c:lblOffset val="100"/>
        <c:baseTimeUnit val="months"/>
      </c:dateAx>
      <c:valAx>
        <c:axId val="55722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E0404"/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723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1E0404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venir Next LT Pro" panose="020B0504020202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'PPD Decomp Charts'!$C$1</c:f>
          <c:strCache>
            <c:ptCount val="1"/>
            <c:pt idx="0">
              <c:v>Impact of Long-Term Trends in Milk Utilization By Class on Producer Price Differentials in FO 1 (Northeast)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Longitudinal_PPD_Decomp!$DZ$6</c:f>
              <c:strCache>
                <c:ptCount val="1"/>
                <c:pt idx="0">
                  <c:v>Baseline Analysis, Producer Price Differential, Per Cwt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4.3787974718823165E-3"/>
                  <c:y val="-6.6928325134641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922155094707866E-2"/>
                      <c:h val="0.114447548106765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08-4FF0-81D3-C550D967798A}"/>
                </c:ext>
              </c:extLst>
            </c:dLbl>
            <c:dLbl>
              <c:idx val="131"/>
              <c:layout>
                <c:manualLayout>
                  <c:x val="-2.9191983145883181E-3"/>
                  <c:y val="-4.2720207532749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08-4FF0-81D3-C550D96779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Longitudinal_PPD_Decomp!$A$127:$A$258</c:f>
              <c:numCache>
                <c:formatCode>m/d/yyyy</c:formatCode>
                <c:ptCount val="13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</c:numCache>
            </c:numRef>
          </c:cat>
          <c:val>
            <c:numRef>
              <c:f>Longitudinal_PPD_Decomp!$DZ$127:$DZ$258</c:f>
              <c:numCache>
                <c:formatCode>_(* #,##0.00_);_(* \(#,##0.00\);_(* "-"??_);_(@_)</c:formatCode>
                <c:ptCount val="132"/>
                <c:pt idx="0">
                  <c:v>1.7174156579897659</c:v>
                </c:pt>
                <c:pt idx="1">
                  <c:v>1.7140216181182171</c:v>
                </c:pt>
                <c:pt idx="2">
                  <c:v>1.7106275782466693</c:v>
                </c:pt>
                <c:pt idx="3">
                  <c:v>1.7072335383751218</c:v>
                </c:pt>
                <c:pt idx="4">
                  <c:v>1.7038394985035734</c:v>
                </c:pt>
                <c:pt idx="5">
                  <c:v>1.7004454586320301</c:v>
                </c:pt>
                <c:pt idx="6">
                  <c:v>1.6970514187604817</c:v>
                </c:pt>
                <c:pt idx="7">
                  <c:v>1.6936573788889335</c:v>
                </c:pt>
                <c:pt idx="8">
                  <c:v>1.6902633390173887</c:v>
                </c:pt>
                <c:pt idx="9">
                  <c:v>1.6868692991458392</c:v>
                </c:pt>
                <c:pt idx="10">
                  <c:v>1.6834752592742945</c:v>
                </c:pt>
                <c:pt idx="11">
                  <c:v>1.6800812194027419</c:v>
                </c:pt>
                <c:pt idx="12">
                  <c:v>1.6766871795311984</c:v>
                </c:pt>
                <c:pt idx="13">
                  <c:v>1.6732931396596549</c:v>
                </c:pt>
                <c:pt idx="14">
                  <c:v>1.6698990997881071</c:v>
                </c:pt>
                <c:pt idx="15">
                  <c:v>1.6665050599165596</c:v>
                </c:pt>
                <c:pt idx="16">
                  <c:v>1.6631110200450074</c:v>
                </c:pt>
                <c:pt idx="17">
                  <c:v>1.6597169801734668</c:v>
                </c:pt>
                <c:pt idx="18">
                  <c:v>1.6563229403019171</c:v>
                </c:pt>
                <c:pt idx="19">
                  <c:v>1.6529289004303691</c:v>
                </c:pt>
                <c:pt idx="20">
                  <c:v>1.649534860558824</c:v>
                </c:pt>
                <c:pt idx="21">
                  <c:v>1.646140820687275</c:v>
                </c:pt>
                <c:pt idx="22">
                  <c:v>1.6427467808157343</c:v>
                </c:pt>
                <c:pt idx="23">
                  <c:v>1.639352740944183</c:v>
                </c:pt>
                <c:pt idx="24">
                  <c:v>1.6359587010726375</c:v>
                </c:pt>
                <c:pt idx="25">
                  <c:v>1.6325646612010902</c:v>
                </c:pt>
                <c:pt idx="26">
                  <c:v>1.6291706213295385</c:v>
                </c:pt>
                <c:pt idx="27">
                  <c:v>1.6257765814579961</c:v>
                </c:pt>
                <c:pt idx="28">
                  <c:v>1.622382541586449</c:v>
                </c:pt>
                <c:pt idx="29">
                  <c:v>1.6189885017149035</c:v>
                </c:pt>
                <c:pt idx="30">
                  <c:v>1.6155944618433553</c:v>
                </c:pt>
                <c:pt idx="31">
                  <c:v>1.6122004219718076</c:v>
                </c:pt>
                <c:pt idx="32">
                  <c:v>1.6088063821002623</c:v>
                </c:pt>
                <c:pt idx="33">
                  <c:v>1.605412342228711</c:v>
                </c:pt>
                <c:pt idx="34">
                  <c:v>1.6020183023571666</c:v>
                </c:pt>
                <c:pt idx="35">
                  <c:v>1.5986242624856206</c:v>
                </c:pt>
                <c:pt idx="36">
                  <c:v>1.5952302226140764</c:v>
                </c:pt>
                <c:pt idx="37">
                  <c:v>1.5918361827425278</c:v>
                </c:pt>
                <c:pt idx="38">
                  <c:v>1.5884421428709812</c:v>
                </c:pt>
                <c:pt idx="39">
                  <c:v>1.5850481029994328</c:v>
                </c:pt>
                <c:pt idx="40">
                  <c:v>1.5816540631278837</c:v>
                </c:pt>
                <c:pt idx="41">
                  <c:v>1.5782600232563415</c:v>
                </c:pt>
                <c:pt idx="42">
                  <c:v>1.5748659833847904</c:v>
                </c:pt>
                <c:pt idx="43">
                  <c:v>1.5714719435132425</c:v>
                </c:pt>
                <c:pt idx="44">
                  <c:v>1.5680779036417014</c:v>
                </c:pt>
                <c:pt idx="45">
                  <c:v>1.5646838637701499</c:v>
                </c:pt>
                <c:pt idx="46">
                  <c:v>1.5612898238986046</c:v>
                </c:pt>
                <c:pt idx="47">
                  <c:v>1.5578957840270582</c:v>
                </c:pt>
                <c:pt idx="48">
                  <c:v>1.5545017441555127</c:v>
                </c:pt>
                <c:pt idx="49">
                  <c:v>1.5511077042839672</c:v>
                </c:pt>
                <c:pt idx="50">
                  <c:v>1.5477136644124179</c:v>
                </c:pt>
                <c:pt idx="51">
                  <c:v>1.5443196245408728</c:v>
                </c:pt>
                <c:pt idx="52">
                  <c:v>1.5409255846693233</c:v>
                </c:pt>
                <c:pt idx="53">
                  <c:v>1.5375315447977749</c:v>
                </c:pt>
                <c:pt idx="54">
                  <c:v>1.5341375049262291</c:v>
                </c:pt>
                <c:pt idx="55">
                  <c:v>1.5307434650546836</c:v>
                </c:pt>
                <c:pt idx="56">
                  <c:v>1.5273494251831388</c:v>
                </c:pt>
                <c:pt idx="57">
                  <c:v>1.5239553853115886</c:v>
                </c:pt>
                <c:pt idx="58">
                  <c:v>1.52056134544004</c:v>
                </c:pt>
                <c:pt idx="59">
                  <c:v>1.5171673055684995</c:v>
                </c:pt>
                <c:pt idx="60">
                  <c:v>1.5137732656969485</c:v>
                </c:pt>
                <c:pt idx="61">
                  <c:v>1.5103792258254025</c:v>
                </c:pt>
                <c:pt idx="62">
                  <c:v>1.5069851859538548</c:v>
                </c:pt>
                <c:pt idx="63">
                  <c:v>1.5035911460823093</c:v>
                </c:pt>
                <c:pt idx="64">
                  <c:v>1.5001971062107577</c:v>
                </c:pt>
                <c:pt idx="65">
                  <c:v>1.4968030663392164</c:v>
                </c:pt>
                <c:pt idx="66">
                  <c:v>1.4934090264676683</c:v>
                </c:pt>
                <c:pt idx="67">
                  <c:v>1.490014986596123</c:v>
                </c:pt>
                <c:pt idx="68">
                  <c:v>1.4866209467245768</c:v>
                </c:pt>
                <c:pt idx="69">
                  <c:v>1.4832269068530253</c:v>
                </c:pt>
                <c:pt idx="70">
                  <c:v>1.479832866981476</c:v>
                </c:pt>
                <c:pt idx="71">
                  <c:v>1.4764388271099296</c:v>
                </c:pt>
                <c:pt idx="72">
                  <c:v>1.4730447872383874</c:v>
                </c:pt>
                <c:pt idx="73">
                  <c:v>1.4696507473668405</c:v>
                </c:pt>
                <c:pt idx="74">
                  <c:v>1.4662567074952899</c:v>
                </c:pt>
                <c:pt idx="75">
                  <c:v>1.4628626676237455</c:v>
                </c:pt>
                <c:pt idx="76">
                  <c:v>1.4594686277521967</c:v>
                </c:pt>
                <c:pt idx="77">
                  <c:v>1.4560745878806498</c:v>
                </c:pt>
                <c:pt idx="78">
                  <c:v>1.4526805480091027</c:v>
                </c:pt>
                <c:pt idx="79">
                  <c:v>1.449286508137559</c:v>
                </c:pt>
                <c:pt idx="80">
                  <c:v>1.4458924682660097</c:v>
                </c:pt>
                <c:pt idx="81">
                  <c:v>1.4424984283944629</c:v>
                </c:pt>
                <c:pt idx="82">
                  <c:v>1.4391043885229153</c:v>
                </c:pt>
                <c:pt idx="83">
                  <c:v>1.43571034865137</c:v>
                </c:pt>
                <c:pt idx="84">
                  <c:v>1.4323163087798219</c:v>
                </c:pt>
                <c:pt idx="85">
                  <c:v>1.4289222689082757</c:v>
                </c:pt>
                <c:pt idx="86">
                  <c:v>1.425528229036731</c:v>
                </c:pt>
                <c:pt idx="87">
                  <c:v>1.422134189165182</c:v>
                </c:pt>
                <c:pt idx="88">
                  <c:v>1.4187401492936327</c:v>
                </c:pt>
                <c:pt idx="89">
                  <c:v>1.4153461094220883</c:v>
                </c:pt>
                <c:pt idx="90">
                  <c:v>1.4119520695505421</c:v>
                </c:pt>
                <c:pt idx="91">
                  <c:v>1.408558029678995</c:v>
                </c:pt>
                <c:pt idx="92">
                  <c:v>1.4051639898074475</c:v>
                </c:pt>
                <c:pt idx="93">
                  <c:v>1.4017699499359031</c:v>
                </c:pt>
                <c:pt idx="94">
                  <c:v>1.3983759100643529</c:v>
                </c:pt>
                <c:pt idx="95">
                  <c:v>1.3949818701928112</c:v>
                </c:pt>
                <c:pt idx="96">
                  <c:v>1.3915878303212594</c:v>
                </c:pt>
                <c:pt idx="97">
                  <c:v>1.3881937904497126</c:v>
                </c:pt>
                <c:pt idx="98">
                  <c:v>1.3847997505781662</c:v>
                </c:pt>
                <c:pt idx="99">
                  <c:v>1.3814057107066187</c:v>
                </c:pt>
                <c:pt idx="100">
                  <c:v>1.3780116708350725</c:v>
                </c:pt>
                <c:pt idx="101">
                  <c:v>1.3746176309635265</c:v>
                </c:pt>
                <c:pt idx="102">
                  <c:v>1.3712235910919761</c:v>
                </c:pt>
                <c:pt idx="103">
                  <c:v>1.3678295512204339</c:v>
                </c:pt>
                <c:pt idx="104">
                  <c:v>1.3644355113488824</c:v>
                </c:pt>
                <c:pt idx="105">
                  <c:v>1.361041471477338</c:v>
                </c:pt>
                <c:pt idx="106">
                  <c:v>1.3576474316057909</c:v>
                </c:pt>
                <c:pt idx="107">
                  <c:v>1.3542533917342416</c:v>
                </c:pt>
                <c:pt idx="108">
                  <c:v>1.350859351862697</c:v>
                </c:pt>
                <c:pt idx="109">
                  <c:v>1.3474653119911495</c:v>
                </c:pt>
                <c:pt idx="110">
                  <c:v>1.3440712721196038</c:v>
                </c:pt>
                <c:pt idx="111">
                  <c:v>1.3406772322480578</c:v>
                </c:pt>
                <c:pt idx="112">
                  <c:v>1.3372831923765123</c:v>
                </c:pt>
                <c:pt idx="113">
                  <c:v>1.3338891525049672</c:v>
                </c:pt>
                <c:pt idx="114">
                  <c:v>1.3304951126334144</c:v>
                </c:pt>
                <c:pt idx="115">
                  <c:v>1.3271010727618704</c:v>
                </c:pt>
                <c:pt idx="116">
                  <c:v>1.32370703289032</c:v>
                </c:pt>
                <c:pt idx="117">
                  <c:v>1.3203129930187756</c:v>
                </c:pt>
                <c:pt idx="118">
                  <c:v>1.3169189531472292</c:v>
                </c:pt>
                <c:pt idx="119">
                  <c:v>1.3135249132756828</c:v>
                </c:pt>
                <c:pt idx="120">
                  <c:v>1.3101308734041346</c:v>
                </c:pt>
                <c:pt idx="121">
                  <c:v>1.3067368335325824</c:v>
                </c:pt>
                <c:pt idx="122">
                  <c:v>1.3033427936610413</c:v>
                </c:pt>
                <c:pt idx="123">
                  <c:v>1.2999487537894945</c:v>
                </c:pt>
                <c:pt idx="124">
                  <c:v>1.2965547139179472</c:v>
                </c:pt>
                <c:pt idx="125">
                  <c:v>1.2931606740464001</c:v>
                </c:pt>
                <c:pt idx="126">
                  <c:v>1.2897666341748519</c:v>
                </c:pt>
                <c:pt idx="127">
                  <c:v>1.2863725943033042</c:v>
                </c:pt>
                <c:pt idx="128">
                  <c:v>1.2829785544317573</c:v>
                </c:pt>
                <c:pt idx="129">
                  <c:v>1.279584514560212</c:v>
                </c:pt>
                <c:pt idx="130">
                  <c:v>1.2761904746886668</c:v>
                </c:pt>
                <c:pt idx="131">
                  <c:v>1.2727964348171192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6D-469A-9F30-1850C92A6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78356063"/>
        <c:axId val="1078356479"/>
      </c:lineChart>
      <c:dateAx>
        <c:axId val="1078356063"/>
        <c:scaling>
          <c:orientation val="minMax"/>
        </c:scaling>
        <c:delete val="0"/>
        <c:axPos val="b"/>
        <c:numFmt formatCode="mmm\,\ \'yy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1078356479"/>
        <c:crosses val="autoZero"/>
        <c:auto val="1"/>
        <c:lblOffset val="100"/>
        <c:baseTimeUnit val="months"/>
      </c:dateAx>
      <c:valAx>
        <c:axId val="1078356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1078356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Avenir Next LT Pro" panose="020B05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NE!$B$1</c:f>
              <c:strCache>
                <c:ptCount val="1"/>
                <c:pt idx="0">
                  <c:v>%CI Util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NE!$A$2:$A$23</c:f>
              <c:numCache>
                <c:formatCode>General</c:formatCod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numCache>
            </c:numRef>
          </c:cat>
          <c:val>
            <c:numRef>
              <c:f>NE!$B$2:$B$23</c:f>
              <c:numCache>
                <c:formatCode>General</c:formatCode>
                <c:ptCount val="22"/>
                <c:pt idx="0">
                  <c:v>43.85</c:v>
                </c:pt>
                <c:pt idx="1">
                  <c:v>43.34</c:v>
                </c:pt>
                <c:pt idx="2">
                  <c:v>42.17</c:v>
                </c:pt>
                <c:pt idx="3">
                  <c:v>44.52</c:v>
                </c:pt>
                <c:pt idx="4">
                  <c:v>47.16</c:v>
                </c:pt>
                <c:pt idx="5">
                  <c:v>45.04</c:v>
                </c:pt>
                <c:pt idx="6">
                  <c:v>46.49</c:v>
                </c:pt>
                <c:pt idx="7">
                  <c:v>45.56</c:v>
                </c:pt>
                <c:pt idx="8">
                  <c:v>43.46</c:v>
                </c:pt>
                <c:pt idx="9">
                  <c:v>43.7</c:v>
                </c:pt>
                <c:pt idx="10">
                  <c:v>42.68</c:v>
                </c:pt>
                <c:pt idx="11">
                  <c:v>41.36</c:v>
                </c:pt>
                <c:pt idx="12">
                  <c:v>39.69</c:v>
                </c:pt>
                <c:pt idx="13">
                  <c:v>37.4</c:v>
                </c:pt>
                <c:pt idx="14">
                  <c:v>35.369999999999997</c:v>
                </c:pt>
                <c:pt idx="15">
                  <c:v>34.35</c:v>
                </c:pt>
                <c:pt idx="16">
                  <c:v>32.69</c:v>
                </c:pt>
                <c:pt idx="17">
                  <c:v>32.119999999999997</c:v>
                </c:pt>
                <c:pt idx="18">
                  <c:v>32.1</c:v>
                </c:pt>
                <c:pt idx="19">
                  <c:v>30.96</c:v>
                </c:pt>
                <c:pt idx="20">
                  <c:v>30.61</c:v>
                </c:pt>
                <c:pt idx="21">
                  <c:v>30.09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D0-4F6F-BF23-A5C6EE5FAFDB}"/>
            </c:ext>
          </c:extLst>
        </c:ser>
        <c:ser>
          <c:idx val="2"/>
          <c:order val="1"/>
          <c:tx>
            <c:strRef>
              <c:f>NE!$C$1</c:f>
              <c:strCache>
                <c:ptCount val="1"/>
                <c:pt idx="0">
                  <c:v>%CI Rev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244204935122016E-2"/>
                  <c:y val="-2.6910692907000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25-4926-9A4E-83FF769E6872}"/>
                </c:ext>
              </c:extLst>
            </c:dLbl>
            <c:dLbl>
              <c:idx val="21"/>
              <c:layout>
                <c:manualLayout>
                  <c:x val="-1.0337221322350374E-2"/>
                  <c:y val="-3.180354616281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25-4926-9A4E-83FF769E687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NE!$A$2:$A$23</c:f>
              <c:numCache>
                <c:formatCode>General</c:formatCod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numCache>
            </c:numRef>
          </c:cat>
          <c:val>
            <c:numRef>
              <c:f>NE!$C$2:$C$23</c:f>
              <c:numCache>
                <c:formatCode>General</c:formatCode>
                <c:ptCount val="22"/>
                <c:pt idx="0">
                  <c:v>49.878533026113672</c:v>
                </c:pt>
                <c:pt idx="1">
                  <c:v>48.425816326530615</c:v>
                </c:pt>
                <c:pt idx="2">
                  <c:v>47.50375494071146</c:v>
                </c:pt>
                <c:pt idx="3">
                  <c:v>50.579953596287709</c:v>
                </c:pt>
                <c:pt idx="4">
                  <c:v>52.002065613608735</c:v>
                </c:pt>
                <c:pt idx="5">
                  <c:v>50.885984654731452</c:v>
                </c:pt>
                <c:pt idx="6">
                  <c:v>52.099082161361963</c:v>
                </c:pt>
                <c:pt idx="7">
                  <c:v>48.922108433734941</c:v>
                </c:pt>
                <c:pt idx="8">
                  <c:v>49.478615136876016</c:v>
                </c:pt>
                <c:pt idx="9">
                  <c:v>49.726425269645624</c:v>
                </c:pt>
                <c:pt idx="10">
                  <c:v>47.023763313609464</c:v>
                </c:pt>
                <c:pt idx="11">
                  <c:v>44.789951503394754</c:v>
                </c:pt>
                <c:pt idx="12">
                  <c:v>44.251578947368422</c:v>
                </c:pt>
                <c:pt idx="13">
                  <c:v>40.838655462184875</c:v>
                </c:pt>
                <c:pt idx="14">
                  <c:v>38.647697693574962</c:v>
                </c:pt>
                <c:pt idx="15">
                  <c:v>39.280046674445742</c:v>
                </c:pt>
                <c:pt idx="16">
                  <c:v>37.215991189427307</c:v>
                </c:pt>
                <c:pt idx="17">
                  <c:v>36.321583476764204</c:v>
                </c:pt>
                <c:pt idx="18">
                  <c:v>36.1100062150404</c:v>
                </c:pt>
                <c:pt idx="19">
                  <c:v>34.584251794588631</c:v>
                </c:pt>
                <c:pt idx="20">
                  <c:v>36.081179906542054</c:v>
                </c:pt>
                <c:pt idx="21">
                  <c:v>33.775520134228188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D0-4F6F-BF23-A5C6EE5FA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5491040"/>
        <c:axId val="585489728"/>
      </c:lineChart>
      <c:catAx>
        <c:axId val="58549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489728"/>
        <c:crosses val="autoZero"/>
        <c:auto val="1"/>
        <c:lblAlgn val="ctr"/>
        <c:lblOffset val="100"/>
        <c:noMultiLvlLbl val="0"/>
      </c:catAx>
      <c:valAx>
        <c:axId val="58548972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49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v>Higher of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'CI vs pi'!$A$2:$A$274</c:f>
              <c:numCache>
                <c:formatCode>m/d/yyyy</c:formatCode>
                <c:ptCount val="273"/>
                <c:pt idx="0">
                  <c:v>36526.041666666664</c:v>
                </c:pt>
                <c:pt idx="1">
                  <c:v>36557.041666666664</c:v>
                </c:pt>
                <c:pt idx="2">
                  <c:v>36586.041666666664</c:v>
                </c:pt>
                <c:pt idx="3">
                  <c:v>36617.041666666664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36831.041666666664</c:v>
                </c:pt>
                <c:pt idx="11">
                  <c:v>36861.041666666664</c:v>
                </c:pt>
                <c:pt idx="12">
                  <c:v>36892.041666666664</c:v>
                </c:pt>
                <c:pt idx="13">
                  <c:v>36923.041666666664</c:v>
                </c:pt>
                <c:pt idx="14">
                  <c:v>36951.041666666664</c:v>
                </c:pt>
                <c:pt idx="15">
                  <c:v>36982.041666666664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37196.041666666664</c:v>
                </c:pt>
                <c:pt idx="23">
                  <c:v>37226.041666666664</c:v>
                </c:pt>
                <c:pt idx="24">
                  <c:v>37257.041666666664</c:v>
                </c:pt>
                <c:pt idx="25">
                  <c:v>37288.041666666664</c:v>
                </c:pt>
                <c:pt idx="26">
                  <c:v>37316.041666666664</c:v>
                </c:pt>
                <c:pt idx="27">
                  <c:v>37347.041666666664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37561.041666666664</c:v>
                </c:pt>
                <c:pt idx="35">
                  <c:v>37591.041666666664</c:v>
                </c:pt>
                <c:pt idx="36">
                  <c:v>37622.041666666664</c:v>
                </c:pt>
                <c:pt idx="37">
                  <c:v>37653.041666666664</c:v>
                </c:pt>
                <c:pt idx="38">
                  <c:v>37681.041666666664</c:v>
                </c:pt>
                <c:pt idx="39">
                  <c:v>37712.041666666664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37926.041666666664</c:v>
                </c:pt>
                <c:pt idx="47">
                  <c:v>37956.041666666664</c:v>
                </c:pt>
                <c:pt idx="48">
                  <c:v>37987.041666666664</c:v>
                </c:pt>
                <c:pt idx="49">
                  <c:v>38018.041666666664</c:v>
                </c:pt>
                <c:pt idx="50">
                  <c:v>38047.041666666664</c:v>
                </c:pt>
                <c:pt idx="51">
                  <c:v>38078.041666666664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38292.041666666664</c:v>
                </c:pt>
                <c:pt idx="59">
                  <c:v>38322.041666666664</c:v>
                </c:pt>
                <c:pt idx="60">
                  <c:v>38353.041666666664</c:v>
                </c:pt>
                <c:pt idx="61">
                  <c:v>38384.041666666664</c:v>
                </c:pt>
                <c:pt idx="62">
                  <c:v>38412.041666666664</c:v>
                </c:pt>
                <c:pt idx="63">
                  <c:v>38443.041666666664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38657.041666666664</c:v>
                </c:pt>
                <c:pt idx="71">
                  <c:v>38687.041666666664</c:v>
                </c:pt>
                <c:pt idx="72">
                  <c:v>38718.041666666664</c:v>
                </c:pt>
                <c:pt idx="73">
                  <c:v>38749.041666666664</c:v>
                </c:pt>
                <c:pt idx="74">
                  <c:v>38777.041666666664</c:v>
                </c:pt>
                <c:pt idx="75">
                  <c:v>38808.041666666664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39022.041666666664</c:v>
                </c:pt>
                <c:pt idx="83">
                  <c:v>39052.041666666664</c:v>
                </c:pt>
                <c:pt idx="84">
                  <c:v>39083.041666666664</c:v>
                </c:pt>
                <c:pt idx="85">
                  <c:v>39114.041666666664</c:v>
                </c:pt>
                <c:pt idx="86">
                  <c:v>39142.041666666664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39417.041666666664</c:v>
                </c:pt>
                <c:pt idx="96">
                  <c:v>39448.041666666664</c:v>
                </c:pt>
                <c:pt idx="97">
                  <c:v>39479.041666666664</c:v>
                </c:pt>
                <c:pt idx="98">
                  <c:v>39508.041666666664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39783.041666666664</c:v>
                </c:pt>
                <c:pt idx="108">
                  <c:v>39814.041666666664</c:v>
                </c:pt>
                <c:pt idx="109">
                  <c:v>39845.041666666664</c:v>
                </c:pt>
                <c:pt idx="110">
                  <c:v>39873.041666666664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40148.041666666664</c:v>
                </c:pt>
                <c:pt idx="120">
                  <c:v>40179.041666666664</c:v>
                </c:pt>
                <c:pt idx="121">
                  <c:v>40210.041666666664</c:v>
                </c:pt>
                <c:pt idx="122">
                  <c:v>40238.041666666664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40513.041666666664</c:v>
                </c:pt>
                <c:pt idx="132">
                  <c:v>40544.041666666664</c:v>
                </c:pt>
                <c:pt idx="133">
                  <c:v>40575.041666666664</c:v>
                </c:pt>
                <c:pt idx="134">
                  <c:v>40603.041666666664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40878.041666666664</c:v>
                </c:pt>
                <c:pt idx="144">
                  <c:v>40909.041666666664</c:v>
                </c:pt>
                <c:pt idx="145">
                  <c:v>40940.041666666664</c:v>
                </c:pt>
                <c:pt idx="146">
                  <c:v>40969.041666666664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41244.041666666664</c:v>
                </c:pt>
                <c:pt idx="156">
                  <c:v>41275.041666666664</c:v>
                </c:pt>
                <c:pt idx="157">
                  <c:v>41306.041666666664</c:v>
                </c:pt>
                <c:pt idx="158">
                  <c:v>41334.041666666664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41609.041666666664</c:v>
                </c:pt>
                <c:pt idx="168">
                  <c:v>41640.041666666664</c:v>
                </c:pt>
                <c:pt idx="169">
                  <c:v>41671.041666666664</c:v>
                </c:pt>
                <c:pt idx="170">
                  <c:v>41699.041666666664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41974.041666666664</c:v>
                </c:pt>
                <c:pt idx="180">
                  <c:v>42005.041666666664</c:v>
                </c:pt>
                <c:pt idx="181">
                  <c:v>42036.041666666664</c:v>
                </c:pt>
                <c:pt idx="182">
                  <c:v>42064.041666666664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42339.041666666664</c:v>
                </c:pt>
                <c:pt idx="192">
                  <c:v>42370.041666666664</c:v>
                </c:pt>
                <c:pt idx="193">
                  <c:v>42401.041666666664</c:v>
                </c:pt>
                <c:pt idx="194">
                  <c:v>42430.041666666664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42705.041666666664</c:v>
                </c:pt>
                <c:pt idx="204">
                  <c:v>42736.041666666664</c:v>
                </c:pt>
                <c:pt idx="205">
                  <c:v>42767.041666666664</c:v>
                </c:pt>
                <c:pt idx="206">
                  <c:v>42795.041666666664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43070.041666666664</c:v>
                </c:pt>
                <c:pt idx="216">
                  <c:v>43101.041666666664</c:v>
                </c:pt>
                <c:pt idx="217">
                  <c:v>43132.041666666664</c:v>
                </c:pt>
                <c:pt idx="218">
                  <c:v>43160.041666666664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43435.041666666664</c:v>
                </c:pt>
                <c:pt idx="228">
                  <c:v>43466.041666666664</c:v>
                </c:pt>
                <c:pt idx="229">
                  <c:v>43497.041666666664</c:v>
                </c:pt>
                <c:pt idx="230">
                  <c:v>43525.041666666664</c:v>
                </c:pt>
                <c:pt idx="231">
                  <c:v>43556</c:v>
                </c:pt>
                <c:pt idx="232">
                  <c:v>43586</c:v>
                </c:pt>
                <c:pt idx="233">
                  <c:v>43617</c:v>
                </c:pt>
                <c:pt idx="234">
                  <c:v>43647</c:v>
                </c:pt>
                <c:pt idx="235">
                  <c:v>43678</c:v>
                </c:pt>
                <c:pt idx="236">
                  <c:v>43709</c:v>
                </c:pt>
                <c:pt idx="237">
                  <c:v>43739</c:v>
                </c:pt>
                <c:pt idx="238">
                  <c:v>43770</c:v>
                </c:pt>
                <c:pt idx="239">
                  <c:v>43800.041666666664</c:v>
                </c:pt>
                <c:pt idx="240">
                  <c:v>43831.041666666664</c:v>
                </c:pt>
                <c:pt idx="241">
                  <c:v>43862.041666666664</c:v>
                </c:pt>
                <c:pt idx="242">
                  <c:v>43891.041666666664</c:v>
                </c:pt>
                <c:pt idx="243">
                  <c:v>43922</c:v>
                </c:pt>
                <c:pt idx="244">
                  <c:v>43952</c:v>
                </c:pt>
                <c:pt idx="245">
                  <c:v>43983</c:v>
                </c:pt>
                <c:pt idx="246">
                  <c:v>44013</c:v>
                </c:pt>
                <c:pt idx="247">
                  <c:v>44044</c:v>
                </c:pt>
                <c:pt idx="248">
                  <c:v>44075</c:v>
                </c:pt>
                <c:pt idx="249">
                  <c:v>44105</c:v>
                </c:pt>
                <c:pt idx="250">
                  <c:v>44136</c:v>
                </c:pt>
                <c:pt idx="251">
                  <c:v>44166.041666666664</c:v>
                </c:pt>
                <c:pt idx="252">
                  <c:v>44197.041666666664</c:v>
                </c:pt>
                <c:pt idx="253">
                  <c:v>44228.041666666664</c:v>
                </c:pt>
                <c:pt idx="254">
                  <c:v>44256.041666666664</c:v>
                </c:pt>
                <c:pt idx="255">
                  <c:v>44287</c:v>
                </c:pt>
                <c:pt idx="256">
                  <c:v>44317</c:v>
                </c:pt>
                <c:pt idx="257">
                  <c:v>44348</c:v>
                </c:pt>
                <c:pt idx="258">
                  <c:v>44378</c:v>
                </c:pt>
                <c:pt idx="259">
                  <c:v>44409</c:v>
                </c:pt>
                <c:pt idx="260">
                  <c:v>44440</c:v>
                </c:pt>
                <c:pt idx="261">
                  <c:v>44470</c:v>
                </c:pt>
                <c:pt idx="262">
                  <c:v>44501</c:v>
                </c:pt>
                <c:pt idx="263">
                  <c:v>44531.041666666664</c:v>
                </c:pt>
                <c:pt idx="264">
                  <c:v>44562.041666666664</c:v>
                </c:pt>
                <c:pt idx="265">
                  <c:v>44593.041666666664</c:v>
                </c:pt>
                <c:pt idx="266">
                  <c:v>44621.041666666664</c:v>
                </c:pt>
                <c:pt idx="267">
                  <c:v>44652</c:v>
                </c:pt>
                <c:pt idx="268">
                  <c:v>44682</c:v>
                </c:pt>
                <c:pt idx="269">
                  <c:v>44713</c:v>
                </c:pt>
                <c:pt idx="270">
                  <c:v>44743</c:v>
                </c:pt>
                <c:pt idx="271">
                  <c:v>44774</c:v>
                </c:pt>
                <c:pt idx="272">
                  <c:v>44805</c:v>
                </c:pt>
              </c:numCache>
            </c:numRef>
          </c:cat>
          <c:val>
            <c:numRef>
              <c:f>'CI vs pi'!$B$2:$B$274</c:f>
              <c:numCache>
                <c:formatCode>General</c:formatCode>
                <c:ptCount val="273"/>
                <c:pt idx="0">
                  <c:v>7.72</c:v>
                </c:pt>
                <c:pt idx="1">
                  <c:v>7.72</c:v>
                </c:pt>
                <c:pt idx="2">
                  <c:v>7.71</c:v>
                </c:pt>
                <c:pt idx="3">
                  <c:v>7.7</c:v>
                </c:pt>
                <c:pt idx="4">
                  <c:v>7.7</c:v>
                </c:pt>
                <c:pt idx="5">
                  <c:v>7.7</c:v>
                </c:pt>
                <c:pt idx="6">
                  <c:v>7.71</c:v>
                </c:pt>
                <c:pt idx="7">
                  <c:v>7.7</c:v>
                </c:pt>
                <c:pt idx="8">
                  <c:v>7.7</c:v>
                </c:pt>
                <c:pt idx="9">
                  <c:v>7.75</c:v>
                </c:pt>
                <c:pt idx="10">
                  <c:v>7.74</c:v>
                </c:pt>
                <c:pt idx="11">
                  <c:v>7.75</c:v>
                </c:pt>
                <c:pt idx="12">
                  <c:v>7.88</c:v>
                </c:pt>
                <c:pt idx="13">
                  <c:v>7.89</c:v>
                </c:pt>
                <c:pt idx="14">
                  <c:v>7.86</c:v>
                </c:pt>
                <c:pt idx="15">
                  <c:v>7.86</c:v>
                </c:pt>
                <c:pt idx="16">
                  <c:v>7.88</c:v>
                </c:pt>
                <c:pt idx="17">
                  <c:v>7.9</c:v>
                </c:pt>
                <c:pt idx="18">
                  <c:v>7.88</c:v>
                </c:pt>
                <c:pt idx="19">
                  <c:v>7.9</c:v>
                </c:pt>
                <c:pt idx="20">
                  <c:v>7.99</c:v>
                </c:pt>
                <c:pt idx="21">
                  <c:v>7.38</c:v>
                </c:pt>
                <c:pt idx="22">
                  <c:v>9.6</c:v>
                </c:pt>
                <c:pt idx="23">
                  <c:v>7.15</c:v>
                </c:pt>
                <c:pt idx="24">
                  <c:v>7.34</c:v>
                </c:pt>
                <c:pt idx="25">
                  <c:v>6.99</c:v>
                </c:pt>
                <c:pt idx="26">
                  <c:v>7.1</c:v>
                </c:pt>
                <c:pt idx="27">
                  <c:v>6.91</c:v>
                </c:pt>
                <c:pt idx="28">
                  <c:v>6.83</c:v>
                </c:pt>
                <c:pt idx="29">
                  <c:v>7.23</c:v>
                </c:pt>
                <c:pt idx="30">
                  <c:v>6.85</c:v>
                </c:pt>
                <c:pt idx="31">
                  <c:v>6.86</c:v>
                </c:pt>
                <c:pt idx="32">
                  <c:v>6.92</c:v>
                </c:pt>
                <c:pt idx="33">
                  <c:v>6.91</c:v>
                </c:pt>
                <c:pt idx="34">
                  <c:v>7.2</c:v>
                </c:pt>
                <c:pt idx="35">
                  <c:v>6.99</c:v>
                </c:pt>
                <c:pt idx="36">
                  <c:v>6.67</c:v>
                </c:pt>
                <c:pt idx="37">
                  <c:v>6.2</c:v>
                </c:pt>
                <c:pt idx="38">
                  <c:v>6.04</c:v>
                </c:pt>
                <c:pt idx="39">
                  <c:v>5.92</c:v>
                </c:pt>
                <c:pt idx="40">
                  <c:v>5.91</c:v>
                </c:pt>
                <c:pt idx="41">
                  <c:v>5.92</c:v>
                </c:pt>
                <c:pt idx="42">
                  <c:v>5.92</c:v>
                </c:pt>
                <c:pt idx="43">
                  <c:v>7.07</c:v>
                </c:pt>
                <c:pt idx="44">
                  <c:v>9.51</c:v>
                </c:pt>
                <c:pt idx="45">
                  <c:v>10.43</c:v>
                </c:pt>
                <c:pt idx="46">
                  <c:v>10.33</c:v>
                </c:pt>
                <c:pt idx="47">
                  <c:v>9.6999999999999993</c:v>
                </c:pt>
                <c:pt idx="48">
                  <c:v>7.46</c:v>
                </c:pt>
                <c:pt idx="49">
                  <c:v>6.55</c:v>
                </c:pt>
                <c:pt idx="50">
                  <c:v>5.96</c:v>
                </c:pt>
                <c:pt idx="51">
                  <c:v>5.96</c:v>
                </c:pt>
                <c:pt idx="52">
                  <c:v>11.5</c:v>
                </c:pt>
                <c:pt idx="53">
                  <c:v>12.98</c:v>
                </c:pt>
                <c:pt idx="54">
                  <c:v>10.95</c:v>
                </c:pt>
                <c:pt idx="55">
                  <c:v>7.55</c:v>
                </c:pt>
                <c:pt idx="56">
                  <c:v>7.96</c:v>
                </c:pt>
                <c:pt idx="57">
                  <c:v>8.5299999999999994</c:v>
                </c:pt>
                <c:pt idx="58">
                  <c:v>7.81</c:v>
                </c:pt>
                <c:pt idx="59">
                  <c:v>8.1199999999999992</c:v>
                </c:pt>
                <c:pt idx="60">
                  <c:v>9.6999999999999993</c:v>
                </c:pt>
                <c:pt idx="61">
                  <c:v>7.97</c:v>
                </c:pt>
                <c:pt idx="62">
                  <c:v>9.59</c:v>
                </c:pt>
                <c:pt idx="63">
                  <c:v>8.35</c:v>
                </c:pt>
                <c:pt idx="64">
                  <c:v>9.14</c:v>
                </c:pt>
                <c:pt idx="65">
                  <c:v>8.58</c:v>
                </c:pt>
                <c:pt idx="66">
                  <c:v>8.73</c:v>
                </c:pt>
                <c:pt idx="67">
                  <c:v>8.2899999999999991</c:v>
                </c:pt>
                <c:pt idx="68">
                  <c:v>7.71</c:v>
                </c:pt>
                <c:pt idx="69">
                  <c:v>7.96</c:v>
                </c:pt>
                <c:pt idx="70">
                  <c:v>8.48</c:v>
                </c:pt>
                <c:pt idx="71">
                  <c:v>8.0299999999999994</c:v>
                </c:pt>
                <c:pt idx="72">
                  <c:v>8.42</c:v>
                </c:pt>
                <c:pt idx="73">
                  <c:v>8.51</c:v>
                </c:pt>
                <c:pt idx="74">
                  <c:v>7.95</c:v>
                </c:pt>
                <c:pt idx="75">
                  <c:v>7.02</c:v>
                </c:pt>
                <c:pt idx="76">
                  <c:v>6.9</c:v>
                </c:pt>
                <c:pt idx="77">
                  <c:v>6.57</c:v>
                </c:pt>
                <c:pt idx="78">
                  <c:v>7.24</c:v>
                </c:pt>
                <c:pt idx="79">
                  <c:v>6.96</c:v>
                </c:pt>
                <c:pt idx="80">
                  <c:v>6.64</c:v>
                </c:pt>
                <c:pt idx="81">
                  <c:v>7.72</c:v>
                </c:pt>
                <c:pt idx="82">
                  <c:v>7.77</c:v>
                </c:pt>
                <c:pt idx="83">
                  <c:v>7.89</c:v>
                </c:pt>
                <c:pt idx="84">
                  <c:v>9.8699999999999992</c:v>
                </c:pt>
                <c:pt idx="85">
                  <c:v>9.19</c:v>
                </c:pt>
                <c:pt idx="86">
                  <c:v>10</c:v>
                </c:pt>
                <c:pt idx="87">
                  <c:v>10.5</c:v>
                </c:pt>
                <c:pt idx="88">
                  <c:v>11.28</c:v>
                </c:pt>
                <c:pt idx="89">
                  <c:v>12.88</c:v>
                </c:pt>
                <c:pt idx="90">
                  <c:v>15.61</c:v>
                </c:pt>
                <c:pt idx="91">
                  <c:v>16.739999999999998</c:v>
                </c:pt>
                <c:pt idx="92">
                  <c:v>16.760000000000002</c:v>
                </c:pt>
                <c:pt idx="93">
                  <c:v>16.86</c:v>
                </c:pt>
                <c:pt idx="94">
                  <c:v>17.04</c:v>
                </c:pt>
                <c:pt idx="95">
                  <c:v>15.65</c:v>
                </c:pt>
                <c:pt idx="96">
                  <c:v>16.53</c:v>
                </c:pt>
                <c:pt idx="97">
                  <c:v>15.44</c:v>
                </c:pt>
                <c:pt idx="98">
                  <c:v>12.54</c:v>
                </c:pt>
                <c:pt idx="99">
                  <c:v>14.39</c:v>
                </c:pt>
                <c:pt idx="100">
                  <c:v>11.9</c:v>
                </c:pt>
                <c:pt idx="101">
                  <c:v>13.17</c:v>
                </c:pt>
                <c:pt idx="102">
                  <c:v>15.7</c:v>
                </c:pt>
                <c:pt idx="103">
                  <c:v>13.05</c:v>
                </c:pt>
                <c:pt idx="104">
                  <c:v>11.98</c:v>
                </c:pt>
                <c:pt idx="105">
                  <c:v>9.76</c:v>
                </c:pt>
                <c:pt idx="106">
                  <c:v>11.29</c:v>
                </c:pt>
                <c:pt idx="107">
                  <c:v>9.49</c:v>
                </c:pt>
                <c:pt idx="108">
                  <c:v>11.24</c:v>
                </c:pt>
                <c:pt idx="109">
                  <c:v>7.07</c:v>
                </c:pt>
                <c:pt idx="110">
                  <c:v>5.81</c:v>
                </c:pt>
                <c:pt idx="111">
                  <c:v>6.56</c:v>
                </c:pt>
                <c:pt idx="112">
                  <c:v>7.01</c:v>
                </c:pt>
                <c:pt idx="113">
                  <c:v>5.91</c:v>
                </c:pt>
                <c:pt idx="114">
                  <c:v>6.03</c:v>
                </c:pt>
                <c:pt idx="115">
                  <c:v>6</c:v>
                </c:pt>
                <c:pt idx="116">
                  <c:v>6.74</c:v>
                </c:pt>
                <c:pt idx="117">
                  <c:v>8.43</c:v>
                </c:pt>
                <c:pt idx="118">
                  <c:v>8.6999999999999993</c:v>
                </c:pt>
                <c:pt idx="119">
                  <c:v>9.31</c:v>
                </c:pt>
                <c:pt idx="120">
                  <c:v>9.82</c:v>
                </c:pt>
                <c:pt idx="121">
                  <c:v>10.27</c:v>
                </c:pt>
                <c:pt idx="122">
                  <c:v>9.6</c:v>
                </c:pt>
                <c:pt idx="123">
                  <c:v>8.19</c:v>
                </c:pt>
                <c:pt idx="124">
                  <c:v>8.5299999999999994</c:v>
                </c:pt>
                <c:pt idx="125">
                  <c:v>9.61</c:v>
                </c:pt>
                <c:pt idx="126">
                  <c:v>10.119999999999999</c:v>
                </c:pt>
                <c:pt idx="127">
                  <c:v>9.49</c:v>
                </c:pt>
                <c:pt idx="128">
                  <c:v>8.7899999999999991</c:v>
                </c:pt>
                <c:pt idx="129">
                  <c:v>8.6199999999999992</c:v>
                </c:pt>
                <c:pt idx="130">
                  <c:v>8.98</c:v>
                </c:pt>
                <c:pt idx="131">
                  <c:v>9.11</c:v>
                </c:pt>
                <c:pt idx="132">
                  <c:v>9.33</c:v>
                </c:pt>
                <c:pt idx="133">
                  <c:v>9.57</c:v>
                </c:pt>
                <c:pt idx="134">
                  <c:v>10.5</c:v>
                </c:pt>
                <c:pt idx="135">
                  <c:v>11.94</c:v>
                </c:pt>
                <c:pt idx="136">
                  <c:v>12.49</c:v>
                </c:pt>
                <c:pt idx="137">
                  <c:v>12.82</c:v>
                </c:pt>
                <c:pt idx="138">
                  <c:v>13.17</c:v>
                </c:pt>
                <c:pt idx="139">
                  <c:v>14.05</c:v>
                </c:pt>
                <c:pt idx="140">
                  <c:v>14.16</c:v>
                </c:pt>
                <c:pt idx="141">
                  <c:v>12.28</c:v>
                </c:pt>
                <c:pt idx="142">
                  <c:v>12.16</c:v>
                </c:pt>
                <c:pt idx="143">
                  <c:v>11.82</c:v>
                </c:pt>
                <c:pt idx="144">
                  <c:v>13.17</c:v>
                </c:pt>
                <c:pt idx="145">
                  <c:v>11.42</c:v>
                </c:pt>
                <c:pt idx="146">
                  <c:v>10.96</c:v>
                </c:pt>
                <c:pt idx="147">
                  <c:v>10.7</c:v>
                </c:pt>
                <c:pt idx="148">
                  <c:v>10.76</c:v>
                </c:pt>
                <c:pt idx="149">
                  <c:v>10.61</c:v>
                </c:pt>
                <c:pt idx="150">
                  <c:v>10.78</c:v>
                </c:pt>
                <c:pt idx="151">
                  <c:v>11.21</c:v>
                </c:pt>
                <c:pt idx="152">
                  <c:v>11.57</c:v>
                </c:pt>
                <c:pt idx="153">
                  <c:v>12.31</c:v>
                </c:pt>
                <c:pt idx="154">
                  <c:v>13.77</c:v>
                </c:pt>
                <c:pt idx="155">
                  <c:v>14.63</c:v>
                </c:pt>
                <c:pt idx="156">
                  <c:v>13.33</c:v>
                </c:pt>
                <c:pt idx="157">
                  <c:v>12.91</c:v>
                </c:pt>
                <c:pt idx="158">
                  <c:v>12.44</c:v>
                </c:pt>
                <c:pt idx="159">
                  <c:v>12.07</c:v>
                </c:pt>
                <c:pt idx="160">
                  <c:v>11.89</c:v>
                </c:pt>
                <c:pt idx="161">
                  <c:v>13.09</c:v>
                </c:pt>
                <c:pt idx="162">
                  <c:v>13.5</c:v>
                </c:pt>
                <c:pt idx="163">
                  <c:v>13.77</c:v>
                </c:pt>
                <c:pt idx="164">
                  <c:v>14.26</c:v>
                </c:pt>
                <c:pt idx="165">
                  <c:v>14.55</c:v>
                </c:pt>
                <c:pt idx="166">
                  <c:v>14.86</c:v>
                </c:pt>
                <c:pt idx="167">
                  <c:v>15.31</c:v>
                </c:pt>
                <c:pt idx="168">
                  <c:v>15.81</c:v>
                </c:pt>
                <c:pt idx="169">
                  <c:v>16.57</c:v>
                </c:pt>
                <c:pt idx="170">
                  <c:v>17.14</c:v>
                </c:pt>
                <c:pt idx="171">
                  <c:v>17.22</c:v>
                </c:pt>
                <c:pt idx="172">
                  <c:v>17.45</c:v>
                </c:pt>
                <c:pt idx="173">
                  <c:v>15.58</c:v>
                </c:pt>
                <c:pt idx="174">
                  <c:v>15.01</c:v>
                </c:pt>
                <c:pt idx="175">
                  <c:v>15.22</c:v>
                </c:pt>
                <c:pt idx="176">
                  <c:v>14.56</c:v>
                </c:pt>
                <c:pt idx="177">
                  <c:v>13.67</c:v>
                </c:pt>
                <c:pt idx="178">
                  <c:v>13.25</c:v>
                </c:pt>
                <c:pt idx="179">
                  <c:v>15.39</c:v>
                </c:pt>
                <c:pt idx="180">
                  <c:v>11.35</c:v>
                </c:pt>
                <c:pt idx="181">
                  <c:v>10.76</c:v>
                </c:pt>
                <c:pt idx="182">
                  <c:v>9.59</c:v>
                </c:pt>
                <c:pt idx="183">
                  <c:v>9.3699999999999992</c:v>
                </c:pt>
                <c:pt idx="184">
                  <c:v>9.52</c:v>
                </c:pt>
                <c:pt idx="185">
                  <c:v>9.3699999999999992</c:v>
                </c:pt>
                <c:pt idx="186">
                  <c:v>9.4700000000000006</c:v>
                </c:pt>
                <c:pt idx="187">
                  <c:v>9.1300000000000008</c:v>
                </c:pt>
                <c:pt idx="188">
                  <c:v>9.08</c:v>
                </c:pt>
                <c:pt idx="189">
                  <c:v>6.57</c:v>
                </c:pt>
                <c:pt idx="190">
                  <c:v>6.65</c:v>
                </c:pt>
                <c:pt idx="191">
                  <c:v>6.05</c:v>
                </c:pt>
                <c:pt idx="192">
                  <c:v>5.61</c:v>
                </c:pt>
                <c:pt idx="193">
                  <c:v>5.94</c:v>
                </c:pt>
                <c:pt idx="194">
                  <c:v>5.54</c:v>
                </c:pt>
                <c:pt idx="195">
                  <c:v>6.22</c:v>
                </c:pt>
                <c:pt idx="196">
                  <c:v>6.12</c:v>
                </c:pt>
                <c:pt idx="197">
                  <c:v>5.31</c:v>
                </c:pt>
                <c:pt idx="198">
                  <c:v>5.57</c:v>
                </c:pt>
                <c:pt idx="199">
                  <c:v>6.16</c:v>
                </c:pt>
                <c:pt idx="200">
                  <c:v>8.17</c:v>
                </c:pt>
                <c:pt idx="201">
                  <c:v>8.7799999999999994</c:v>
                </c:pt>
                <c:pt idx="202">
                  <c:v>7.79</c:v>
                </c:pt>
                <c:pt idx="203">
                  <c:v>9.84</c:v>
                </c:pt>
                <c:pt idx="204">
                  <c:v>9.61</c:v>
                </c:pt>
                <c:pt idx="205">
                  <c:v>8.1999999999999993</c:v>
                </c:pt>
                <c:pt idx="206">
                  <c:v>8.65</c:v>
                </c:pt>
                <c:pt idx="207">
                  <c:v>7.75</c:v>
                </c:pt>
                <c:pt idx="208">
                  <c:v>7.14</c:v>
                </c:pt>
                <c:pt idx="209">
                  <c:v>7.34</c:v>
                </c:pt>
                <c:pt idx="210">
                  <c:v>7.32</c:v>
                </c:pt>
                <c:pt idx="211">
                  <c:v>6.55</c:v>
                </c:pt>
                <c:pt idx="212">
                  <c:v>6.33</c:v>
                </c:pt>
                <c:pt idx="213">
                  <c:v>6.67</c:v>
                </c:pt>
                <c:pt idx="214">
                  <c:v>7.28</c:v>
                </c:pt>
                <c:pt idx="215">
                  <c:v>8.3000000000000007</c:v>
                </c:pt>
                <c:pt idx="216">
                  <c:v>6.98</c:v>
                </c:pt>
                <c:pt idx="217">
                  <c:v>5.71</c:v>
                </c:pt>
                <c:pt idx="218">
                  <c:v>5.38</c:v>
                </c:pt>
                <c:pt idx="219">
                  <c:v>5.82</c:v>
                </c:pt>
                <c:pt idx="220">
                  <c:v>5.98</c:v>
                </c:pt>
                <c:pt idx="221">
                  <c:v>6.35</c:v>
                </c:pt>
                <c:pt idx="222">
                  <c:v>6.25</c:v>
                </c:pt>
                <c:pt idx="223">
                  <c:v>5.46</c:v>
                </c:pt>
                <c:pt idx="224">
                  <c:v>7.71</c:v>
                </c:pt>
                <c:pt idx="225">
                  <c:v>5.92</c:v>
                </c:pt>
                <c:pt idx="226">
                  <c:v>6.81</c:v>
                </c:pt>
                <c:pt idx="227">
                  <c:v>6.42</c:v>
                </c:pt>
                <c:pt idx="228">
                  <c:v>6.52</c:v>
                </c:pt>
                <c:pt idx="229">
                  <c:v>6.8</c:v>
                </c:pt>
                <c:pt idx="230">
                  <c:v>7.25</c:v>
                </c:pt>
                <c:pt idx="231">
                  <c:v>7.05</c:v>
                </c:pt>
                <c:pt idx="232">
                  <c:v>7.14</c:v>
                </c:pt>
                <c:pt idx="233">
                  <c:v>7.74</c:v>
                </c:pt>
                <c:pt idx="234">
                  <c:v>7.78</c:v>
                </c:pt>
                <c:pt idx="235">
                  <c:v>8.27</c:v>
                </c:pt>
                <c:pt idx="236">
                  <c:v>8.49</c:v>
                </c:pt>
                <c:pt idx="237">
                  <c:v>9.26</c:v>
                </c:pt>
                <c:pt idx="238">
                  <c:v>10.42</c:v>
                </c:pt>
                <c:pt idx="239">
                  <c:v>13.01</c:v>
                </c:pt>
                <c:pt idx="240">
                  <c:v>12.65</c:v>
                </c:pt>
                <c:pt idx="241">
                  <c:v>9.9</c:v>
                </c:pt>
                <c:pt idx="242">
                  <c:v>10.47</c:v>
                </c:pt>
                <c:pt idx="243">
                  <c:v>10.039999999999999</c:v>
                </c:pt>
                <c:pt idx="244">
                  <c:v>8.93</c:v>
                </c:pt>
                <c:pt idx="245">
                  <c:v>6.68</c:v>
                </c:pt>
                <c:pt idx="246">
                  <c:v>13.29</c:v>
                </c:pt>
                <c:pt idx="247">
                  <c:v>18.079999999999998</c:v>
                </c:pt>
                <c:pt idx="248">
                  <c:v>17.43</c:v>
                </c:pt>
                <c:pt idx="249">
                  <c:v>11.01</c:v>
                </c:pt>
                <c:pt idx="250">
                  <c:v>16.07</c:v>
                </c:pt>
                <c:pt idx="251">
                  <c:v>20.07</c:v>
                </c:pt>
                <c:pt idx="252">
                  <c:v>10.25</c:v>
                </c:pt>
                <c:pt idx="253">
                  <c:v>10.68</c:v>
                </c:pt>
                <c:pt idx="254">
                  <c:v>11.1</c:v>
                </c:pt>
                <c:pt idx="255">
                  <c:v>10.19</c:v>
                </c:pt>
                <c:pt idx="256">
                  <c:v>10.75</c:v>
                </c:pt>
                <c:pt idx="257">
                  <c:v>12.73</c:v>
                </c:pt>
                <c:pt idx="258">
                  <c:v>10.59</c:v>
                </c:pt>
                <c:pt idx="259">
                  <c:v>10.039999999999999</c:v>
                </c:pt>
                <c:pt idx="260">
                  <c:v>9.75</c:v>
                </c:pt>
                <c:pt idx="261">
                  <c:v>9.93</c:v>
                </c:pt>
                <c:pt idx="262">
                  <c:v>11.45</c:v>
                </c:pt>
                <c:pt idx="263">
                  <c:v>11.52</c:v>
                </c:pt>
                <c:pt idx="264">
                  <c:v>12.21</c:v>
                </c:pt>
                <c:pt idx="265">
                  <c:v>12.97</c:v>
                </c:pt>
                <c:pt idx="266">
                  <c:v>13.71</c:v>
                </c:pt>
                <c:pt idx="267">
                  <c:v>14.51</c:v>
                </c:pt>
                <c:pt idx="268">
                  <c:v>14.82</c:v>
                </c:pt>
                <c:pt idx="269">
                  <c:v>15.04</c:v>
                </c:pt>
                <c:pt idx="270">
                  <c:v>14.72</c:v>
                </c:pt>
                <c:pt idx="271">
                  <c:v>14.83</c:v>
                </c:pt>
                <c:pt idx="272">
                  <c:v>13.82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65-4DAD-9E76-A037372A9BB1}"/>
            </c:ext>
          </c:extLst>
        </c:ser>
        <c:ser>
          <c:idx val="2"/>
          <c:order val="1"/>
          <c:tx>
            <c:v>Ave + 0.74</c:v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'CI vs pi'!$A$2:$A$274</c:f>
              <c:numCache>
                <c:formatCode>m/d/yyyy</c:formatCode>
                <c:ptCount val="273"/>
                <c:pt idx="0">
                  <c:v>36526.041666666664</c:v>
                </c:pt>
                <c:pt idx="1">
                  <c:v>36557.041666666664</c:v>
                </c:pt>
                <c:pt idx="2">
                  <c:v>36586.041666666664</c:v>
                </c:pt>
                <c:pt idx="3">
                  <c:v>36617.041666666664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36831.041666666664</c:v>
                </c:pt>
                <c:pt idx="11">
                  <c:v>36861.041666666664</c:v>
                </c:pt>
                <c:pt idx="12">
                  <c:v>36892.041666666664</c:v>
                </c:pt>
                <c:pt idx="13">
                  <c:v>36923.041666666664</c:v>
                </c:pt>
                <c:pt idx="14">
                  <c:v>36951.041666666664</c:v>
                </c:pt>
                <c:pt idx="15">
                  <c:v>36982.041666666664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37196.041666666664</c:v>
                </c:pt>
                <c:pt idx="23">
                  <c:v>37226.041666666664</c:v>
                </c:pt>
                <c:pt idx="24">
                  <c:v>37257.041666666664</c:v>
                </c:pt>
                <c:pt idx="25">
                  <c:v>37288.041666666664</c:v>
                </c:pt>
                <c:pt idx="26">
                  <c:v>37316.041666666664</c:v>
                </c:pt>
                <c:pt idx="27">
                  <c:v>37347.041666666664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37561.041666666664</c:v>
                </c:pt>
                <c:pt idx="35">
                  <c:v>37591.041666666664</c:v>
                </c:pt>
                <c:pt idx="36">
                  <c:v>37622.041666666664</c:v>
                </c:pt>
                <c:pt idx="37">
                  <c:v>37653.041666666664</c:v>
                </c:pt>
                <c:pt idx="38">
                  <c:v>37681.041666666664</c:v>
                </c:pt>
                <c:pt idx="39">
                  <c:v>37712.041666666664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37926.041666666664</c:v>
                </c:pt>
                <c:pt idx="47">
                  <c:v>37956.041666666664</c:v>
                </c:pt>
                <c:pt idx="48">
                  <c:v>37987.041666666664</c:v>
                </c:pt>
                <c:pt idx="49">
                  <c:v>38018.041666666664</c:v>
                </c:pt>
                <c:pt idx="50">
                  <c:v>38047.041666666664</c:v>
                </c:pt>
                <c:pt idx="51">
                  <c:v>38078.041666666664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38292.041666666664</c:v>
                </c:pt>
                <c:pt idx="59">
                  <c:v>38322.041666666664</c:v>
                </c:pt>
                <c:pt idx="60">
                  <c:v>38353.041666666664</c:v>
                </c:pt>
                <c:pt idx="61">
                  <c:v>38384.041666666664</c:v>
                </c:pt>
                <c:pt idx="62">
                  <c:v>38412.041666666664</c:v>
                </c:pt>
                <c:pt idx="63">
                  <c:v>38443.041666666664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38657.041666666664</c:v>
                </c:pt>
                <c:pt idx="71">
                  <c:v>38687.041666666664</c:v>
                </c:pt>
                <c:pt idx="72">
                  <c:v>38718.041666666664</c:v>
                </c:pt>
                <c:pt idx="73">
                  <c:v>38749.041666666664</c:v>
                </c:pt>
                <c:pt idx="74">
                  <c:v>38777.041666666664</c:v>
                </c:pt>
                <c:pt idx="75">
                  <c:v>38808.041666666664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39022.041666666664</c:v>
                </c:pt>
                <c:pt idx="83">
                  <c:v>39052.041666666664</c:v>
                </c:pt>
                <c:pt idx="84">
                  <c:v>39083.041666666664</c:v>
                </c:pt>
                <c:pt idx="85">
                  <c:v>39114.041666666664</c:v>
                </c:pt>
                <c:pt idx="86">
                  <c:v>39142.041666666664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39417.041666666664</c:v>
                </c:pt>
                <c:pt idx="96">
                  <c:v>39448.041666666664</c:v>
                </c:pt>
                <c:pt idx="97">
                  <c:v>39479.041666666664</c:v>
                </c:pt>
                <c:pt idx="98">
                  <c:v>39508.041666666664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39783.041666666664</c:v>
                </c:pt>
                <c:pt idx="108">
                  <c:v>39814.041666666664</c:v>
                </c:pt>
                <c:pt idx="109">
                  <c:v>39845.041666666664</c:v>
                </c:pt>
                <c:pt idx="110">
                  <c:v>39873.041666666664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40148.041666666664</c:v>
                </c:pt>
                <c:pt idx="120">
                  <c:v>40179.041666666664</c:v>
                </c:pt>
                <c:pt idx="121">
                  <c:v>40210.041666666664</c:v>
                </c:pt>
                <c:pt idx="122">
                  <c:v>40238.041666666664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40513.041666666664</c:v>
                </c:pt>
                <c:pt idx="132">
                  <c:v>40544.041666666664</c:v>
                </c:pt>
                <c:pt idx="133">
                  <c:v>40575.041666666664</c:v>
                </c:pt>
                <c:pt idx="134">
                  <c:v>40603.041666666664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40878.041666666664</c:v>
                </c:pt>
                <c:pt idx="144">
                  <c:v>40909.041666666664</c:v>
                </c:pt>
                <c:pt idx="145">
                  <c:v>40940.041666666664</c:v>
                </c:pt>
                <c:pt idx="146">
                  <c:v>40969.041666666664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41244.041666666664</c:v>
                </c:pt>
                <c:pt idx="156">
                  <c:v>41275.041666666664</c:v>
                </c:pt>
                <c:pt idx="157">
                  <c:v>41306.041666666664</c:v>
                </c:pt>
                <c:pt idx="158">
                  <c:v>41334.041666666664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41609.041666666664</c:v>
                </c:pt>
                <c:pt idx="168">
                  <c:v>41640.041666666664</c:v>
                </c:pt>
                <c:pt idx="169">
                  <c:v>41671.041666666664</c:v>
                </c:pt>
                <c:pt idx="170">
                  <c:v>41699.041666666664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41974.041666666664</c:v>
                </c:pt>
                <c:pt idx="180">
                  <c:v>42005.041666666664</c:v>
                </c:pt>
                <c:pt idx="181">
                  <c:v>42036.041666666664</c:v>
                </c:pt>
                <c:pt idx="182">
                  <c:v>42064.041666666664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42339.041666666664</c:v>
                </c:pt>
                <c:pt idx="192">
                  <c:v>42370.041666666664</c:v>
                </c:pt>
                <c:pt idx="193">
                  <c:v>42401.041666666664</c:v>
                </c:pt>
                <c:pt idx="194">
                  <c:v>42430.041666666664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42705.041666666664</c:v>
                </c:pt>
                <c:pt idx="204">
                  <c:v>42736.041666666664</c:v>
                </c:pt>
                <c:pt idx="205">
                  <c:v>42767.041666666664</c:v>
                </c:pt>
                <c:pt idx="206">
                  <c:v>42795.041666666664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43070.041666666664</c:v>
                </c:pt>
                <c:pt idx="216">
                  <c:v>43101.041666666664</c:v>
                </c:pt>
                <c:pt idx="217">
                  <c:v>43132.041666666664</c:v>
                </c:pt>
                <c:pt idx="218">
                  <c:v>43160.041666666664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43435.041666666664</c:v>
                </c:pt>
                <c:pt idx="228">
                  <c:v>43466.041666666664</c:v>
                </c:pt>
                <c:pt idx="229">
                  <c:v>43497.041666666664</c:v>
                </c:pt>
                <c:pt idx="230">
                  <c:v>43525.041666666664</c:v>
                </c:pt>
                <c:pt idx="231">
                  <c:v>43556</c:v>
                </c:pt>
                <c:pt idx="232">
                  <c:v>43586</c:v>
                </c:pt>
                <c:pt idx="233">
                  <c:v>43617</c:v>
                </c:pt>
                <c:pt idx="234">
                  <c:v>43647</c:v>
                </c:pt>
                <c:pt idx="235">
                  <c:v>43678</c:v>
                </c:pt>
                <c:pt idx="236">
                  <c:v>43709</c:v>
                </c:pt>
                <c:pt idx="237">
                  <c:v>43739</c:v>
                </c:pt>
                <c:pt idx="238">
                  <c:v>43770</c:v>
                </c:pt>
                <c:pt idx="239">
                  <c:v>43800.041666666664</c:v>
                </c:pt>
                <c:pt idx="240">
                  <c:v>43831.041666666664</c:v>
                </c:pt>
                <c:pt idx="241">
                  <c:v>43862.041666666664</c:v>
                </c:pt>
                <c:pt idx="242">
                  <c:v>43891.041666666664</c:v>
                </c:pt>
                <c:pt idx="243">
                  <c:v>43922</c:v>
                </c:pt>
                <c:pt idx="244">
                  <c:v>43952</c:v>
                </c:pt>
                <c:pt idx="245">
                  <c:v>43983</c:v>
                </c:pt>
                <c:pt idx="246">
                  <c:v>44013</c:v>
                </c:pt>
                <c:pt idx="247">
                  <c:v>44044</c:v>
                </c:pt>
                <c:pt idx="248">
                  <c:v>44075</c:v>
                </c:pt>
                <c:pt idx="249">
                  <c:v>44105</c:v>
                </c:pt>
                <c:pt idx="250">
                  <c:v>44136</c:v>
                </c:pt>
                <c:pt idx="251">
                  <c:v>44166.041666666664</c:v>
                </c:pt>
                <c:pt idx="252">
                  <c:v>44197.041666666664</c:v>
                </c:pt>
                <c:pt idx="253">
                  <c:v>44228.041666666664</c:v>
                </c:pt>
                <c:pt idx="254">
                  <c:v>44256.041666666664</c:v>
                </c:pt>
                <c:pt idx="255">
                  <c:v>44287</c:v>
                </c:pt>
                <c:pt idx="256">
                  <c:v>44317</c:v>
                </c:pt>
                <c:pt idx="257">
                  <c:v>44348</c:v>
                </c:pt>
                <c:pt idx="258">
                  <c:v>44378</c:v>
                </c:pt>
                <c:pt idx="259">
                  <c:v>44409</c:v>
                </c:pt>
                <c:pt idx="260">
                  <c:v>44440</c:v>
                </c:pt>
                <c:pt idx="261">
                  <c:v>44470</c:v>
                </c:pt>
                <c:pt idx="262">
                  <c:v>44501</c:v>
                </c:pt>
                <c:pt idx="263">
                  <c:v>44531.041666666664</c:v>
                </c:pt>
                <c:pt idx="264">
                  <c:v>44562.041666666664</c:v>
                </c:pt>
                <c:pt idx="265">
                  <c:v>44593.041666666664</c:v>
                </c:pt>
                <c:pt idx="266">
                  <c:v>44621.041666666664</c:v>
                </c:pt>
                <c:pt idx="267">
                  <c:v>44652</c:v>
                </c:pt>
                <c:pt idx="268">
                  <c:v>44682</c:v>
                </c:pt>
                <c:pt idx="269">
                  <c:v>44713</c:v>
                </c:pt>
                <c:pt idx="270">
                  <c:v>44743</c:v>
                </c:pt>
                <c:pt idx="271">
                  <c:v>44774</c:v>
                </c:pt>
                <c:pt idx="272">
                  <c:v>44805</c:v>
                </c:pt>
              </c:numCache>
            </c:numRef>
          </c:cat>
          <c:val>
            <c:numRef>
              <c:f>'CI vs pi'!$D$2:$D$274</c:f>
              <c:numCache>
                <c:formatCode>General</c:formatCode>
                <c:ptCount val="273"/>
                <c:pt idx="0">
                  <c:v>7.8849999999999998</c:v>
                </c:pt>
                <c:pt idx="1">
                  <c:v>8.2149999999999999</c:v>
                </c:pt>
                <c:pt idx="2">
                  <c:v>7.7850000000000001</c:v>
                </c:pt>
                <c:pt idx="3">
                  <c:v>7.7100000000000009</c:v>
                </c:pt>
                <c:pt idx="4">
                  <c:v>7.3800000000000008</c:v>
                </c:pt>
                <c:pt idx="5">
                  <c:v>7.2350000000000003</c:v>
                </c:pt>
                <c:pt idx="6">
                  <c:v>6.85</c:v>
                </c:pt>
                <c:pt idx="7">
                  <c:v>7.8049999999999997</c:v>
                </c:pt>
                <c:pt idx="8">
                  <c:v>7.66</c:v>
                </c:pt>
                <c:pt idx="9">
                  <c:v>7.9450000000000003</c:v>
                </c:pt>
                <c:pt idx="10">
                  <c:v>7.76</c:v>
                </c:pt>
                <c:pt idx="11">
                  <c:v>6.6850000000000005</c:v>
                </c:pt>
                <c:pt idx="12">
                  <c:v>6.9450000000000003</c:v>
                </c:pt>
                <c:pt idx="13">
                  <c:v>7.1150000000000002</c:v>
                </c:pt>
                <c:pt idx="14">
                  <c:v>7.3500000000000005</c:v>
                </c:pt>
                <c:pt idx="15">
                  <c:v>7.57</c:v>
                </c:pt>
                <c:pt idx="16">
                  <c:v>7.4550000000000001</c:v>
                </c:pt>
                <c:pt idx="17">
                  <c:v>7.82</c:v>
                </c:pt>
                <c:pt idx="18">
                  <c:v>8.4599999999999991</c:v>
                </c:pt>
                <c:pt idx="19">
                  <c:v>8.44</c:v>
                </c:pt>
                <c:pt idx="20">
                  <c:v>8.3550000000000004</c:v>
                </c:pt>
                <c:pt idx="21">
                  <c:v>8.08</c:v>
                </c:pt>
                <c:pt idx="22">
                  <c:v>9.17</c:v>
                </c:pt>
                <c:pt idx="23">
                  <c:v>7.4750000000000005</c:v>
                </c:pt>
                <c:pt idx="24">
                  <c:v>7.93</c:v>
                </c:pt>
                <c:pt idx="25">
                  <c:v>7.61</c:v>
                </c:pt>
                <c:pt idx="26">
                  <c:v>7.77</c:v>
                </c:pt>
                <c:pt idx="27">
                  <c:v>7.1850000000000005</c:v>
                </c:pt>
                <c:pt idx="28">
                  <c:v>7.3100000000000005</c:v>
                </c:pt>
                <c:pt idx="29">
                  <c:v>7.7550000000000008</c:v>
                </c:pt>
                <c:pt idx="30">
                  <c:v>7.3650000000000002</c:v>
                </c:pt>
                <c:pt idx="31">
                  <c:v>7.0549999999999997</c:v>
                </c:pt>
                <c:pt idx="32">
                  <c:v>7.2</c:v>
                </c:pt>
                <c:pt idx="33">
                  <c:v>7.5150000000000006</c:v>
                </c:pt>
                <c:pt idx="34">
                  <c:v>7.83</c:v>
                </c:pt>
                <c:pt idx="35">
                  <c:v>7.3150000000000004</c:v>
                </c:pt>
                <c:pt idx="36">
                  <c:v>7.0050000000000008</c:v>
                </c:pt>
                <c:pt idx="37">
                  <c:v>6.7100000000000009</c:v>
                </c:pt>
                <c:pt idx="38">
                  <c:v>6.7100000000000009</c:v>
                </c:pt>
                <c:pt idx="39">
                  <c:v>6.3849999999999998</c:v>
                </c:pt>
                <c:pt idx="40">
                  <c:v>6.4150000000000009</c:v>
                </c:pt>
                <c:pt idx="41">
                  <c:v>6.66</c:v>
                </c:pt>
                <c:pt idx="42">
                  <c:v>6.6050000000000004</c:v>
                </c:pt>
                <c:pt idx="43">
                  <c:v>7.245000000000001</c:v>
                </c:pt>
                <c:pt idx="44">
                  <c:v>8.49</c:v>
                </c:pt>
                <c:pt idx="45">
                  <c:v>8.9350000000000005</c:v>
                </c:pt>
                <c:pt idx="46">
                  <c:v>8.9</c:v>
                </c:pt>
                <c:pt idx="47">
                  <c:v>8.6</c:v>
                </c:pt>
                <c:pt idx="48">
                  <c:v>7.44</c:v>
                </c:pt>
                <c:pt idx="49">
                  <c:v>6.98</c:v>
                </c:pt>
                <c:pt idx="50">
                  <c:v>6.5600000000000005</c:v>
                </c:pt>
                <c:pt idx="51">
                  <c:v>6.54</c:v>
                </c:pt>
                <c:pt idx="52">
                  <c:v>9.51</c:v>
                </c:pt>
                <c:pt idx="53">
                  <c:v>10.335000000000001</c:v>
                </c:pt>
                <c:pt idx="54">
                  <c:v>9.3800000000000008</c:v>
                </c:pt>
                <c:pt idx="55">
                  <c:v>7.7</c:v>
                </c:pt>
                <c:pt idx="56">
                  <c:v>7.9250000000000007</c:v>
                </c:pt>
                <c:pt idx="57">
                  <c:v>8.2249999999999996</c:v>
                </c:pt>
                <c:pt idx="58">
                  <c:v>7.8650000000000002</c:v>
                </c:pt>
                <c:pt idx="59">
                  <c:v>7.9849999999999994</c:v>
                </c:pt>
                <c:pt idx="60">
                  <c:v>8.84</c:v>
                </c:pt>
                <c:pt idx="61">
                  <c:v>8.0649999999999995</c:v>
                </c:pt>
                <c:pt idx="62">
                  <c:v>8.9049999999999994</c:v>
                </c:pt>
                <c:pt idx="63">
                  <c:v>8.3349999999999991</c:v>
                </c:pt>
                <c:pt idx="64">
                  <c:v>8.7650000000000006</c:v>
                </c:pt>
                <c:pt idx="65">
                  <c:v>8.5449999999999999</c:v>
                </c:pt>
                <c:pt idx="66">
                  <c:v>8.620000000000001</c:v>
                </c:pt>
                <c:pt idx="67">
                  <c:v>8.44</c:v>
                </c:pt>
                <c:pt idx="68">
                  <c:v>8.2449999999999992</c:v>
                </c:pt>
                <c:pt idx="69">
                  <c:v>8.43</c:v>
                </c:pt>
                <c:pt idx="70">
                  <c:v>8.6850000000000005</c:v>
                </c:pt>
                <c:pt idx="71">
                  <c:v>8.5149999999999988</c:v>
                </c:pt>
                <c:pt idx="72">
                  <c:v>8.7900000000000009</c:v>
                </c:pt>
                <c:pt idx="73">
                  <c:v>8.73</c:v>
                </c:pt>
                <c:pt idx="74">
                  <c:v>8.125</c:v>
                </c:pt>
                <c:pt idx="75">
                  <c:v>7.54</c:v>
                </c:pt>
                <c:pt idx="76">
                  <c:v>7.3100000000000005</c:v>
                </c:pt>
                <c:pt idx="77">
                  <c:v>7.1050000000000004</c:v>
                </c:pt>
                <c:pt idx="78">
                  <c:v>7.3900000000000006</c:v>
                </c:pt>
                <c:pt idx="79">
                  <c:v>7.28</c:v>
                </c:pt>
                <c:pt idx="80">
                  <c:v>7.2050000000000001</c:v>
                </c:pt>
                <c:pt idx="81">
                  <c:v>7.78</c:v>
                </c:pt>
                <c:pt idx="82">
                  <c:v>7.96</c:v>
                </c:pt>
                <c:pt idx="83">
                  <c:v>8.379999999999999</c:v>
                </c:pt>
                <c:pt idx="84">
                  <c:v>10.26</c:v>
                </c:pt>
                <c:pt idx="85">
                  <c:v>9.3699999999999992</c:v>
                </c:pt>
                <c:pt idx="86">
                  <c:v>9.9249999999999989</c:v>
                </c:pt>
                <c:pt idx="87">
                  <c:v>10.485000000000001</c:v>
                </c:pt>
                <c:pt idx="88">
                  <c:v>11.78</c:v>
                </c:pt>
                <c:pt idx="89">
                  <c:v>13.195</c:v>
                </c:pt>
                <c:pt idx="90">
                  <c:v>15.959999999999999</c:v>
                </c:pt>
                <c:pt idx="91">
                  <c:v>17.399999999999995</c:v>
                </c:pt>
                <c:pt idx="92">
                  <c:v>16.46</c:v>
                </c:pt>
                <c:pt idx="93">
                  <c:v>16.834999999999997</c:v>
                </c:pt>
                <c:pt idx="94">
                  <c:v>16.444999999999997</c:v>
                </c:pt>
                <c:pt idx="95">
                  <c:v>15.97</c:v>
                </c:pt>
                <c:pt idx="96">
                  <c:v>16.46</c:v>
                </c:pt>
                <c:pt idx="97">
                  <c:v>15.305</c:v>
                </c:pt>
                <c:pt idx="98">
                  <c:v>12.28</c:v>
                </c:pt>
                <c:pt idx="99">
                  <c:v>12.82</c:v>
                </c:pt>
                <c:pt idx="100">
                  <c:v>11.540000000000001</c:v>
                </c:pt>
                <c:pt idx="101">
                  <c:v>12.42</c:v>
                </c:pt>
                <c:pt idx="102">
                  <c:v>13.895</c:v>
                </c:pt>
                <c:pt idx="103">
                  <c:v>12.785</c:v>
                </c:pt>
                <c:pt idx="104">
                  <c:v>12.175000000000001</c:v>
                </c:pt>
                <c:pt idx="105">
                  <c:v>10.475</c:v>
                </c:pt>
                <c:pt idx="106">
                  <c:v>10.295</c:v>
                </c:pt>
                <c:pt idx="107">
                  <c:v>8.5749999999999993</c:v>
                </c:pt>
                <c:pt idx="108">
                  <c:v>9.3800000000000008</c:v>
                </c:pt>
                <c:pt idx="109">
                  <c:v>7.24</c:v>
                </c:pt>
                <c:pt idx="110">
                  <c:v>6.43</c:v>
                </c:pt>
                <c:pt idx="111">
                  <c:v>6.9049999999999994</c:v>
                </c:pt>
                <c:pt idx="112">
                  <c:v>7.1400000000000006</c:v>
                </c:pt>
                <c:pt idx="113">
                  <c:v>6.5250000000000004</c:v>
                </c:pt>
                <c:pt idx="114">
                  <c:v>6.61</c:v>
                </c:pt>
                <c:pt idx="115">
                  <c:v>6.69</c:v>
                </c:pt>
                <c:pt idx="116">
                  <c:v>7.2350000000000003</c:v>
                </c:pt>
                <c:pt idx="117">
                  <c:v>8.4599999999999991</c:v>
                </c:pt>
                <c:pt idx="118">
                  <c:v>8.93</c:v>
                </c:pt>
                <c:pt idx="119">
                  <c:v>9.6150000000000002</c:v>
                </c:pt>
                <c:pt idx="120">
                  <c:v>10.430000000000001</c:v>
                </c:pt>
                <c:pt idx="121">
                  <c:v>10.935</c:v>
                </c:pt>
                <c:pt idx="122">
                  <c:v>9.8849999999999998</c:v>
                </c:pt>
                <c:pt idx="123">
                  <c:v>8.7449999999999992</c:v>
                </c:pt>
                <c:pt idx="124">
                  <c:v>8.85</c:v>
                </c:pt>
                <c:pt idx="125">
                  <c:v>9.2949999999999999</c:v>
                </c:pt>
                <c:pt idx="126">
                  <c:v>9.9249999999999989</c:v>
                </c:pt>
                <c:pt idx="127">
                  <c:v>9.1349999999999998</c:v>
                </c:pt>
                <c:pt idx="128">
                  <c:v>9.34</c:v>
                </c:pt>
                <c:pt idx="129">
                  <c:v>9.0549999999999997</c:v>
                </c:pt>
                <c:pt idx="130">
                  <c:v>9.57</c:v>
                </c:pt>
                <c:pt idx="131">
                  <c:v>9.5299999999999994</c:v>
                </c:pt>
                <c:pt idx="132">
                  <c:v>9.4749999999999996</c:v>
                </c:pt>
                <c:pt idx="133">
                  <c:v>8.8800000000000008</c:v>
                </c:pt>
                <c:pt idx="134">
                  <c:v>10.049999999999999</c:v>
                </c:pt>
                <c:pt idx="135">
                  <c:v>12.525</c:v>
                </c:pt>
                <c:pt idx="136">
                  <c:v>11.615</c:v>
                </c:pt>
                <c:pt idx="137">
                  <c:v>11.53</c:v>
                </c:pt>
                <c:pt idx="138">
                  <c:v>12.375</c:v>
                </c:pt>
                <c:pt idx="139">
                  <c:v>14.4</c:v>
                </c:pt>
                <c:pt idx="140">
                  <c:v>14.115</c:v>
                </c:pt>
                <c:pt idx="141">
                  <c:v>12.639999999999999</c:v>
                </c:pt>
                <c:pt idx="142">
                  <c:v>12.654999999999999</c:v>
                </c:pt>
                <c:pt idx="143">
                  <c:v>12.493499999999999</c:v>
                </c:pt>
                <c:pt idx="144">
                  <c:v>13</c:v>
                </c:pt>
                <c:pt idx="145">
                  <c:v>12.01</c:v>
                </c:pt>
                <c:pt idx="146">
                  <c:v>11.680000000000001</c:v>
                </c:pt>
                <c:pt idx="147">
                  <c:v>11.285</c:v>
                </c:pt>
                <c:pt idx="148">
                  <c:v>11.005000000000001</c:v>
                </c:pt>
                <c:pt idx="149">
                  <c:v>10.404999999999999</c:v>
                </c:pt>
                <c:pt idx="150">
                  <c:v>10.285</c:v>
                </c:pt>
                <c:pt idx="151">
                  <c:v>10.76</c:v>
                </c:pt>
                <c:pt idx="152">
                  <c:v>11.355</c:v>
                </c:pt>
                <c:pt idx="153">
                  <c:v>12.255000000000001</c:v>
                </c:pt>
                <c:pt idx="154">
                  <c:v>13.34</c:v>
                </c:pt>
                <c:pt idx="155">
                  <c:v>14.040000000000001</c:v>
                </c:pt>
                <c:pt idx="156">
                  <c:v>13.535</c:v>
                </c:pt>
                <c:pt idx="157">
                  <c:v>13.4</c:v>
                </c:pt>
                <c:pt idx="158">
                  <c:v>12.825000000000001</c:v>
                </c:pt>
                <c:pt idx="159">
                  <c:v>12.41</c:v>
                </c:pt>
                <c:pt idx="160">
                  <c:v>12.305000000000001</c:v>
                </c:pt>
                <c:pt idx="161">
                  <c:v>13.67</c:v>
                </c:pt>
                <c:pt idx="162">
                  <c:v>13.770000000000001</c:v>
                </c:pt>
                <c:pt idx="163">
                  <c:v>13.755000000000001</c:v>
                </c:pt>
                <c:pt idx="164">
                  <c:v>14.375</c:v>
                </c:pt>
                <c:pt idx="165">
                  <c:v>14.625000000000002</c:v>
                </c:pt>
                <c:pt idx="166">
                  <c:v>14.540000000000001</c:v>
                </c:pt>
                <c:pt idx="167">
                  <c:v>15.305000000000001</c:v>
                </c:pt>
                <c:pt idx="168">
                  <c:v>15.14</c:v>
                </c:pt>
                <c:pt idx="169">
                  <c:v>16.555</c:v>
                </c:pt>
                <c:pt idx="170">
                  <c:v>17.794999999999998</c:v>
                </c:pt>
                <c:pt idx="171">
                  <c:v>17.529999999999998</c:v>
                </c:pt>
                <c:pt idx="172">
                  <c:v>17.645</c:v>
                </c:pt>
                <c:pt idx="173">
                  <c:v>16.145</c:v>
                </c:pt>
                <c:pt idx="174">
                  <c:v>14.875</c:v>
                </c:pt>
                <c:pt idx="175">
                  <c:v>14.76</c:v>
                </c:pt>
                <c:pt idx="176">
                  <c:v>14.375000000000002</c:v>
                </c:pt>
                <c:pt idx="177">
                  <c:v>13.404999999999999</c:v>
                </c:pt>
                <c:pt idx="178">
                  <c:v>13.325000000000001</c:v>
                </c:pt>
                <c:pt idx="179">
                  <c:v>14.154999999999999</c:v>
                </c:pt>
                <c:pt idx="180">
                  <c:v>11.38</c:v>
                </c:pt>
                <c:pt idx="181">
                  <c:v>9.94</c:v>
                </c:pt>
                <c:pt idx="182">
                  <c:v>9.34</c:v>
                </c:pt>
                <c:pt idx="183">
                  <c:v>9.3899999999999988</c:v>
                </c:pt>
                <c:pt idx="184">
                  <c:v>9.0750000000000011</c:v>
                </c:pt>
                <c:pt idx="185">
                  <c:v>8.9049999999999994</c:v>
                </c:pt>
                <c:pt idx="186">
                  <c:v>8.9</c:v>
                </c:pt>
                <c:pt idx="187">
                  <c:v>8.3650000000000002</c:v>
                </c:pt>
                <c:pt idx="188">
                  <c:v>7.8849999999999998</c:v>
                </c:pt>
                <c:pt idx="189">
                  <c:v>6.9050000000000002</c:v>
                </c:pt>
                <c:pt idx="190">
                  <c:v>6.7850000000000001</c:v>
                </c:pt>
                <c:pt idx="191">
                  <c:v>6.09</c:v>
                </c:pt>
                <c:pt idx="192">
                  <c:v>5.5650000000000004</c:v>
                </c:pt>
                <c:pt idx="193">
                  <c:v>6.4450000000000003</c:v>
                </c:pt>
                <c:pt idx="194">
                  <c:v>6.1850000000000005</c:v>
                </c:pt>
                <c:pt idx="195">
                  <c:v>6.4450000000000003</c:v>
                </c:pt>
                <c:pt idx="196">
                  <c:v>6.3049999999999997</c:v>
                </c:pt>
                <c:pt idx="197">
                  <c:v>5.9749999999999996</c:v>
                </c:pt>
                <c:pt idx="198">
                  <c:v>6.03</c:v>
                </c:pt>
                <c:pt idx="199">
                  <c:v>6.8250000000000002</c:v>
                </c:pt>
                <c:pt idx="200">
                  <c:v>7.87</c:v>
                </c:pt>
                <c:pt idx="201">
                  <c:v>8.35</c:v>
                </c:pt>
                <c:pt idx="202">
                  <c:v>8.02</c:v>
                </c:pt>
                <c:pt idx="203">
                  <c:v>8.9700000000000006</c:v>
                </c:pt>
                <c:pt idx="204">
                  <c:v>9.08</c:v>
                </c:pt>
                <c:pt idx="205">
                  <c:v>8.6349999999999998</c:v>
                </c:pt>
                <c:pt idx="206">
                  <c:v>8.7149999999999999</c:v>
                </c:pt>
                <c:pt idx="207">
                  <c:v>7.6550000000000002</c:v>
                </c:pt>
                <c:pt idx="208">
                  <c:v>7.26</c:v>
                </c:pt>
                <c:pt idx="209">
                  <c:v>7.5050000000000008</c:v>
                </c:pt>
                <c:pt idx="210">
                  <c:v>7.7550000000000008</c:v>
                </c:pt>
                <c:pt idx="211">
                  <c:v>6.5500000000000007</c:v>
                </c:pt>
                <c:pt idx="212">
                  <c:v>7.01</c:v>
                </c:pt>
                <c:pt idx="213">
                  <c:v>7.1449999999999996</c:v>
                </c:pt>
                <c:pt idx="214">
                  <c:v>7.32</c:v>
                </c:pt>
                <c:pt idx="215">
                  <c:v>7.5100000000000007</c:v>
                </c:pt>
                <c:pt idx="216">
                  <c:v>6.73</c:v>
                </c:pt>
                <c:pt idx="217">
                  <c:v>5.9350000000000005</c:v>
                </c:pt>
                <c:pt idx="218">
                  <c:v>5.8550000000000004</c:v>
                </c:pt>
                <c:pt idx="219">
                  <c:v>6.0050000000000008</c:v>
                </c:pt>
                <c:pt idx="220">
                  <c:v>6.1050000000000004</c:v>
                </c:pt>
                <c:pt idx="221">
                  <c:v>6.73</c:v>
                </c:pt>
                <c:pt idx="222">
                  <c:v>6.79</c:v>
                </c:pt>
                <c:pt idx="223">
                  <c:v>6.165</c:v>
                </c:pt>
                <c:pt idx="224">
                  <c:v>7.65</c:v>
                </c:pt>
                <c:pt idx="225">
                  <c:v>6.5650000000000004</c:v>
                </c:pt>
                <c:pt idx="226">
                  <c:v>7.2750000000000004</c:v>
                </c:pt>
                <c:pt idx="227">
                  <c:v>6.875</c:v>
                </c:pt>
                <c:pt idx="228">
                  <c:v>6.58</c:v>
                </c:pt>
                <c:pt idx="229">
                  <c:v>6.875</c:v>
                </c:pt>
                <c:pt idx="230">
                  <c:v>6.85</c:v>
                </c:pt>
                <c:pt idx="231">
                  <c:v>7.4399999999999995</c:v>
                </c:pt>
                <c:pt idx="232">
                  <c:v>7.82</c:v>
                </c:pt>
                <c:pt idx="233">
                  <c:v>8.39</c:v>
                </c:pt>
                <c:pt idx="234">
                  <c:v>8.1750000000000007</c:v>
                </c:pt>
                <c:pt idx="235">
                  <c:v>8.81</c:v>
                </c:pt>
                <c:pt idx="236">
                  <c:v>8.8650000000000002</c:v>
                </c:pt>
                <c:pt idx="237">
                  <c:v>9.2900000000000009</c:v>
                </c:pt>
                <c:pt idx="238">
                  <c:v>10.110000000000001</c:v>
                </c:pt>
                <c:pt idx="239">
                  <c:v>11.610000000000001</c:v>
                </c:pt>
                <c:pt idx="240">
                  <c:v>11.705</c:v>
                </c:pt>
                <c:pt idx="241">
                  <c:v>10.459999999999999</c:v>
                </c:pt>
                <c:pt idx="242">
                  <c:v>10.815</c:v>
                </c:pt>
                <c:pt idx="243">
                  <c:v>10.185</c:v>
                </c:pt>
                <c:pt idx="244">
                  <c:v>8.7200000000000006</c:v>
                </c:pt>
                <c:pt idx="245">
                  <c:v>7.0750000000000002</c:v>
                </c:pt>
                <c:pt idx="246">
                  <c:v>10.615</c:v>
                </c:pt>
                <c:pt idx="247">
                  <c:v>13.34</c:v>
                </c:pt>
                <c:pt idx="248">
                  <c:v>13.02</c:v>
                </c:pt>
                <c:pt idx="249">
                  <c:v>9.9700000000000006</c:v>
                </c:pt>
                <c:pt idx="250">
                  <c:v>12.775</c:v>
                </c:pt>
                <c:pt idx="251">
                  <c:v>14.88</c:v>
                </c:pt>
                <c:pt idx="252">
                  <c:v>10.029999999999999</c:v>
                </c:pt>
                <c:pt idx="253">
                  <c:v>10.365</c:v>
                </c:pt>
                <c:pt idx="254">
                  <c:v>10.62</c:v>
                </c:pt>
                <c:pt idx="255">
                  <c:v>10</c:v>
                </c:pt>
                <c:pt idx="256">
                  <c:v>10.555000000000001</c:v>
                </c:pt>
                <c:pt idx="257">
                  <c:v>11.815</c:v>
                </c:pt>
                <c:pt idx="258">
                  <c:v>10.950000000000001</c:v>
                </c:pt>
                <c:pt idx="259">
                  <c:v>10.595000000000001</c:v>
                </c:pt>
                <c:pt idx="260">
                  <c:v>10.455</c:v>
                </c:pt>
                <c:pt idx="261">
                  <c:v>10.654999999999999</c:v>
                </c:pt>
                <c:pt idx="262">
                  <c:v>11.729999999999999</c:v>
                </c:pt>
                <c:pt idx="263">
                  <c:v>12.200000000000001</c:v>
                </c:pt>
                <c:pt idx="264">
                  <c:v>12.21</c:v>
                </c:pt>
                <c:pt idx="265">
                  <c:v>12.44</c:v>
                </c:pt>
                <c:pt idx="266">
                  <c:v>12.89</c:v>
                </c:pt>
                <c:pt idx="267">
                  <c:v>13.98</c:v>
                </c:pt>
                <c:pt idx="268">
                  <c:v>14.99</c:v>
                </c:pt>
                <c:pt idx="269">
                  <c:v>15.66</c:v>
                </c:pt>
                <c:pt idx="270">
                  <c:v>14.635</c:v>
                </c:pt>
                <c:pt idx="271">
                  <c:v>13.75</c:v>
                </c:pt>
                <c:pt idx="272">
                  <c:v>12.07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65-4DAD-9E76-A037372A9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6121024"/>
        <c:axId val="646124632"/>
      </c:lineChart>
      <c:dateAx>
        <c:axId val="64612102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46124632"/>
        <c:crosses val="autoZero"/>
        <c:auto val="1"/>
        <c:lblOffset val="100"/>
        <c:baseTimeUnit val="months"/>
      </c:dateAx>
      <c:valAx>
        <c:axId val="646124632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latin typeface="+mn-lt"/>
                  </a:rPr>
                  <a:t>$/cwt</a:t>
                </a:r>
              </a:p>
            </c:rich>
          </c:tx>
          <c:layout>
            <c:manualLayout>
              <c:xMode val="edge"/>
              <c:yMode val="edge"/>
              <c:x val="1.5937960376884275E-2"/>
              <c:y val="0.372446188003137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4612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'CI vs pi'!$A$2:$A$274</c:f>
              <c:numCache>
                <c:formatCode>m/d/yyyy</c:formatCode>
                <c:ptCount val="273"/>
                <c:pt idx="0">
                  <c:v>36526.041666666664</c:v>
                </c:pt>
                <c:pt idx="1">
                  <c:v>36557.041666666664</c:v>
                </c:pt>
                <c:pt idx="2">
                  <c:v>36586.041666666664</c:v>
                </c:pt>
                <c:pt idx="3">
                  <c:v>36617.041666666664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36831.041666666664</c:v>
                </c:pt>
                <c:pt idx="11">
                  <c:v>36861.041666666664</c:v>
                </c:pt>
                <c:pt idx="12">
                  <c:v>36892.041666666664</c:v>
                </c:pt>
                <c:pt idx="13">
                  <c:v>36923.041666666664</c:v>
                </c:pt>
                <c:pt idx="14">
                  <c:v>36951.041666666664</c:v>
                </c:pt>
                <c:pt idx="15">
                  <c:v>36982.041666666664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37196.041666666664</c:v>
                </c:pt>
                <c:pt idx="23">
                  <c:v>37226.041666666664</c:v>
                </c:pt>
                <c:pt idx="24">
                  <c:v>37257.041666666664</c:v>
                </c:pt>
                <c:pt idx="25">
                  <c:v>37288.041666666664</c:v>
                </c:pt>
                <c:pt idx="26">
                  <c:v>37316.041666666664</c:v>
                </c:pt>
                <c:pt idx="27">
                  <c:v>37347.041666666664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37561.041666666664</c:v>
                </c:pt>
                <c:pt idx="35">
                  <c:v>37591.041666666664</c:v>
                </c:pt>
                <c:pt idx="36">
                  <c:v>37622.041666666664</c:v>
                </c:pt>
                <c:pt idx="37">
                  <c:v>37653.041666666664</c:v>
                </c:pt>
                <c:pt idx="38">
                  <c:v>37681.041666666664</c:v>
                </c:pt>
                <c:pt idx="39">
                  <c:v>37712.041666666664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37926.041666666664</c:v>
                </c:pt>
                <c:pt idx="47">
                  <c:v>37956.041666666664</c:v>
                </c:pt>
                <c:pt idx="48">
                  <c:v>37987.041666666664</c:v>
                </c:pt>
                <c:pt idx="49">
                  <c:v>38018.041666666664</c:v>
                </c:pt>
                <c:pt idx="50">
                  <c:v>38047.041666666664</c:v>
                </c:pt>
                <c:pt idx="51">
                  <c:v>38078.041666666664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38292.041666666664</c:v>
                </c:pt>
                <c:pt idx="59">
                  <c:v>38322.041666666664</c:v>
                </c:pt>
                <c:pt idx="60">
                  <c:v>38353.041666666664</c:v>
                </c:pt>
                <c:pt idx="61">
                  <c:v>38384.041666666664</c:v>
                </c:pt>
                <c:pt idx="62">
                  <c:v>38412.041666666664</c:v>
                </c:pt>
                <c:pt idx="63">
                  <c:v>38443.041666666664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38657.041666666664</c:v>
                </c:pt>
                <c:pt idx="71">
                  <c:v>38687.041666666664</c:v>
                </c:pt>
                <c:pt idx="72">
                  <c:v>38718.041666666664</c:v>
                </c:pt>
                <c:pt idx="73">
                  <c:v>38749.041666666664</c:v>
                </c:pt>
                <c:pt idx="74">
                  <c:v>38777.041666666664</c:v>
                </c:pt>
                <c:pt idx="75">
                  <c:v>38808.041666666664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39022.041666666664</c:v>
                </c:pt>
                <c:pt idx="83">
                  <c:v>39052.041666666664</c:v>
                </c:pt>
                <c:pt idx="84">
                  <c:v>39083.041666666664</c:v>
                </c:pt>
                <c:pt idx="85">
                  <c:v>39114.041666666664</c:v>
                </c:pt>
                <c:pt idx="86">
                  <c:v>39142.041666666664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39417.041666666664</c:v>
                </c:pt>
                <c:pt idx="96">
                  <c:v>39448.041666666664</c:v>
                </c:pt>
                <c:pt idx="97">
                  <c:v>39479.041666666664</c:v>
                </c:pt>
                <c:pt idx="98">
                  <c:v>39508.041666666664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39783.041666666664</c:v>
                </c:pt>
                <c:pt idx="108">
                  <c:v>39814.041666666664</c:v>
                </c:pt>
                <c:pt idx="109">
                  <c:v>39845.041666666664</c:v>
                </c:pt>
                <c:pt idx="110">
                  <c:v>39873.041666666664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40148.041666666664</c:v>
                </c:pt>
                <c:pt idx="120">
                  <c:v>40179.041666666664</c:v>
                </c:pt>
                <c:pt idx="121">
                  <c:v>40210.041666666664</c:v>
                </c:pt>
                <c:pt idx="122">
                  <c:v>40238.041666666664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40513.041666666664</c:v>
                </c:pt>
                <c:pt idx="132">
                  <c:v>40544.041666666664</c:v>
                </c:pt>
                <c:pt idx="133">
                  <c:v>40575.041666666664</c:v>
                </c:pt>
                <c:pt idx="134">
                  <c:v>40603.041666666664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40878.041666666664</c:v>
                </c:pt>
                <c:pt idx="144">
                  <c:v>40909.041666666664</c:v>
                </c:pt>
                <c:pt idx="145">
                  <c:v>40940.041666666664</c:v>
                </c:pt>
                <c:pt idx="146">
                  <c:v>40969.041666666664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41244.041666666664</c:v>
                </c:pt>
                <c:pt idx="156">
                  <c:v>41275.041666666664</c:v>
                </c:pt>
                <c:pt idx="157">
                  <c:v>41306.041666666664</c:v>
                </c:pt>
                <c:pt idx="158">
                  <c:v>41334.041666666664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41609.041666666664</c:v>
                </c:pt>
                <c:pt idx="168">
                  <c:v>41640.041666666664</c:v>
                </c:pt>
                <c:pt idx="169">
                  <c:v>41671.041666666664</c:v>
                </c:pt>
                <c:pt idx="170">
                  <c:v>41699.041666666664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41974.041666666664</c:v>
                </c:pt>
                <c:pt idx="180">
                  <c:v>42005.041666666664</c:v>
                </c:pt>
                <c:pt idx="181">
                  <c:v>42036.041666666664</c:v>
                </c:pt>
                <c:pt idx="182">
                  <c:v>42064.041666666664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42339.041666666664</c:v>
                </c:pt>
                <c:pt idx="192">
                  <c:v>42370.041666666664</c:v>
                </c:pt>
                <c:pt idx="193">
                  <c:v>42401.041666666664</c:v>
                </c:pt>
                <c:pt idx="194">
                  <c:v>42430.041666666664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42705.041666666664</c:v>
                </c:pt>
                <c:pt idx="204">
                  <c:v>42736.041666666664</c:v>
                </c:pt>
                <c:pt idx="205">
                  <c:v>42767.041666666664</c:v>
                </c:pt>
                <c:pt idx="206">
                  <c:v>42795.041666666664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43070.041666666664</c:v>
                </c:pt>
                <c:pt idx="216">
                  <c:v>43101.041666666664</c:v>
                </c:pt>
                <c:pt idx="217">
                  <c:v>43132.041666666664</c:v>
                </c:pt>
                <c:pt idx="218">
                  <c:v>43160.041666666664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43435.041666666664</c:v>
                </c:pt>
                <c:pt idx="228">
                  <c:v>43466.041666666664</c:v>
                </c:pt>
                <c:pt idx="229">
                  <c:v>43497.041666666664</c:v>
                </c:pt>
                <c:pt idx="230">
                  <c:v>43525.041666666664</c:v>
                </c:pt>
                <c:pt idx="231">
                  <c:v>43556</c:v>
                </c:pt>
                <c:pt idx="232">
                  <c:v>43586</c:v>
                </c:pt>
                <c:pt idx="233">
                  <c:v>43617</c:v>
                </c:pt>
                <c:pt idx="234">
                  <c:v>43647</c:v>
                </c:pt>
                <c:pt idx="235">
                  <c:v>43678</c:v>
                </c:pt>
                <c:pt idx="236">
                  <c:v>43709</c:v>
                </c:pt>
                <c:pt idx="237">
                  <c:v>43739</c:v>
                </c:pt>
                <c:pt idx="238">
                  <c:v>43770</c:v>
                </c:pt>
                <c:pt idx="239">
                  <c:v>43800.041666666664</c:v>
                </c:pt>
                <c:pt idx="240">
                  <c:v>43831.041666666664</c:v>
                </c:pt>
                <c:pt idx="241">
                  <c:v>43862.041666666664</c:v>
                </c:pt>
                <c:pt idx="242">
                  <c:v>43891.041666666664</c:v>
                </c:pt>
                <c:pt idx="243">
                  <c:v>43922</c:v>
                </c:pt>
                <c:pt idx="244">
                  <c:v>43952</c:v>
                </c:pt>
                <c:pt idx="245">
                  <c:v>43983</c:v>
                </c:pt>
                <c:pt idx="246">
                  <c:v>44013</c:v>
                </c:pt>
                <c:pt idx="247">
                  <c:v>44044</c:v>
                </c:pt>
                <c:pt idx="248">
                  <c:v>44075</c:v>
                </c:pt>
                <c:pt idx="249">
                  <c:v>44105</c:v>
                </c:pt>
                <c:pt idx="250">
                  <c:v>44136</c:v>
                </c:pt>
                <c:pt idx="251">
                  <c:v>44166.041666666664</c:v>
                </c:pt>
                <c:pt idx="252">
                  <c:v>44197.041666666664</c:v>
                </c:pt>
                <c:pt idx="253">
                  <c:v>44228.041666666664</c:v>
                </c:pt>
                <c:pt idx="254">
                  <c:v>44256.041666666664</c:v>
                </c:pt>
                <c:pt idx="255">
                  <c:v>44287</c:v>
                </c:pt>
                <c:pt idx="256">
                  <c:v>44317</c:v>
                </c:pt>
                <c:pt idx="257">
                  <c:v>44348</c:v>
                </c:pt>
                <c:pt idx="258">
                  <c:v>44378</c:v>
                </c:pt>
                <c:pt idx="259">
                  <c:v>44409</c:v>
                </c:pt>
                <c:pt idx="260">
                  <c:v>44440</c:v>
                </c:pt>
                <c:pt idx="261">
                  <c:v>44470</c:v>
                </c:pt>
                <c:pt idx="262">
                  <c:v>44501</c:v>
                </c:pt>
                <c:pt idx="263">
                  <c:v>44531.041666666664</c:v>
                </c:pt>
                <c:pt idx="264">
                  <c:v>44562.041666666664</c:v>
                </c:pt>
                <c:pt idx="265">
                  <c:v>44593.041666666664</c:v>
                </c:pt>
                <c:pt idx="266">
                  <c:v>44621.041666666664</c:v>
                </c:pt>
                <c:pt idx="267">
                  <c:v>44652</c:v>
                </c:pt>
                <c:pt idx="268">
                  <c:v>44682</c:v>
                </c:pt>
                <c:pt idx="269">
                  <c:v>44713</c:v>
                </c:pt>
                <c:pt idx="270">
                  <c:v>44743</c:v>
                </c:pt>
                <c:pt idx="271">
                  <c:v>44774</c:v>
                </c:pt>
                <c:pt idx="272">
                  <c:v>44805</c:v>
                </c:pt>
              </c:numCache>
            </c:numRef>
          </c:cat>
          <c:val>
            <c:numRef>
              <c:f>'CI vs pi'!$H$2:$H$274</c:f>
              <c:numCache>
                <c:formatCode>General</c:formatCode>
                <c:ptCount val="273"/>
                <c:pt idx="0">
                  <c:v>0.16500000000000004</c:v>
                </c:pt>
                <c:pt idx="1">
                  <c:v>0.49500000000000011</c:v>
                </c:pt>
                <c:pt idx="2">
                  <c:v>7.5000000000000178E-2</c:v>
                </c:pt>
                <c:pt idx="3">
                  <c:v>1.0000000000000675E-2</c:v>
                </c:pt>
                <c:pt idx="4">
                  <c:v>-0.3199999999999994</c:v>
                </c:pt>
                <c:pt idx="5">
                  <c:v>-0.46499999999999986</c:v>
                </c:pt>
                <c:pt idx="6">
                  <c:v>-0.86000000000000032</c:v>
                </c:pt>
                <c:pt idx="7">
                  <c:v>0.10499999999999954</c:v>
                </c:pt>
                <c:pt idx="8">
                  <c:v>-4.0000000000000036E-2</c:v>
                </c:pt>
                <c:pt idx="9">
                  <c:v>0.19500000000000028</c:v>
                </c:pt>
                <c:pt idx="10">
                  <c:v>1.9999999999999574E-2</c:v>
                </c:pt>
                <c:pt idx="11">
                  <c:v>-1.0649999999999995</c:v>
                </c:pt>
                <c:pt idx="12">
                  <c:v>-0.93499999999999961</c:v>
                </c:pt>
                <c:pt idx="13">
                  <c:v>-0.77499999999999947</c:v>
                </c:pt>
                <c:pt idx="14">
                  <c:v>-0.50999999999999979</c:v>
                </c:pt>
                <c:pt idx="15">
                  <c:v>-0.29000000000000004</c:v>
                </c:pt>
                <c:pt idx="16">
                  <c:v>-0.42499999999999982</c:v>
                </c:pt>
                <c:pt idx="17">
                  <c:v>-8.0000000000000071E-2</c:v>
                </c:pt>
                <c:pt idx="18">
                  <c:v>0.57999999999999918</c:v>
                </c:pt>
                <c:pt idx="19">
                  <c:v>0.53999999999999915</c:v>
                </c:pt>
                <c:pt idx="20">
                  <c:v>0.36500000000000021</c:v>
                </c:pt>
                <c:pt idx="21">
                  <c:v>0.70000000000000018</c:v>
                </c:pt>
                <c:pt idx="22">
                  <c:v>-0.42999999999999972</c:v>
                </c:pt>
                <c:pt idx="23">
                  <c:v>0.32500000000000018</c:v>
                </c:pt>
                <c:pt idx="24">
                  <c:v>0.58999999999999986</c:v>
                </c:pt>
                <c:pt idx="25">
                  <c:v>0.62000000000000011</c:v>
                </c:pt>
                <c:pt idx="26">
                  <c:v>0.66999999999999993</c:v>
                </c:pt>
                <c:pt idx="27">
                  <c:v>0.27500000000000036</c:v>
                </c:pt>
                <c:pt idx="28">
                  <c:v>0.48000000000000043</c:v>
                </c:pt>
                <c:pt idx="29">
                  <c:v>0.52500000000000036</c:v>
                </c:pt>
                <c:pt idx="30">
                  <c:v>0.51500000000000057</c:v>
                </c:pt>
                <c:pt idx="31">
                  <c:v>0.1949999999999994</c:v>
                </c:pt>
                <c:pt idx="32">
                  <c:v>0.28000000000000025</c:v>
                </c:pt>
                <c:pt idx="33">
                  <c:v>0.60500000000000043</c:v>
                </c:pt>
                <c:pt idx="34">
                  <c:v>0.62999999999999989</c:v>
                </c:pt>
                <c:pt idx="35">
                  <c:v>0.32500000000000018</c:v>
                </c:pt>
                <c:pt idx="36">
                  <c:v>0.33500000000000085</c:v>
                </c:pt>
                <c:pt idx="37">
                  <c:v>0.51000000000000068</c:v>
                </c:pt>
                <c:pt idx="38">
                  <c:v>0.67000000000000082</c:v>
                </c:pt>
                <c:pt idx="39">
                  <c:v>0.46499999999999986</c:v>
                </c:pt>
                <c:pt idx="40">
                  <c:v>0.50500000000000078</c:v>
                </c:pt>
                <c:pt idx="41">
                  <c:v>0.74000000000000021</c:v>
                </c:pt>
                <c:pt idx="42">
                  <c:v>0.6850000000000005</c:v>
                </c:pt>
                <c:pt idx="43">
                  <c:v>0.17500000000000071</c:v>
                </c:pt>
                <c:pt idx="44">
                  <c:v>-1.0199999999999996</c:v>
                </c:pt>
                <c:pt idx="45">
                  <c:v>-1.4949999999999992</c:v>
                </c:pt>
                <c:pt idx="46">
                  <c:v>-1.4299999999999997</c:v>
                </c:pt>
                <c:pt idx="47">
                  <c:v>-1.0999999999999996</c:v>
                </c:pt>
                <c:pt idx="48">
                  <c:v>-1.9999999999999574E-2</c:v>
                </c:pt>
                <c:pt idx="49">
                  <c:v>0.4300000000000006</c:v>
                </c:pt>
                <c:pt idx="50">
                  <c:v>0.60000000000000053</c:v>
                </c:pt>
                <c:pt idx="51">
                  <c:v>0.58000000000000007</c:v>
                </c:pt>
                <c:pt idx="52">
                  <c:v>-1.9900000000000002</c:v>
                </c:pt>
                <c:pt idx="53">
                  <c:v>-2.6449999999999996</c:v>
                </c:pt>
                <c:pt idx="54">
                  <c:v>-1.5699999999999985</c:v>
                </c:pt>
                <c:pt idx="55">
                  <c:v>0.15000000000000036</c:v>
                </c:pt>
                <c:pt idx="56">
                  <c:v>-3.4999999999999254E-2</c:v>
                </c:pt>
                <c:pt idx="57">
                  <c:v>-0.30499999999999972</c:v>
                </c:pt>
                <c:pt idx="58">
                  <c:v>5.5000000000000604E-2</c:v>
                </c:pt>
                <c:pt idx="59">
                  <c:v>-0.13499999999999979</c:v>
                </c:pt>
                <c:pt idx="60">
                  <c:v>-0.85999999999999943</c:v>
                </c:pt>
                <c:pt idx="61">
                  <c:v>9.4999999999999751E-2</c:v>
                </c:pt>
                <c:pt idx="62">
                  <c:v>-0.6850000000000005</c:v>
                </c:pt>
                <c:pt idx="63">
                  <c:v>-1.5000000000000568E-2</c:v>
                </c:pt>
                <c:pt idx="64">
                  <c:v>-0.375</c:v>
                </c:pt>
                <c:pt idx="65">
                  <c:v>-3.5000000000000142E-2</c:v>
                </c:pt>
                <c:pt idx="66">
                  <c:v>-0.10999999999999943</c:v>
                </c:pt>
                <c:pt idx="67">
                  <c:v>0.15000000000000036</c:v>
                </c:pt>
                <c:pt idx="68">
                  <c:v>0.53499999999999925</c:v>
                </c:pt>
                <c:pt idx="69">
                  <c:v>0.46999999999999975</c:v>
                </c:pt>
                <c:pt idx="70">
                  <c:v>0.20500000000000007</c:v>
                </c:pt>
                <c:pt idx="71">
                  <c:v>0.48499999999999943</c:v>
                </c:pt>
                <c:pt idx="72">
                  <c:v>0.37000000000000099</c:v>
                </c:pt>
                <c:pt idx="73">
                  <c:v>0.22000000000000064</c:v>
                </c:pt>
                <c:pt idx="74">
                  <c:v>0.17499999999999982</c:v>
                </c:pt>
                <c:pt idx="75">
                  <c:v>0.52000000000000046</c:v>
                </c:pt>
                <c:pt idx="76">
                  <c:v>0.41000000000000014</c:v>
                </c:pt>
                <c:pt idx="77">
                  <c:v>0.53500000000000014</c:v>
                </c:pt>
                <c:pt idx="78">
                  <c:v>0.15000000000000036</c:v>
                </c:pt>
                <c:pt idx="79">
                  <c:v>0.32000000000000028</c:v>
                </c:pt>
                <c:pt idx="80">
                  <c:v>0.56500000000000039</c:v>
                </c:pt>
                <c:pt idx="81">
                  <c:v>6.0000000000000497E-2</c:v>
                </c:pt>
                <c:pt idx="82">
                  <c:v>0.19000000000000039</c:v>
                </c:pt>
                <c:pt idx="83">
                  <c:v>0.48999999999999932</c:v>
                </c:pt>
                <c:pt idx="84">
                  <c:v>0.39000000000000057</c:v>
                </c:pt>
                <c:pt idx="85">
                  <c:v>0.17999999999999972</c:v>
                </c:pt>
                <c:pt idx="86">
                  <c:v>-7.5000000000001066E-2</c:v>
                </c:pt>
                <c:pt idx="87">
                  <c:v>-1.4999999999998792E-2</c:v>
                </c:pt>
                <c:pt idx="88">
                  <c:v>0.5</c:v>
                </c:pt>
                <c:pt idx="89">
                  <c:v>0.3149999999999995</c:v>
                </c:pt>
                <c:pt idx="90">
                  <c:v>0.34999999999999964</c:v>
                </c:pt>
                <c:pt idx="91">
                  <c:v>0.65999999999999659</c:v>
                </c:pt>
                <c:pt idx="92">
                  <c:v>-0.30000000000000071</c:v>
                </c:pt>
                <c:pt idx="93">
                  <c:v>-2.5000000000002132E-2</c:v>
                </c:pt>
                <c:pt idx="94">
                  <c:v>-0.59500000000000242</c:v>
                </c:pt>
                <c:pt idx="95">
                  <c:v>0.32000000000000028</c:v>
                </c:pt>
                <c:pt idx="96">
                  <c:v>-7.0000000000000284E-2</c:v>
                </c:pt>
                <c:pt idx="97">
                  <c:v>-0.13499999999999979</c:v>
                </c:pt>
                <c:pt idx="98">
                  <c:v>-0.25999999999999979</c:v>
                </c:pt>
                <c:pt idx="99">
                  <c:v>-1.5700000000000003</c:v>
                </c:pt>
                <c:pt idx="100">
                  <c:v>-0.35999999999999943</c:v>
                </c:pt>
                <c:pt idx="101">
                  <c:v>-0.75</c:v>
                </c:pt>
                <c:pt idx="102">
                  <c:v>-1.8049999999999997</c:v>
                </c:pt>
                <c:pt idx="103">
                  <c:v>-0.26500000000000057</c:v>
                </c:pt>
                <c:pt idx="104">
                  <c:v>0.19500000000000028</c:v>
                </c:pt>
                <c:pt idx="105">
                  <c:v>0.71499999999999986</c:v>
                </c:pt>
                <c:pt idx="106">
                  <c:v>-0.99499999999999922</c:v>
                </c:pt>
                <c:pt idx="107">
                  <c:v>-0.91500000000000092</c:v>
                </c:pt>
                <c:pt idx="108">
                  <c:v>-1.8599999999999994</c:v>
                </c:pt>
                <c:pt idx="109">
                  <c:v>0.16999999999999993</c:v>
                </c:pt>
                <c:pt idx="110">
                  <c:v>0.62000000000000011</c:v>
                </c:pt>
                <c:pt idx="111">
                  <c:v>0.34499999999999975</c:v>
                </c:pt>
                <c:pt idx="112">
                  <c:v>0.13000000000000078</c:v>
                </c:pt>
                <c:pt idx="113">
                  <c:v>0.61500000000000021</c:v>
                </c:pt>
                <c:pt idx="114">
                  <c:v>0.58000000000000007</c:v>
                </c:pt>
                <c:pt idx="115">
                  <c:v>0.69000000000000039</c:v>
                </c:pt>
                <c:pt idx="116">
                  <c:v>0.49500000000000011</c:v>
                </c:pt>
                <c:pt idx="117">
                  <c:v>2.9999999999999361E-2</c:v>
                </c:pt>
                <c:pt idx="118">
                  <c:v>0.23000000000000043</c:v>
                </c:pt>
                <c:pt idx="119">
                  <c:v>0.30499999999999972</c:v>
                </c:pt>
                <c:pt idx="120">
                  <c:v>0.61000000000000121</c:v>
                </c:pt>
                <c:pt idx="121">
                  <c:v>0.66500000000000092</c:v>
                </c:pt>
                <c:pt idx="122">
                  <c:v>0.28500000000000014</c:v>
                </c:pt>
                <c:pt idx="123">
                  <c:v>0.55499999999999972</c:v>
                </c:pt>
                <c:pt idx="124">
                  <c:v>0.32000000000000028</c:v>
                </c:pt>
                <c:pt idx="125">
                  <c:v>-0.3149999999999995</c:v>
                </c:pt>
                <c:pt idx="126">
                  <c:v>-0.19500000000000028</c:v>
                </c:pt>
                <c:pt idx="127">
                  <c:v>-0.35500000000000043</c:v>
                </c:pt>
                <c:pt idx="128">
                  <c:v>0.55000000000000071</c:v>
                </c:pt>
                <c:pt idx="129">
                  <c:v>0.4350000000000005</c:v>
                </c:pt>
                <c:pt idx="130">
                  <c:v>0.58999999999999986</c:v>
                </c:pt>
                <c:pt idx="131">
                  <c:v>0.41999999999999993</c:v>
                </c:pt>
                <c:pt idx="132">
                  <c:v>0.14499999999999957</c:v>
                </c:pt>
                <c:pt idx="133">
                  <c:v>-0.6899999999999995</c:v>
                </c:pt>
                <c:pt idx="134">
                  <c:v>-0.45000000000000107</c:v>
                </c:pt>
                <c:pt idx="135">
                  <c:v>0.58500000000000085</c:v>
                </c:pt>
                <c:pt idx="136">
                  <c:v>-0.875</c:v>
                </c:pt>
                <c:pt idx="137">
                  <c:v>-1.2900000000000009</c:v>
                </c:pt>
                <c:pt idx="138">
                  <c:v>-0.79499999999999993</c:v>
                </c:pt>
                <c:pt idx="139">
                  <c:v>0.34999999999999964</c:v>
                </c:pt>
                <c:pt idx="140">
                  <c:v>-4.4999999999999929E-2</c:v>
                </c:pt>
                <c:pt idx="141">
                  <c:v>0.35999999999999943</c:v>
                </c:pt>
                <c:pt idx="142">
                  <c:v>0.49499999999999922</c:v>
                </c:pt>
                <c:pt idx="143">
                  <c:v>0.67349999999999888</c:v>
                </c:pt>
                <c:pt idx="144">
                  <c:v>-0.16999999999999993</c:v>
                </c:pt>
                <c:pt idx="145">
                  <c:v>0.58999999999999986</c:v>
                </c:pt>
                <c:pt idx="146">
                  <c:v>0.72000000000000064</c:v>
                </c:pt>
                <c:pt idx="147">
                  <c:v>0.58500000000000085</c:v>
                </c:pt>
                <c:pt idx="148">
                  <c:v>0.24500000000000099</c:v>
                </c:pt>
                <c:pt idx="149">
                  <c:v>-0.20500000000000007</c:v>
                </c:pt>
                <c:pt idx="150">
                  <c:v>-0.49499999999999922</c:v>
                </c:pt>
                <c:pt idx="151">
                  <c:v>-0.45000000000000107</c:v>
                </c:pt>
                <c:pt idx="152">
                  <c:v>-0.21499999999999986</c:v>
                </c:pt>
                <c:pt idx="153">
                  <c:v>-5.4999999999999716E-2</c:v>
                </c:pt>
                <c:pt idx="154">
                  <c:v>-0.42999999999999972</c:v>
                </c:pt>
                <c:pt idx="155">
                  <c:v>-0.58999999999999986</c:v>
                </c:pt>
                <c:pt idx="156">
                  <c:v>0.20500000000000007</c:v>
                </c:pt>
                <c:pt idx="157">
                  <c:v>0.49000000000000021</c:v>
                </c:pt>
                <c:pt idx="158">
                  <c:v>0.38500000000000156</c:v>
                </c:pt>
                <c:pt idx="159">
                  <c:v>0.33999999999999986</c:v>
                </c:pt>
                <c:pt idx="160">
                  <c:v>0.41500000000000092</c:v>
                </c:pt>
                <c:pt idx="161">
                  <c:v>0.58000000000000007</c:v>
                </c:pt>
                <c:pt idx="162">
                  <c:v>0.27000000000000135</c:v>
                </c:pt>
                <c:pt idx="163">
                  <c:v>-1.4999999999998792E-2</c:v>
                </c:pt>
                <c:pt idx="164">
                  <c:v>0.11500000000000021</c:v>
                </c:pt>
                <c:pt idx="165">
                  <c:v>7.5000000000001066E-2</c:v>
                </c:pt>
                <c:pt idx="166">
                  <c:v>-0.31999999999999851</c:v>
                </c:pt>
                <c:pt idx="167">
                  <c:v>-4.9999999999990052E-3</c:v>
                </c:pt>
                <c:pt idx="168">
                  <c:v>-0.66999999999999993</c:v>
                </c:pt>
                <c:pt idx="169">
                  <c:v>-1.5000000000000568E-2</c:v>
                </c:pt>
                <c:pt idx="170">
                  <c:v>0.65499999999999758</c:v>
                </c:pt>
                <c:pt idx="171">
                  <c:v>0.30999999999999872</c:v>
                </c:pt>
                <c:pt idx="172">
                  <c:v>0.19500000000000028</c:v>
                </c:pt>
                <c:pt idx="173">
                  <c:v>0.5649999999999995</c:v>
                </c:pt>
                <c:pt idx="174">
                  <c:v>-0.13499999999999979</c:v>
                </c:pt>
                <c:pt idx="175">
                  <c:v>-0.46000000000000085</c:v>
                </c:pt>
                <c:pt idx="176">
                  <c:v>-0.18499999999999872</c:v>
                </c:pt>
                <c:pt idx="177">
                  <c:v>-0.26500000000000057</c:v>
                </c:pt>
                <c:pt idx="178">
                  <c:v>7.5000000000001066E-2</c:v>
                </c:pt>
                <c:pt idx="179">
                  <c:v>-1.2350000000000012</c:v>
                </c:pt>
                <c:pt idx="180">
                  <c:v>3.0000000000001137E-2</c:v>
                </c:pt>
                <c:pt idx="181">
                  <c:v>-0.82000000000000028</c:v>
                </c:pt>
                <c:pt idx="182">
                  <c:v>-0.25</c:v>
                </c:pt>
                <c:pt idx="183">
                  <c:v>1.9999999999999574E-2</c:v>
                </c:pt>
                <c:pt idx="184">
                  <c:v>-0.44499999999999851</c:v>
                </c:pt>
                <c:pt idx="185">
                  <c:v>-0.46499999999999986</c:v>
                </c:pt>
                <c:pt idx="186">
                  <c:v>-0.57000000000000028</c:v>
                </c:pt>
                <c:pt idx="187">
                  <c:v>-0.76500000000000057</c:v>
                </c:pt>
                <c:pt idx="188">
                  <c:v>-1.1950000000000003</c:v>
                </c:pt>
                <c:pt idx="189">
                  <c:v>0.33499999999999996</c:v>
                </c:pt>
                <c:pt idx="190">
                  <c:v>0.13499999999999979</c:v>
                </c:pt>
                <c:pt idx="191">
                  <c:v>4.0000000000000036E-2</c:v>
                </c:pt>
                <c:pt idx="192">
                  <c:v>-4.4999999999999929E-2</c:v>
                </c:pt>
                <c:pt idx="193">
                  <c:v>0.50499999999999989</c:v>
                </c:pt>
                <c:pt idx="194">
                  <c:v>0.64500000000000046</c:v>
                </c:pt>
                <c:pt idx="195">
                  <c:v>0.22500000000000053</c:v>
                </c:pt>
                <c:pt idx="196">
                  <c:v>0.18499999999999961</c:v>
                </c:pt>
                <c:pt idx="197">
                  <c:v>0.66500000000000004</c:v>
                </c:pt>
                <c:pt idx="198">
                  <c:v>0.45999999999999996</c:v>
                </c:pt>
                <c:pt idx="199">
                  <c:v>0.66500000000000004</c:v>
                </c:pt>
                <c:pt idx="200">
                  <c:v>-0.29999999999999982</c:v>
                </c:pt>
                <c:pt idx="201">
                  <c:v>-0.42999999999999972</c:v>
                </c:pt>
                <c:pt idx="202">
                  <c:v>0.22999999999999954</c:v>
                </c:pt>
                <c:pt idx="203">
                  <c:v>-0.86999999999999922</c:v>
                </c:pt>
                <c:pt idx="204">
                  <c:v>-0.52999999999999936</c:v>
                </c:pt>
                <c:pt idx="205">
                  <c:v>0.4350000000000005</c:v>
                </c:pt>
                <c:pt idx="206">
                  <c:v>6.4999999999999503E-2</c:v>
                </c:pt>
                <c:pt idx="207">
                  <c:v>-9.4999999999999751E-2</c:v>
                </c:pt>
                <c:pt idx="208">
                  <c:v>0.12000000000000011</c:v>
                </c:pt>
                <c:pt idx="209">
                  <c:v>0.16500000000000092</c:v>
                </c:pt>
                <c:pt idx="210">
                  <c:v>0.4350000000000005</c:v>
                </c:pt>
                <c:pt idx="211">
                  <c:v>0</c:v>
                </c:pt>
                <c:pt idx="212">
                  <c:v>0.67999999999999972</c:v>
                </c:pt>
                <c:pt idx="213">
                  <c:v>0.47499999999999964</c:v>
                </c:pt>
                <c:pt idx="214">
                  <c:v>4.0000000000000036E-2</c:v>
                </c:pt>
                <c:pt idx="215">
                  <c:v>-0.79</c:v>
                </c:pt>
                <c:pt idx="216">
                  <c:v>-0.25</c:v>
                </c:pt>
                <c:pt idx="217">
                  <c:v>0.22500000000000053</c:v>
                </c:pt>
                <c:pt idx="218">
                  <c:v>0.47500000000000053</c:v>
                </c:pt>
                <c:pt idx="219">
                  <c:v>0.1850000000000005</c:v>
                </c:pt>
                <c:pt idx="220">
                  <c:v>0.125</c:v>
                </c:pt>
                <c:pt idx="221">
                  <c:v>0.38000000000000078</c:v>
                </c:pt>
                <c:pt idx="222">
                  <c:v>0.54</c:v>
                </c:pt>
                <c:pt idx="223">
                  <c:v>0.70500000000000007</c:v>
                </c:pt>
                <c:pt idx="224">
                  <c:v>-5.9999999999999609E-2</c:v>
                </c:pt>
                <c:pt idx="225">
                  <c:v>0.64500000000000046</c:v>
                </c:pt>
                <c:pt idx="226">
                  <c:v>0.46500000000000075</c:v>
                </c:pt>
                <c:pt idx="227">
                  <c:v>0.45500000000000007</c:v>
                </c:pt>
                <c:pt idx="228">
                  <c:v>6.0000000000000497E-2</c:v>
                </c:pt>
                <c:pt idx="229">
                  <c:v>7.5000000000000178E-2</c:v>
                </c:pt>
                <c:pt idx="230">
                  <c:v>-0.40000000000000036</c:v>
                </c:pt>
                <c:pt idx="231">
                  <c:v>0.38999999999999968</c:v>
                </c:pt>
                <c:pt idx="232">
                  <c:v>0.6800000000000006</c:v>
                </c:pt>
                <c:pt idx="233">
                  <c:v>0.65000000000000036</c:v>
                </c:pt>
                <c:pt idx="234">
                  <c:v>0.39500000000000046</c:v>
                </c:pt>
                <c:pt idx="235">
                  <c:v>0.54000000000000092</c:v>
                </c:pt>
                <c:pt idx="236">
                  <c:v>0.375</c:v>
                </c:pt>
                <c:pt idx="237">
                  <c:v>3.0000000000001137E-2</c:v>
                </c:pt>
                <c:pt idx="238">
                  <c:v>-0.30999999999999872</c:v>
                </c:pt>
                <c:pt idx="239">
                  <c:v>-1.3999999999999986</c:v>
                </c:pt>
                <c:pt idx="240">
                  <c:v>-0.94500000000000028</c:v>
                </c:pt>
                <c:pt idx="241">
                  <c:v>0.55999999999999872</c:v>
                </c:pt>
                <c:pt idx="242">
                  <c:v>0.34499999999999886</c:v>
                </c:pt>
                <c:pt idx="243">
                  <c:v>0.14500000000000135</c:v>
                </c:pt>
                <c:pt idx="244">
                  <c:v>-0.20999999999999908</c:v>
                </c:pt>
                <c:pt idx="245">
                  <c:v>0.39500000000000046</c:v>
                </c:pt>
                <c:pt idx="246">
                  <c:v>-2.6749999999999989</c:v>
                </c:pt>
                <c:pt idx="247">
                  <c:v>-4.7399999999999984</c:v>
                </c:pt>
                <c:pt idx="248">
                  <c:v>-4.41</c:v>
                </c:pt>
                <c:pt idx="249">
                  <c:v>-1.0399999999999991</c:v>
                </c:pt>
                <c:pt idx="250">
                  <c:v>-3.2949999999999999</c:v>
                </c:pt>
                <c:pt idx="251">
                  <c:v>-5.1899999999999995</c:v>
                </c:pt>
                <c:pt idx="252">
                  <c:v>-0.22000000000000064</c:v>
                </c:pt>
                <c:pt idx="253">
                  <c:v>-0.3149999999999995</c:v>
                </c:pt>
                <c:pt idx="254">
                  <c:v>-0.48000000000000043</c:v>
                </c:pt>
                <c:pt idx="255">
                  <c:v>-0.1899999999999995</c:v>
                </c:pt>
                <c:pt idx="256">
                  <c:v>-0.19499999999999851</c:v>
                </c:pt>
                <c:pt idx="257">
                  <c:v>-0.91500000000000092</c:v>
                </c:pt>
                <c:pt idx="258">
                  <c:v>0.36000000000000121</c:v>
                </c:pt>
                <c:pt idx="259">
                  <c:v>0.55500000000000149</c:v>
                </c:pt>
                <c:pt idx="260">
                  <c:v>0.70500000000000007</c:v>
                </c:pt>
                <c:pt idx="261">
                  <c:v>0.72499999999999964</c:v>
                </c:pt>
                <c:pt idx="262">
                  <c:v>0.27999999999999936</c:v>
                </c:pt>
                <c:pt idx="263">
                  <c:v>0.68000000000000149</c:v>
                </c:pt>
                <c:pt idx="264">
                  <c:v>0</c:v>
                </c:pt>
                <c:pt idx="265">
                  <c:v>-0.53000000000000114</c:v>
                </c:pt>
                <c:pt idx="266">
                  <c:v>-0.82000000000000028</c:v>
                </c:pt>
                <c:pt idx="267">
                  <c:v>-0.52999999999999936</c:v>
                </c:pt>
                <c:pt idx="268">
                  <c:v>0.16999999999999993</c:v>
                </c:pt>
                <c:pt idx="269">
                  <c:v>0.62000000000000099</c:v>
                </c:pt>
                <c:pt idx="270">
                  <c:v>-8.5000000000000853E-2</c:v>
                </c:pt>
                <c:pt idx="271">
                  <c:v>-1.08</c:v>
                </c:pt>
                <c:pt idx="272">
                  <c:v>-1.75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06-4F27-A92D-AE7B465C9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6121024"/>
        <c:axId val="646124632"/>
      </c:lineChart>
      <c:dateAx>
        <c:axId val="64612102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46124632"/>
        <c:crosses val="autoZero"/>
        <c:auto val="1"/>
        <c:lblOffset val="100"/>
        <c:baseTimeUnit val="months"/>
      </c:dateAx>
      <c:valAx>
        <c:axId val="646124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$/cwt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4612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 analysis'!$S$17:$S$20</c:f>
              <c:strCache>
                <c:ptCount val="4"/>
                <c:pt idx="0">
                  <c:v>&lt; -$1.48</c:v>
                </c:pt>
                <c:pt idx="1">
                  <c:v>-$1.48 - 0.01</c:v>
                </c:pt>
                <c:pt idx="2">
                  <c:v>0 - +$1.48</c:v>
                </c:pt>
                <c:pt idx="3">
                  <c:v>&gt; +$1.48</c:v>
                </c:pt>
              </c:strCache>
            </c:strRef>
          </c:cat>
          <c:val>
            <c:numRef>
              <c:f>'CI analysis'!$T$17:$T$20</c:f>
              <c:numCache>
                <c:formatCode>0.0</c:formatCode>
                <c:ptCount val="4"/>
                <c:pt idx="0">
                  <c:v>14.545454545454545</c:v>
                </c:pt>
                <c:pt idx="1">
                  <c:v>25.454545454545453</c:v>
                </c:pt>
                <c:pt idx="2">
                  <c:v>33.454545454545453</c:v>
                </c:pt>
                <c:pt idx="3">
                  <c:v>26.545454545454543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5-4EBB-94BD-D352DEC332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4960736"/>
        <c:axId val="784959072"/>
      </c:barChart>
      <c:catAx>
        <c:axId val="784960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Advance Class III - Class IV Price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84959072"/>
        <c:crosses val="autoZero"/>
        <c:auto val="1"/>
        <c:lblAlgn val="ctr"/>
        <c:lblOffset val="100"/>
        <c:noMultiLvlLbl val="0"/>
      </c:catAx>
      <c:valAx>
        <c:axId val="78495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% months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8496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 capita </a:t>
            </a:r>
            <a:r>
              <a:rPr lang="en-US" baseline="0"/>
              <a:t> beverage milk consumption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'per capita'!$A$6:$A$52</c:f>
              <c:numCache>
                <c:formatCode>General</c:formatCode>
                <c:ptCount val="47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</c:numCache>
            </c:numRef>
          </c:cat>
          <c:val>
            <c:numRef>
              <c:f>'per capita'!$B$6:$B$52</c:f>
              <c:numCache>
                <c:formatCode>#,##0</c:formatCode>
                <c:ptCount val="47"/>
                <c:pt idx="0">
                  <c:v>247</c:v>
                </c:pt>
                <c:pt idx="1">
                  <c:v>247</c:v>
                </c:pt>
                <c:pt idx="2">
                  <c:v>244</c:v>
                </c:pt>
                <c:pt idx="3">
                  <c:v>241</c:v>
                </c:pt>
                <c:pt idx="4">
                  <c:v>238</c:v>
                </c:pt>
                <c:pt idx="5">
                  <c:v>234</c:v>
                </c:pt>
                <c:pt idx="6">
                  <c:v>230</c:v>
                </c:pt>
                <c:pt idx="7">
                  <c:v>224</c:v>
                </c:pt>
                <c:pt idx="8">
                  <c:v>223</c:v>
                </c:pt>
                <c:pt idx="9">
                  <c:v>224</c:v>
                </c:pt>
                <c:pt idx="10">
                  <c:v>227</c:v>
                </c:pt>
                <c:pt idx="11">
                  <c:v>226</c:v>
                </c:pt>
                <c:pt idx="12">
                  <c:v>223</c:v>
                </c:pt>
                <c:pt idx="13">
                  <c:v>223</c:v>
                </c:pt>
                <c:pt idx="14">
                  <c:v>223</c:v>
                </c:pt>
                <c:pt idx="15">
                  <c:v>220</c:v>
                </c:pt>
                <c:pt idx="16">
                  <c:v>218</c:v>
                </c:pt>
                <c:pt idx="17">
                  <c:v>215</c:v>
                </c:pt>
                <c:pt idx="18">
                  <c:v>210</c:v>
                </c:pt>
                <c:pt idx="19">
                  <c:v>208</c:v>
                </c:pt>
                <c:pt idx="20">
                  <c:v>205</c:v>
                </c:pt>
                <c:pt idx="21">
                  <c:v>205</c:v>
                </c:pt>
                <c:pt idx="22">
                  <c:v>201</c:v>
                </c:pt>
                <c:pt idx="23">
                  <c:v>198</c:v>
                </c:pt>
                <c:pt idx="24">
                  <c:v>197</c:v>
                </c:pt>
                <c:pt idx="25">
                  <c:v>196</c:v>
                </c:pt>
                <c:pt idx="26">
                  <c:v>192</c:v>
                </c:pt>
                <c:pt idx="27">
                  <c:v>191</c:v>
                </c:pt>
                <c:pt idx="28">
                  <c:v>188</c:v>
                </c:pt>
                <c:pt idx="29">
                  <c:v>185</c:v>
                </c:pt>
                <c:pt idx="30">
                  <c:v>185</c:v>
                </c:pt>
                <c:pt idx="31">
                  <c:v>185</c:v>
                </c:pt>
                <c:pt idx="32">
                  <c:v>183</c:v>
                </c:pt>
                <c:pt idx="33">
                  <c:v>181</c:v>
                </c:pt>
                <c:pt idx="34">
                  <c:v>181</c:v>
                </c:pt>
                <c:pt idx="35">
                  <c:v>177</c:v>
                </c:pt>
                <c:pt idx="36">
                  <c:v>173</c:v>
                </c:pt>
                <c:pt idx="37">
                  <c:v>169</c:v>
                </c:pt>
                <c:pt idx="38">
                  <c:v>164</c:v>
                </c:pt>
                <c:pt idx="39">
                  <c:v>158</c:v>
                </c:pt>
                <c:pt idx="40">
                  <c:v>155</c:v>
                </c:pt>
                <c:pt idx="41">
                  <c:v>153</c:v>
                </c:pt>
                <c:pt idx="42">
                  <c:v>149</c:v>
                </c:pt>
                <c:pt idx="43">
                  <c:v>145</c:v>
                </c:pt>
                <c:pt idx="44">
                  <c:v>141</c:v>
                </c:pt>
                <c:pt idx="45">
                  <c:v>141</c:v>
                </c:pt>
                <c:pt idx="46">
                  <c:v>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40-4547-A0E9-80AB6932B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8114256"/>
        <c:axId val="1719698064"/>
      </c:lineChart>
      <c:catAx>
        <c:axId val="172811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9698064"/>
        <c:crosses val="autoZero"/>
        <c:auto val="1"/>
        <c:lblAlgn val="ctr"/>
        <c:lblOffset val="100"/>
        <c:noMultiLvlLbl val="0"/>
      </c:catAx>
      <c:valAx>
        <c:axId val="171969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pounds</a:t>
                </a:r>
                <a:r>
                  <a:rPr lang="en-US" baseline="0"/>
                  <a:t> per person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811425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78958029848046"/>
          <c:y val="4.0327120204839834E-2"/>
          <c:w val="0.71396611674810861"/>
          <c:h val="0.76416573089657835"/>
        </c:manualLayout>
      </c:layout>
      <c:lineChart>
        <c:grouping val="standard"/>
        <c:varyColors val="0"/>
        <c:ser>
          <c:idx val="0"/>
          <c:order val="0"/>
          <c:tx>
            <c:strRef>
              <c:f>'per capita'!$X$5</c:f>
              <c:strCache>
                <c:ptCount val="1"/>
                <c:pt idx="0">
                  <c:v>cheese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'per capita'!$A$6:$A$52</c:f>
              <c:numCache>
                <c:formatCode>General</c:formatCode>
                <c:ptCount val="47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</c:numCache>
            </c:numRef>
          </c:cat>
          <c:val>
            <c:numRef>
              <c:f>'per capita'!$X$6:$X$52</c:f>
              <c:numCache>
                <c:formatCode>0.0</c:formatCode>
                <c:ptCount val="47"/>
                <c:pt idx="0">
                  <c:v>18.862167956179704</c:v>
                </c:pt>
                <c:pt idx="1">
                  <c:v>20.143261402985758</c:v>
                </c:pt>
                <c:pt idx="2">
                  <c:v>20.612561807854192</c:v>
                </c:pt>
                <c:pt idx="3">
                  <c:v>21.435451625221827</c:v>
                </c:pt>
                <c:pt idx="4">
                  <c:v>21.59933349625647</c:v>
                </c:pt>
                <c:pt idx="5">
                  <c:v>21.932660302293105</c:v>
                </c:pt>
                <c:pt idx="6">
                  <c:v>22.452027691049981</c:v>
                </c:pt>
                <c:pt idx="7">
                  <c:v>24.064615742415629</c:v>
                </c:pt>
                <c:pt idx="8">
                  <c:v>24.652997989816782</c:v>
                </c:pt>
                <c:pt idx="9">
                  <c:v>25.55755919237734</c:v>
                </c:pt>
                <c:pt idx="10">
                  <c:v>26.570722870346295</c:v>
                </c:pt>
                <c:pt idx="11">
                  <c:v>27.14887534230067</c:v>
                </c:pt>
                <c:pt idx="12">
                  <c:v>27.988093276881759</c:v>
                </c:pt>
                <c:pt idx="13">
                  <c:v>27.540443472192184</c:v>
                </c:pt>
                <c:pt idx="14">
                  <c:v>27.321789263448988</c:v>
                </c:pt>
                <c:pt idx="15">
                  <c:v>27.933611053363826</c:v>
                </c:pt>
                <c:pt idx="16">
                  <c:v>28.166091371359368</c:v>
                </c:pt>
                <c:pt idx="17">
                  <c:v>28.910500050604529</c:v>
                </c:pt>
                <c:pt idx="18">
                  <c:v>28.902518683598778</c:v>
                </c:pt>
                <c:pt idx="19">
                  <c:v>29.327385019511389</c:v>
                </c:pt>
                <c:pt idx="20">
                  <c:v>29.339300770936518</c:v>
                </c:pt>
                <c:pt idx="21">
                  <c:v>29.62798617843259</c:v>
                </c:pt>
                <c:pt idx="22">
                  <c:v>29.875148906761787</c:v>
                </c:pt>
                <c:pt idx="23">
                  <c:v>30.2457382821107</c:v>
                </c:pt>
                <c:pt idx="24">
                  <c:v>31.457061443676242</c:v>
                </c:pt>
                <c:pt idx="25">
                  <c:v>32.140716770206737</c:v>
                </c:pt>
                <c:pt idx="26">
                  <c:v>32.405897176615767</c:v>
                </c:pt>
                <c:pt idx="27">
                  <c:v>32.829050297810298</c:v>
                </c:pt>
                <c:pt idx="28">
                  <c:v>32.905427896563921</c:v>
                </c:pt>
                <c:pt idx="29">
                  <c:v>33.611904145530765</c:v>
                </c:pt>
                <c:pt idx="30">
                  <c:v>33.962324331574877</c:v>
                </c:pt>
                <c:pt idx="31">
                  <c:v>34.765379065875564</c:v>
                </c:pt>
                <c:pt idx="32">
                  <c:v>35.236788358596542</c:v>
                </c:pt>
                <c:pt idx="33">
                  <c:v>34.491345294021563</c:v>
                </c:pt>
                <c:pt idx="34">
                  <c:v>34.634675089338437</c:v>
                </c:pt>
                <c:pt idx="35">
                  <c:v>35.045335295200701</c:v>
                </c:pt>
                <c:pt idx="36">
                  <c:v>35.272305095430127</c:v>
                </c:pt>
                <c:pt idx="37">
                  <c:v>35.553743358670921</c:v>
                </c:pt>
                <c:pt idx="38">
                  <c:v>35.592189628679144</c:v>
                </c:pt>
                <c:pt idx="39">
                  <c:v>36.270746315906827</c:v>
                </c:pt>
                <c:pt idx="40">
                  <c:v>37.237950772694468</c:v>
                </c:pt>
                <c:pt idx="41">
                  <c:v>38.595483814843185</c:v>
                </c:pt>
                <c:pt idx="42">
                  <c:v>39.029273195031024</c:v>
                </c:pt>
                <c:pt idx="43">
                  <c:v>40.115322855819372</c:v>
                </c:pt>
                <c:pt idx="44">
                  <c:v>40.412509097768798</c:v>
                </c:pt>
                <c:pt idx="45">
                  <c:v>40.122635418470701</c:v>
                </c:pt>
                <c:pt idx="46">
                  <c:v>40.332260460732769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3F-411F-97FD-3D0EAAAD6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3131376"/>
        <c:axId val="1163133040"/>
      </c:lineChart>
      <c:lineChart>
        <c:grouping val="standard"/>
        <c:varyColors val="0"/>
        <c:ser>
          <c:idx val="1"/>
          <c:order val="1"/>
          <c:tx>
            <c:v>butter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'per capita'!$F$6:$F$52</c:f>
              <c:numCache>
                <c:formatCode>0.0</c:formatCode>
                <c:ptCount val="47"/>
                <c:pt idx="0">
                  <c:v>4.728192875961347</c:v>
                </c:pt>
                <c:pt idx="1">
                  <c:v>4.3132020088517899</c:v>
                </c:pt>
                <c:pt idx="2">
                  <c:v>4.2941804130966812</c:v>
                </c:pt>
                <c:pt idx="3">
                  <c:v>4.3545926275355473</c:v>
                </c:pt>
                <c:pt idx="4">
                  <c:v>4.4912310324142988</c:v>
                </c:pt>
                <c:pt idx="5">
                  <c:v>4.4675091996522136</c:v>
                </c:pt>
                <c:pt idx="6">
                  <c:v>4.2382439143177688</c:v>
                </c:pt>
                <c:pt idx="7">
                  <c:v>4.3513273726463044</c:v>
                </c:pt>
                <c:pt idx="8">
                  <c:v>4.9067974921790638</c:v>
                </c:pt>
                <c:pt idx="9">
                  <c:v>4.9762976627684603</c:v>
                </c:pt>
                <c:pt idx="10">
                  <c:v>4.8720907802370146</c:v>
                </c:pt>
                <c:pt idx="11">
                  <c:v>4.832487710418822</c:v>
                </c:pt>
                <c:pt idx="12">
                  <c:v>4.4352069982372608</c:v>
                </c:pt>
                <c:pt idx="13">
                  <c:v>4.4855951122556847</c:v>
                </c:pt>
                <c:pt idx="14">
                  <c:v>4.4306062051734036</c:v>
                </c:pt>
                <c:pt idx="15">
                  <c:v>4.3070938544448527</c:v>
                </c:pt>
                <c:pt idx="16">
                  <c:v>4.3765942254815711</c:v>
                </c:pt>
                <c:pt idx="17">
                  <c:v>4.3241570453183025</c:v>
                </c:pt>
                <c:pt idx="18">
                  <c:v>4.6541123129238642</c:v>
                </c:pt>
                <c:pt idx="19">
                  <c:v>4.7303709439863955</c:v>
                </c:pt>
                <c:pt idx="20">
                  <c:v>4.6103068587428977</c:v>
                </c:pt>
                <c:pt idx="21">
                  <c:v>4.2934740994452056</c:v>
                </c:pt>
                <c:pt idx="22">
                  <c:v>4.1871532170923516</c:v>
                </c:pt>
                <c:pt idx="23">
                  <c:v>4.3377695094862396</c:v>
                </c:pt>
                <c:pt idx="24">
                  <c:v>4.6149903135013632</c:v>
                </c:pt>
                <c:pt idx="25">
                  <c:v>4.4661703493656288</c:v>
                </c:pt>
                <c:pt idx="26">
                  <c:v>4.3430248649276271</c:v>
                </c:pt>
                <c:pt idx="27">
                  <c:v>4.3975707574530869</c:v>
                </c:pt>
                <c:pt idx="28">
                  <c:v>4.453272553650728</c:v>
                </c:pt>
                <c:pt idx="29">
                  <c:v>4.4941753656080241</c:v>
                </c:pt>
                <c:pt idx="30">
                  <c:v>4.5133205736709234</c:v>
                </c:pt>
                <c:pt idx="31">
                  <c:v>4.6649714323232647</c:v>
                </c:pt>
                <c:pt idx="32">
                  <c:v>4.6837043290688314</c:v>
                </c:pt>
                <c:pt idx="33">
                  <c:v>4.973427440996872</c:v>
                </c:pt>
                <c:pt idx="34">
                  <c:v>4.9510931672112362</c:v>
                </c:pt>
                <c:pt idx="35">
                  <c:v>4.9121094561424732</c:v>
                </c:pt>
                <c:pt idx="36">
                  <c:v>5.3730476707532722</c:v>
                </c:pt>
                <c:pt idx="37">
                  <c:v>5.5059888185331243</c:v>
                </c:pt>
                <c:pt idx="38">
                  <c:v>5.475166073600314</c:v>
                </c:pt>
                <c:pt idx="39">
                  <c:v>5.5018122571564447</c:v>
                </c:pt>
                <c:pt idx="40">
                  <c:v>5.61058127005915</c:v>
                </c:pt>
                <c:pt idx="41">
                  <c:v>5.7030074106525674</c:v>
                </c:pt>
                <c:pt idx="42">
                  <c:v>5.6969346320338765</c:v>
                </c:pt>
                <c:pt idx="43">
                  <c:v>6.0419578487035341</c:v>
                </c:pt>
                <c:pt idx="44">
                  <c:v>6.1602774986448807</c:v>
                </c:pt>
                <c:pt idx="45">
                  <c:v>6.3</c:v>
                </c:pt>
                <c:pt idx="46">
                  <c:v>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3F-411F-97FD-3D0EAAAD66D4}"/>
            </c:ext>
          </c:extLst>
        </c:ser>
        <c:ser>
          <c:idx val="2"/>
          <c:order val="2"/>
          <c:tx>
            <c:v>yogurt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'per capita'!$Q$6:$Q$52</c:f>
              <c:numCache>
                <c:formatCode>#,##0.0</c:formatCode>
                <c:ptCount val="47"/>
                <c:pt idx="0">
                  <c:v>1.9678385724141443</c:v>
                </c:pt>
                <c:pt idx="1">
                  <c:v>2.1326851193615703</c:v>
                </c:pt>
                <c:pt idx="2">
                  <c:v>2.3383687721066657</c:v>
                </c:pt>
                <c:pt idx="3">
                  <c:v>2.4485028191477411</c:v>
                </c:pt>
                <c:pt idx="4">
                  <c:v>2.4438470596076516</c:v>
                </c:pt>
                <c:pt idx="5">
                  <c:v>2.5030080008431184</c:v>
                </c:pt>
                <c:pt idx="6">
                  <c:v>2.4351425862953655</c:v>
                </c:pt>
                <c:pt idx="7">
                  <c:v>2.5841128740503385</c:v>
                </c:pt>
                <c:pt idx="8">
                  <c:v>3.1582496468308672</c:v>
                </c:pt>
                <c:pt idx="9">
                  <c:v>3.5540812699917068</c:v>
                </c:pt>
                <c:pt idx="10">
                  <c:v>3.9418617329095134</c:v>
                </c:pt>
                <c:pt idx="11">
                  <c:v>4.1553951573024834</c:v>
                </c:pt>
                <c:pt idx="12">
                  <c:v>4.4233208678604967</c:v>
                </c:pt>
                <c:pt idx="13">
                  <c:v>4.6934752531415675</c:v>
                </c:pt>
                <c:pt idx="14">
                  <c:v>3.6707801737687089</c:v>
                </c:pt>
                <c:pt idx="15">
                  <c:v>3.8951279749565315</c:v>
                </c:pt>
                <c:pt idx="16">
                  <c:v>4.1029051720158352</c:v>
                </c:pt>
                <c:pt idx="17">
                  <c:v>4.4049994605576623</c:v>
                </c:pt>
                <c:pt idx="18">
                  <c:v>4.8733582871376155</c:v>
                </c:pt>
                <c:pt idx="19">
                  <c:v>5.2170998464387752</c:v>
                </c:pt>
                <c:pt idx="20">
                  <c:v>6.1389325650329942</c:v>
                </c:pt>
                <c:pt idx="21">
                  <c:v>5.8650829958931192</c:v>
                </c:pt>
                <c:pt idx="22">
                  <c:v>5.7470984313636047</c:v>
                </c:pt>
                <c:pt idx="23">
                  <c:v>5.9253178787844485</c:v>
                </c:pt>
                <c:pt idx="24">
                  <c:v>6.1309109424546202</c:v>
                </c:pt>
                <c:pt idx="25">
                  <c:v>6.4975095570359267</c:v>
                </c:pt>
                <c:pt idx="26">
                  <c:v>7.0216574701264536</c:v>
                </c:pt>
                <c:pt idx="27">
                  <c:v>8.0261224737328707</c:v>
                </c:pt>
                <c:pt idx="28">
                  <c:v>8.6321744690914546</c:v>
                </c:pt>
                <c:pt idx="29">
                  <c:v>9.2286150947954635</c:v>
                </c:pt>
                <c:pt idx="30">
                  <c:v>10.343928250180458</c:v>
                </c:pt>
                <c:pt idx="31">
                  <c:v>11.068607899506185</c:v>
                </c:pt>
                <c:pt idx="32">
                  <c:v>11.553574480980304</c:v>
                </c:pt>
                <c:pt idx="33">
                  <c:v>11.722890115653961</c:v>
                </c:pt>
                <c:pt idx="34">
                  <c:v>12.457708199367952</c:v>
                </c:pt>
                <c:pt idx="35">
                  <c:v>13.438506941114959</c:v>
                </c:pt>
                <c:pt idx="36">
                  <c:v>13.645713747539634</c:v>
                </c:pt>
                <c:pt idx="37">
                  <c:v>14.032833746722135</c:v>
                </c:pt>
                <c:pt idx="38">
                  <c:v>14.938923229937718</c:v>
                </c:pt>
                <c:pt idx="39">
                  <c:v>14.859833106491154</c:v>
                </c:pt>
                <c:pt idx="40">
                  <c:v>14.396797058036402</c:v>
                </c:pt>
                <c:pt idx="41">
                  <c:v>13.74745790820374</c:v>
                </c:pt>
                <c:pt idx="42">
                  <c:v>13.74184220933564</c:v>
                </c:pt>
                <c:pt idx="43">
                  <c:v>13.598259479300003</c:v>
                </c:pt>
                <c:pt idx="44">
                  <c:v>13.357820219895077</c:v>
                </c:pt>
                <c:pt idx="45">
                  <c:v>13.643231427713898</c:v>
                </c:pt>
                <c:pt idx="46">
                  <c:v>14.292812065271859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3F-411F-97FD-3D0EAAAD6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998176"/>
        <c:axId val="280974048"/>
      </c:lineChart>
      <c:catAx>
        <c:axId val="116313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133040"/>
        <c:crosses val="autoZero"/>
        <c:auto val="1"/>
        <c:lblAlgn val="ctr"/>
        <c:lblOffset val="100"/>
        <c:noMultiLvlLbl val="0"/>
      </c:catAx>
      <c:valAx>
        <c:axId val="116313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pounds</a:t>
                </a:r>
                <a:r>
                  <a:rPr lang="en-US" baseline="0"/>
                  <a:t> per person</a:t>
                </a:r>
              </a:p>
              <a:p>
                <a:pPr>
                  <a:defRPr/>
                </a:pPr>
                <a:r>
                  <a:rPr lang="en-US" baseline="0"/>
                  <a:t>(cheese)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131376"/>
        <c:crosses val="autoZero"/>
        <c:crossBetween val="between"/>
      </c:valAx>
      <c:valAx>
        <c:axId val="28097404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pounds</a:t>
                </a:r>
                <a:r>
                  <a:rPr lang="en-US" baseline="0"/>
                  <a:t> per person</a:t>
                </a:r>
              </a:p>
              <a:p>
                <a:pPr>
                  <a:defRPr/>
                </a:pPr>
                <a:r>
                  <a:rPr lang="en-US" baseline="0"/>
                  <a:t>(butter and yorgurt)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998176"/>
        <c:crosses val="max"/>
        <c:crossBetween val="between"/>
      </c:valAx>
      <c:catAx>
        <c:axId val="280998176"/>
        <c:scaling>
          <c:orientation val="minMax"/>
        </c:scaling>
        <c:delete val="1"/>
        <c:axPos val="b"/>
        <c:majorTickMark val="out"/>
        <c:minorTickMark val="none"/>
        <c:tickLblPos val="nextTo"/>
        <c:crossAx val="2809740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/>
              <a:t>Northeast Order PPD</a:t>
            </a:r>
          </a:p>
        </c:rich>
      </c:tx>
      <c:layout>
        <c:manualLayout>
          <c:xMode val="edge"/>
          <c:yMode val="edge"/>
          <c:x val="0.36039936792134597"/>
          <c:y val="1.38555833636992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41275" cap="rnd">
                <a:solidFill>
                  <a:schemeClr val="accent6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'for dump paper'!$A$2:$A$277</c:f>
              <c:numCache>
                <c:formatCode>General</c:formatCode>
                <c:ptCount val="276"/>
                <c:pt idx="0">
                  <c:v>2000</c:v>
                </c:pt>
                <c:pt idx="12">
                  <c:v>2001</c:v>
                </c:pt>
                <c:pt idx="24">
                  <c:v>2002</c:v>
                </c:pt>
                <c:pt idx="36">
                  <c:v>2003</c:v>
                </c:pt>
                <c:pt idx="48">
                  <c:v>2004</c:v>
                </c:pt>
                <c:pt idx="60">
                  <c:v>2005</c:v>
                </c:pt>
                <c:pt idx="72">
                  <c:v>2006</c:v>
                </c:pt>
                <c:pt idx="84">
                  <c:v>2007</c:v>
                </c:pt>
                <c:pt idx="96">
                  <c:v>2008</c:v>
                </c:pt>
                <c:pt idx="108">
                  <c:v>2009</c:v>
                </c:pt>
                <c:pt idx="120">
                  <c:v>2010</c:v>
                </c:pt>
                <c:pt idx="132">
                  <c:v>2011</c:v>
                </c:pt>
                <c:pt idx="144">
                  <c:v>2012</c:v>
                </c:pt>
                <c:pt idx="156">
                  <c:v>2013</c:v>
                </c:pt>
                <c:pt idx="168">
                  <c:v>2014</c:v>
                </c:pt>
                <c:pt idx="180">
                  <c:v>2015</c:v>
                </c:pt>
                <c:pt idx="192">
                  <c:v>2016</c:v>
                </c:pt>
                <c:pt idx="204">
                  <c:v>2017</c:v>
                </c:pt>
                <c:pt idx="216">
                  <c:v>2018</c:v>
                </c:pt>
                <c:pt idx="228">
                  <c:v>2019</c:v>
                </c:pt>
                <c:pt idx="240">
                  <c:v>2020</c:v>
                </c:pt>
                <c:pt idx="252">
                  <c:v>2021</c:v>
                </c:pt>
                <c:pt idx="264">
                  <c:v>2022</c:v>
                </c:pt>
              </c:numCache>
            </c:numRef>
          </c:cat>
          <c:val>
            <c:numRef>
              <c:f>'for dump paper'!$AK$2:$AK$277</c:f>
              <c:numCache>
                <c:formatCode>General</c:formatCode>
                <c:ptCount val="276"/>
                <c:pt idx="0">
                  <c:v>2.2999999999999998</c:v>
                </c:pt>
                <c:pt idx="1">
                  <c:v>2.67</c:v>
                </c:pt>
                <c:pt idx="2">
                  <c:v>2.85</c:v>
                </c:pt>
                <c:pt idx="3">
                  <c:v>3.05</c:v>
                </c:pt>
                <c:pt idx="4">
                  <c:v>3.53</c:v>
                </c:pt>
                <c:pt idx="5">
                  <c:v>3.79</c:v>
                </c:pt>
                <c:pt idx="6">
                  <c:v>2.86</c:v>
                </c:pt>
                <c:pt idx="7">
                  <c:v>3.26</c:v>
                </c:pt>
                <c:pt idx="8">
                  <c:v>2.87</c:v>
                </c:pt>
                <c:pt idx="9">
                  <c:v>3.3</c:v>
                </c:pt>
                <c:pt idx="10">
                  <c:v>4.79</c:v>
                </c:pt>
                <c:pt idx="11">
                  <c:v>4.3499999999999996</c:v>
                </c:pt>
                <c:pt idx="12">
                  <c:v>3.77</c:v>
                </c:pt>
                <c:pt idx="13">
                  <c:v>3.35</c:v>
                </c:pt>
                <c:pt idx="14">
                  <c:v>3.08</c:v>
                </c:pt>
                <c:pt idx="15">
                  <c:v>3.18</c:v>
                </c:pt>
                <c:pt idx="16">
                  <c:v>2.4900000000000002</c:v>
                </c:pt>
                <c:pt idx="17">
                  <c:v>2.06</c:v>
                </c:pt>
                <c:pt idx="18">
                  <c:v>1.75</c:v>
                </c:pt>
                <c:pt idx="19">
                  <c:v>1.98</c:v>
                </c:pt>
                <c:pt idx="20">
                  <c:v>1.86</c:v>
                </c:pt>
                <c:pt idx="21">
                  <c:v>1.44</c:v>
                </c:pt>
                <c:pt idx="22">
                  <c:v>3.97</c:v>
                </c:pt>
                <c:pt idx="23">
                  <c:v>1.92</c:v>
                </c:pt>
                <c:pt idx="24">
                  <c:v>1.94</c:v>
                </c:pt>
                <c:pt idx="25">
                  <c:v>1.85</c:v>
                </c:pt>
                <c:pt idx="26">
                  <c:v>2.4</c:v>
                </c:pt>
                <c:pt idx="27">
                  <c:v>2.09</c:v>
                </c:pt>
                <c:pt idx="28">
                  <c:v>1.81</c:v>
                </c:pt>
                <c:pt idx="29">
                  <c:v>2.29</c:v>
                </c:pt>
                <c:pt idx="30">
                  <c:v>2.72</c:v>
                </c:pt>
                <c:pt idx="31">
                  <c:v>2.62</c:v>
                </c:pt>
                <c:pt idx="32">
                  <c:v>2.2799999999999998</c:v>
                </c:pt>
                <c:pt idx="33">
                  <c:v>1.68</c:v>
                </c:pt>
                <c:pt idx="34">
                  <c:v>2.4700000000000002</c:v>
                </c:pt>
                <c:pt idx="35">
                  <c:v>2.5</c:v>
                </c:pt>
                <c:pt idx="36">
                  <c:v>2.41</c:v>
                </c:pt>
                <c:pt idx="37">
                  <c:v>2.13</c:v>
                </c:pt>
                <c:pt idx="38">
                  <c:v>2.3199999999999998</c:v>
                </c:pt>
                <c:pt idx="39">
                  <c:v>2.04</c:v>
                </c:pt>
                <c:pt idx="40">
                  <c:v>1.89</c:v>
                </c:pt>
                <c:pt idx="41">
                  <c:v>1.91</c:v>
                </c:pt>
                <c:pt idx="42">
                  <c:v>0.68</c:v>
                </c:pt>
                <c:pt idx="43">
                  <c:v>-0.08</c:v>
                </c:pt>
                <c:pt idx="44">
                  <c:v>0.71</c:v>
                </c:pt>
                <c:pt idx="45">
                  <c:v>0.82</c:v>
                </c:pt>
                <c:pt idx="46">
                  <c:v>1.48</c:v>
                </c:pt>
                <c:pt idx="47">
                  <c:v>2.52</c:v>
                </c:pt>
                <c:pt idx="48">
                  <c:v>1.97</c:v>
                </c:pt>
                <c:pt idx="49">
                  <c:v>2.06</c:v>
                </c:pt>
                <c:pt idx="50">
                  <c:v>1.07</c:v>
                </c:pt>
                <c:pt idx="51">
                  <c:v>-2.38</c:v>
                </c:pt>
                <c:pt idx="52">
                  <c:v>-0.74</c:v>
                </c:pt>
                <c:pt idx="53">
                  <c:v>2.02</c:v>
                </c:pt>
                <c:pt idx="54">
                  <c:v>2.79</c:v>
                </c:pt>
                <c:pt idx="55">
                  <c:v>1.53</c:v>
                </c:pt>
                <c:pt idx="56">
                  <c:v>1.34</c:v>
                </c:pt>
                <c:pt idx="57">
                  <c:v>1.91</c:v>
                </c:pt>
                <c:pt idx="58">
                  <c:v>1.31</c:v>
                </c:pt>
                <c:pt idx="59">
                  <c:v>0.28999999999999998</c:v>
                </c:pt>
                <c:pt idx="60">
                  <c:v>2.17</c:v>
                </c:pt>
                <c:pt idx="61">
                  <c:v>0.81</c:v>
                </c:pt>
                <c:pt idx="62">
                  <c:v>1.96</c:v>
                </c:pt>
                <c:pt idx="63">
                  <c:v>0.91</c:v>
                </c:pt>
                <c:pt idx="64">
                  <c:v>1.58</c:v>
                </c:pt>
                <c:pt idx="65">
                  <c:v>1.31</c:v>
                </c:pt>
                <c:pt idx="66">
                  <c:v>1.5</c:v>
                </c:pt>
                <c:pt idx="67">
                  <c:v>2.2400000000000002</c:v>
                </c:pt>
                <c:pt idx="68">
                  <c:v>1.62</c:v>
                </c:pt>
                <c:pt idx="69">
                  <c:v>1.53</c:v>
                </c:pt>
                <c:pt idx="70">
                  <c:v>2.06</c:v>
                </c:pt>
                <c:pt idx="71">
                  <c:v>1.46</c:v>
                </c:pt>
                <c:pt idx="72">
                  <c:v>1.39</c:v>
                </c:pt>
                <c:pt idx="73">
                  <c:v>2.0499999999999998</c:v>
                </c:pt>
                <c:pt idx="74">
                  <c:v>2.3199999999999998</c:v>
                </c:pt>
                <c:pt idx="75">
                  <c:v>1.71</c:v>
                </c:pt>
                <c:pt idx="76">
                  <c:v>1.78</c:v>
                </c:pt>
                <c:pt idx="77">
                  <c:v>1.37</c:v>
                </c:pt>
                <c:pt idx="78">
                  <c:v>1.87</c:v>
                </c:pt>
                <c:pt idx="79">
                  <c:v>2</c:v>
                </c:pt>
                <c:pt idx="80">
                  <c:v>1.1399999999999999</c:v>
                </c:pt>
                <c:pt idx="81">
                  <c:v>1.72</c:v>
                </c:pt>
                <c:pt idx="82">
                  <c:v>1.37</c:v>
                </c:pt>
                <c:pt idx="83">
                  <c:v>0.95</c:v>
                </c:pt>
                <c:pt idx="84">
                  <c:v>1.53</c:v>
                </c:pt>
                <c:pt idx="85">
                  <c:v>1.03</c:v>
                </c:pt>
                <c:pt idx="86">
                  <c:v>0.99</c:v>
                </c:pt>
                <c:pt idx="87">
                  <c:v>0.93</c:v>
                </c:pt>
                <c:pt idx="88">
                  <c:v>1</c:v>
                </c:pt>
                <c:pt idx="89">
                  <c:v>0.63</c:v>
                </c:pt>
                <c:pt idx="90">
                  <c:v>1.56</c:v>
                </c:pt>
                <c:pt idx="91">
                  <c:v>3.31</c:v>
                </c:pt>
                <c:pt idx="92">
                  <c:v>2.92</c:v>
                </c:pt>
                <c:pt idx="93">
                  <c:v>3.68</c:v>
                </c:pt>
                <c:pt idx="94">
                  <c:v>3.09</c:v>
                </c:pt>
                <c:pt idx="95">
                  <c:v>0.99</c:v>
                </c:pt>
                <c:pt idx="96">
                  <c:v>1.79</c:v>
                </c:pt>
                <c:pt idx="97">
                  <c:v>2.5099999999999998</c:v>
                </c:pt>
                <c:pt idx="98">
                  <c:v>-0.11</c:v>
                </c:pt>
                <c:pt idx="99">
                  <c:v>1.79</c:v>
                </c:pt>
                <c:pt idx="100">
                  <c:v>0</c:v>
                </c:pt>
                <c:pt idx="101">
                  <c:v>-0.69</c:v>
                </c:pt>
                <c:pt idx="102">
                  <c:v>2.37</c:v>
                </c:pt>
                <c:pt idx="103">
                  <c:v>2.1800000000000002</c:v>
                </c:pt>
                <c:pt idx="104">
                  <c:v>2.62</c:v>
                </c:pt>
                <c:pt idx="105">
                  <c:v>0.38</c:v>
                </c:pt>
                <c:pt idx="106">
                  <c:v>1.58</c:v>
                </c:pt>
                <c:pt idx="107">
                  <c:v>-0.22</c:v>
                </c:pt>
                <c:pt idx="108">
                  <c:v>3.36</c:v>
                </c:pt>
                <c:pt idx="109">
                  <c:v>2.44</c:v>
                </c:pt>
                <c:pt idx="110">
                  <c:v>1.1200000000000001</c:v>
                </c:pt>
                <c:pt idx="111">
                  <c:v>1.3</c:v>
                </c:pt>
                <c:pt idx="112">
                  <c:v>2.34</c:v>
                </c:pt>
                <c:pt idx="113">
                  <c:v>1.96</c:v>
                </c:pt>
                <c:pt idx="114">
                  <c:v>2.02</c:v>
                </c:pt>
                <c:pt idx="115">
                  <c:v>1.1499999999999999</c:v>
                </c:pt>
                <c:pt idx="116">
                  <c:v>0.82</c:v>
                </c:pt>
                <c:pt idx="117">
                  <c:v>1.24</c:v>
                </c:pt>
                <c:pt idx="118">
                  <c:v>0.94</c:v>
                </c:pt>
                <c:pt idx="119">
                  <c:v>1.1299999999999999</c:v>
                </c:pt>
                <c:pt idx="120">
                  <c:v>1.76</c:v>
                </c:pt>
                <c:pt idx="121">
                  <c:v>2.02</c:v>
                </c:pt>
                <c:pt idx="122">
                  <c:v>2.76</c:v>
                </c:pt>
                <c:pt idx="123">
                  <c:v>2.19</c:v>
                </c:pt>
                <c:pt idx="124">
                  <c:v>2.5299999999999998</c:v>
                </c:pt>
                <c:pt idx="125">
                  <c:v>3.11</c:v>
                </c:pt>
                <c:pt idx="126">
                  <c:v>3.69</c:v>
                </c:pt>
                <c:pt idx="127">
                  <c:v>2.56</c:v>
                </c:pt>
                <c:pt idx="128">
                  <c:v>2.0699999999999998</c:v>
                </c:pt>
                <c:pt idx="129">
                  <c:v>1.67</c:v>
                </c:pt>
                <c:pt idx="130">
                  <c:v>2.73</c:v>
                </c:pt>
                <c:pt idx="131">
                  <c:v>3.08</c:v>
                </c:pt>
                <c:pt idx="132">
                  <c:v>3.53</c:v>
                </c:pt>
                <c:pt idx="133">
                  <c:v>1.75</c:v>
                </c:pt>
                <c:pt idx="134">
                  <c:v>0.88</c:v>
                </c:pt>
                <c:pt idx="135">
                  <c:v>3.51</c:v>
                </c:pt>
                <c:pt idx="136">
                  <c:v>4.2699999999999996</c:v>
                </c:pt>
                <c:pt idx="137">
                  <c:v>2.98</c:v>
                </c:pt>
                <c:pt idx="138">
                  <c:v>1.37</c:v>
                </c:pt>
                <c:pt idx="139">
                  <c:v>1.55</c:v>
                </c:pt>
                <c:pt idx="140">
                  <c:v>3.16</c:v>
                </c:pt>
                <c:pt idx="141">
                  <c:v>2.39</c:v>
                </c:pt>
                <c:pt idx="142">
                  <c:v>1.1599999999999999</c:v>
                </c:pt>
                <c:pt idx="143">
                  <c:v>0.8</c:v>
                </c:pt>
                <c:pt idx="144">
                  <c:v>2.3199999999999998</c:v>
                </c:pt>
                <c:pt idx="145">
                  <c:v>2.0299999999999998</c:v>
                </c:pt>
                <c:pt idx="146">
                  <c:v>1.92</c:v>
                </c:pt>
                <c:pt idx="147">
                  <c:v>1.48</c:v>
                </c:pt>
                <c:pt idx="148">
                  <c:v>1.56</c:v>
                </c:pt>
                <c:pt idx="149">
                  <c:v>0.95</c:v>
                </c:pt>
                <c:pt idx="150">
                  <c:v>0.57999999999999996</c:v>
                </c:pt>
                <c:pt idx="151">
                  <c:v>0.67</c:v>
                </c:pt>
                <c:pt idx="152">
                  <c:v>0.45</c:v>
                </c:pt>
                <c:pt idx="153">
                  <c:v>-0.24</c:v>
                </c:pt>
                <c:pt idx="154">
                  <c:v>0.52</c:v>
                </c:pt>
                <c:pt idx="155">
                  <c:v>1.99</c:v>
                </c:pt>
                <c:pt idx="156">
                  <c:v>1.59</c:v>
                </c:pt>
                <c:pt idx="157">
                  <c:v>2.1800000000000002</c:v>
                </c:pt>
                <c:pt idx="158">
                  <c:v>2.39</c:v>
                </c:pt>
                <c:pt idx="159">
                  <c:v>1.91</c:v>
                </c:pt>
                <c:pt idx="160">
                  <c:v>1.26</c:v>
                </c:pt>
                <c:pt idx="161">
                  <c:v>2.1800000000000002</c:v>
                </c:pt>
                <c:pt idx="162">
                  <c:v>2.8</c:v>
                </c:pt>
                <c:pt idx="163">
                  <c:v>2.37</c:v>
                </c:pt>
                <c:pt idx="164">
                  <c:v>2.44</c:v>
                </c:pt>
                <c:pt idx="165">
                  <c:v>2.66</c:v>
                </c:pt>
                <c:pt idx="166">
                  <c:v>2.4500000000000002</c:v>
                </c:pt>
                <c:pt idx="167">
                  <c:v>2.84</c:v>
                </c:pt>
                <c:pt idx="168">
                  <c:v>1.78</c:v>
                </c:pt>
                <c:pt idx="169">
                  <c:v>1.07</c:v>
                </c:pt>
                <c:pt idx="170">
                  <c:v>1.64</c:v>
                </c:pt>
                <c:pt idx="171">
                  <c:v>1.1499999999999999</c:v>
                </c:pt>
                <c:pt idx="172">
                  <c:v>2.67</c:v>
                </c:pt>
                <c:pt idx="173">
                  <c:v>3.02</c:v>
                </c:pt>
                <c:pt idx="174">
                  <c:v>3.15</c:v>
                </c:pt>
                <c:pt idx="175">
                  <c:v>3.16</c:v>
                </c:pt>
                <c:pt idx="176">
                  <c:v>1.56</c:v>
                </c:pt>
                <c:pt idx="177">
                  <c:v>0.53</c:v>
                </c:pt>
                <c:pt idx="178">
                  <c:v>0.32</c:v>
                </c:pt>
                <c:pt idx="179">
                  <c:v>3.2</c:v>
                </c:pt>
                <c:pt idx="180">
                  <c:v>1.39</c:v>
                </c:pt>
                <c:pt idx="181">
                  <c:v>1.2</c:v>
                </c:pt>
                <c:pt idx="182">
                  <c:v>0.84</c:v>
                </c:pt>
                <c:pt idx="183">
                  <c:v>0.7</c:v>
                </c:pt>
                <c:pt idx="184">
                  <c:v>0.63</c:v>
                </c:pt>
                <c:pt idx="185">
                  <c:v>0.37</c:v>
                </c:pt>
                <c:pt idx="186">
                  <c:v>0.57999999999999996</c:v>
                </c:pt>
                <c:pt idx="187">
                  <c:v>0.63</c:v>
                </c:pt>
                <c:pt idx="188">
                  <c:v>1.86</c:v>
                </c:pt>
                <c:pt idx="189">
                  <c:v>2.14</c:v>
                </c:pt>
                <c:pt idx="190">
                  <c:v>3.02</c:v>
                </c:pt>
                <c:pt idx="191">
                  <c:v>2.83</c:v>
                </c:pt>
                <c:pt idx="192">
                  <c:v>1.8</c:v>
                </c:pt>
                <c:pt idx="193">
                  <c:v>1.49</c:v>
                </c:pt>
                <c:pt idx="194">
                  <c:v>1.07</c:v>
                </c:pt>
                <c:pt idx="195">
                  <c:v>1.22</c:v>
                </c:pt>
                <c:pt idx="196">
                  <c:v>1.97</c:v>
                </c:pt>
                <c:pt idx="197">
                  <c:v>1.79</c:v>
                </c:pt>
                <c:pt idx="198">
                  <c:v>0.98</c:v>
                </c:pt>
                <c:pt idx="199">
                  <c:v>0.06</c:v>
                </c:pt>
                <c:pt idx="200">
                  <c:v>0.71</c:v>
                </c:pt>
                <c:pt idx="201">
                  <c:v>1.41</c:v>
                </c:pt>
                <c:pt idx="202">
                  <c:v>-0.42</c:v>
                </c:pt>
                <c:pt idx="203">
                  <c:v>0.28000000000000003</c:v>
                </c:pt>
                <c:pt idx="204">
                  <c:v>1.44</c:v>
                </c:pt>
                <c:pt idx="205">
                  <c:v>0.89</c:v>
                </c:pt>
                <c:pt idx="206">
                  <c:v>1.49</c:v>
                </c:pt>
                <c:pt idx="207">
                  <c:v>1.17</c:v>
                </c:pt>
                <c:pt idx="208">
                  <c:v>0.94</c:v>
                </c:pt>
                <c:pt idx="209">
                  <c:v>1.0900000000000001</c:v>
                </c:pt>
                <c:pt idx="210">
                  <c:v>2.56</c:v>
                </c:pt>
                <c:pt idx="211">
                  <c:v>1.76</c:v>
                </c:pt>
                <c:pt idx="212">
                  <c:v>1.53</c:v>
                </c:pt>
                <c:pt idx="213">
                  <c:v>0.75</c:v>
                </c:pt>
                <c:pt idx="214">
                  <c:v>0.26</c:v>
                </c:pt>
                <c:pt idx="215">
                  <c:v>1.27</c:v>
                </c:pt>
                <c:pt idx="216">
                  <c:v>1.7</c:v>
                </c:pt>
                <c:pt idx="217">
                  <c:v>1.48</c:v>
                </c:pt>
                <c:pt idx="218">
                  <c:v>0.84</c:v>
                </c:pt>
                <c:pt idx="219">
                  <c:v>0.99</c:v>
                </c:pt>
                <c:pt idx="220">
                  <c:v>0.96</c:v>
                </c:pt>
                <c:pt idx="221">
                  <c:v>1.49</c:v>
                </c:pt>
                <c:pt idx="222">
                  <c:v>2.04</c:v>
                </c:pt>
                <c:pt idx="223">
                  <c:v>1.26</c:v>
                </c:pt>
                <c:pt idx="224">
                  <c:v>0.62</c:v>
                </c:pt>
                <c:pt idx="225">
                  <c:v>1.66</c:v>
                </c:pt>
                <c:pt idx="226">
                  <c:v>2.1800000000000002</c:v>
                </c:pt>
                <c:pt idx="227">
                  <c:v>2.4900000000000002</c:v>
                </c:pt>
                <c:pt idx="228">
                  <c:v>2.46</c:v>
                </c:pt>
                <c:pt idx="229">
                  <c:v>2.76</c:v>
                </c:pt>
                <c:pt idx="230">
                  <c:v>2.13</c:v>
                </c:pt>
                <c:pt idx="231">
                  <c:v>1.38</c:v>
                </c:pt>
                <c:pt idx="232">
                  <c:v>1.42</c:v>
                </c:pt>
                <c:pt idx="233">
                  <c:v>2.0099999999999998</c:v>
                </c:pt>
                <c:pt idx="234">
                  <c:v>1.28</c:v>
                </c:pt>
                <c:pt idx="235">
                  <c:v>1.37</c:v>
                </c:pt>
                <c:pt idx="236">
                  <c:v>0.47</c:v>
                </c:pt>
                <c:pt idx="237">
                  <c:v>0</c:v>
                </c:pt>
                <c:pt idx="238">
                  <c:v>-1.25</c:v>
                </c:pt>
                <c:pt idx="239">
                  <c:v>-0.09</c:v>
                </c:pt>
                <c:pt idx="240">
                  <c:v>1.73</c:v>
                </c:pt>
                <c:pt idx="241">
                  <c:v>1.1200000000000001</c:v>
                </c:pt>
                <c:pt idx="242">
                  <c:v>1.49</c:v>
                </c:pt>
                <c:pt idx="243">
                  <c:v>1.85</c:v>
                </c:pt>
                <c:pt idx="244">
                  <c:v>1.33</c:v>
                </c:pt>
                <c:pt idx="245">
                  <c:v>-5.38</c:v>
                </c:pt>
                <c:pt idx="246">
                  <c:v>-5.46</c:v>
                </c:pt>
                <c:pt idx="247">
                  <c:v>-1.75</c:v>
                </c:pt>
                <c:pt idx="248">
                  <c:v>0.37</c:v>
                </c:pt>
                <c:pt idx="249">
                  <c:v>-4.54</c:v>
                </c:pt>
                <c:pt idx="250">
                  <c:v>-5.07</c:v>
                </c:pt>
                <c:pt idx="251">
                  <c:v>1.54</c:v>
                </c:pt>
                <c:pt idx="252">
                  <c:v>-0.13</c:v>
                </c:pt>
                <c:pt idx="253">
                  <c:v>0.05</c:v>
                </c:pt>
                <c:pt idx="254">
                  <c:v>0.35</c:v>
                </c:pt>
                <c:pt idx="255">
                  <c:v>-0.31</c:v>
                </c:pt>
                <c:pt idx="256">
                  <c:v>-0.62</c:v>
                </c:pt>
                <c:pt idx="257">
                  <c:v>1.29</c:v>
                </c:pt>
                <c:pt idx="258">
                  <c:v>1.57</c:v>
                </c:pt>
                <c:pt idx="259">
                  <c:v>1.74</c:v>
                </c:pt>
                <c:pt idx="260">
                  <c:v>1.43</c:v>
                </c:pt>
                <c:pt idx="261">
                  <c:v>0.61</c:v>
                </c:pt>
                <c:pt idx="262">
                  <c:v>1.51</c:v>
                </c:pt>
                <c:pt idx="263">
                  <c:v>2.13</c:v>
                </c:pt>
                <c:pt idx="264">
                  <c:v>2.36</c:v>
                </c:pt>
                <c:pt idx="265">
                  <c:v>2.76</c:v>
                </c:pt>
                <c:pt idx="266">
                  <c:v>2.29</c:v>
                </c:pt>
                <c:pt idx="267">
                  <c:v>1.65</c:v>
                </c:pt>
                <c:pt idx="268">
                  <c:v>1.37</c:v>
                </c:pt>
                <c:pt idx="269">
                  <c:v>2.65</c:v>
                </c:pt>
                <c:pt idx="270">
                  <c:v>3.84</c:v>
                </c:pt>
                <c:pt idx="271">
                  <c:v>5.32</c:v>
                </c:pt>
                <c:pt idx="272">
                  <c:v>5</c:v>
                </c:pt>
                <c:pt idx="273">
                  <c:v>2.96</c:v>
                </c:pt>
                <c:pt idx="274">
                  <c:v>3.26</c:v>
                </c:pt>
                <c:pt idx="275">
                  <c:v>2.56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DD-4E97-914A-4D322FA1A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6731503"/>
        <c:axId val="886735247"/>
      </c:lineChart>
      <c:catAx>
        <c:axId val="886731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6735247"/>
        <c:crosses val="autoZero"/>
        <c:auto val="1"/>
        <c:lblAlgn val="ctr"/>
        <c:lblOffset val="100"/>
        <c:noMultiLvlLbl val="0"/>
      </c:catAx>
      <c:valAx>
        <c:axId val="886735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$/cwt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6731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'PPD Decomp Charts'!$C$25</c:f>
          <c:strCache>
            <c:ptCount val="1"/>
            <c:pt idx="0">
              <c:v>Class I Utilization of Skim Milk in FO 1 (Northeast)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E0404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579352229105112E-2"/>
          <c:y val="0.15541775202458688"/>
          <c:w val="0.92417577999665568"/>
          <c:h val="0.54981314342247634"/>
        </c:manualLayout>
      </c:layout>
      <c:lineChart>
        <c:grouping val="standard"/>
        <c:varyColors val="0"/>
        <c:ser>
          <c:idx val="0"/>
          <c:order val="0"/>
          <c:tx>
            <c:v>Class I Utilization of Skim Milk (%)</c:v>
          </c:tx>
          <c:spPr>
            <a:ln w="127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Longitudinal_PPD_Decomp!$A$127:$A$258</c:f>
              <c:numCache>
                <c:formatCode>m/d/yyyy</c:formatCode>
                <c:ptCount val="13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</c:numCache>
            </c:numRef>
          </c:cat>
          <c:val>
            <c:numRef>
              <c:f>Longitudinal_PPD_Decomp!$AH$127:$AH$258</c:f>
              <c:numCache>
                <c:formatCode>0.00</c:formatCode>
                <c:ptCount val="132"/>
                <c:pt idx="0">
                  <c:v>44.53</c:v>
                </c:pt>
                <c:pt idx="1">
                  <c:v>45.23</c:v>
                </c:pt>
                <c:pt idx="2">
                  <c:v>43.4</c:v>
                </c:pt>
                <c:pt idx="3">
                  <c:v>42.56</c:v>
                </c:pt>
                <c:pt idx="4">
                  <c:v>40.479999999999997</c:v>
                </c:pt>
                <c:pt idx="5">
                  <c:v>39.29</c:v>
                </c:pt>
                <c:pt idx="6">
                  <c:v>40.909999999999997</c:v>
                </c:pt>
                <c:pt idx="7">
                  <c:v>41.44</c:v>
                </c:pt>
                <c:pt idx="8">
                  <c:v>46.16</c:v>
                </c:pt>
                <c:pt idx="9">
                  <c:v>46.04</c:v>
                </c:pt>
                <c:pt idx="10">
                  <c:v>46.57</c:v>
                </c:pt>
                <c:pt idx="11">
                  <c:v>46.25</c:v>
                </c:pt>
                <c:pt idx="12">
                  <c:v>43.39</c:v>
                </c:pt>
                <c:pt idx="13">
                  <c:v>43.42</c:v>
                </c:pt>
                <c:pt idx="14">
                  <c:v>42.22</c:v>
                </c:pt>
                <c:pt idx="15">
                  <c:v>39.090000000000003</c:v>
                </c:pt>
                <c:pt idx="16">
                  <c:v>38.53</c:v>
                </c:pt>
                <c:pt idx="17">
                  <c:v>39.67</c:v>
                </c:pt>
                <c:pt idx="18">
                  <c:v>39.4</c:v>
                </c:pt>
                <c:pt idx="19">
                  <c:v>42.73</c:v>
                </c:pt>
                <c:pt idx="20">
                  <c:v>44.11</c:v>
                </c:pt>
                <c:pt idx="21">
                  <c:v>44.38</c:v>
                </c:pt>
                <c:pt idx="22">
                  <c:v>45.18</c:v>
                </c:pt>
                <c:pt idx="23">
                  <c:v>44.54</c:v>
                </c:pt>
                <c:pt idx="24">
                  <c:v>42.09</c:v>
                </c:pt>
                <c:pt idx="25">
                  <c:v>40.74</c:v>
                </c:pt>
                <c:pt idx="26">
                  <c:v>40.64</c:v>
                </c:pt>
                <c:pt idx="27">
                  <c:v>37.67</c:v>
                </c:pt>
                <c:pt idx="28">
                  <c:v>39.25</c:v>
                </c:pt>
                <c:pt idx="29">
                  <c:v>38.83</c:v>
                </c:pt>
                <c:pt idx="30">
                  <c:v>37.93</c:v>
                </c:pt>
                <c:pt idx="31">
                  <c:v>40.340000000000003</c:v>
                </c:pt>
                <c:pt idx="32">
                  <c:v>41.47</c:v>
                </c:pt>
                <c:pt idx="33">
                  <c:v>43.64</c:v>
                </c:pt>
                <c:pt idx="34">
                  <c:v>43.69</c:v>
                </c:pt>
                <c:pt idx="35">
                  <c:v>39.44</c:v>
                </c:pt>
                <c:pt idx="36">
                  <c:v>39.64</c:v>
                </c:pt>
                <c:pt idx="37">
                  <c:v>38.92</c:v>
                </c:pt>
                <c:pt idx="38">
                  <c:v>36.82</c:v>
                </c:pt>
                <c:pt idx="39">
                  <c:v>37.24</c:v>
                </c:pt>
                <c:pt idx="40">
                  <c:v>36.31</c:v>
                </c:pt>
                <c:pt idx="41">
                  <c:v>34.29</c:v>
                </c:pt>
                <c:pt idx="42">
                  <c:v>36.119999999999997</c:v>
                </c:pt>
                <c:pt idx="43">
                  <c:v>37.54</c:v>
                </c:pt>
                <c:pt idx="44">
                  <c:v>39.6</c:v>
                </c:pt>
                <c:pt idx="45">
                  <c:v>41.01</c:v>
                </c:pt>
                <c:pt idx="46">
                  <c:v>41.82</c:v>
                </c:pt>
                <c:pt idx="47">
                  <c:v>38.9</c:v>
                </c:pt>
                <c:pt idx="48">
                  <c:v>38.119999999999997</c:v>
                </c:pt>
                <c:pt idx="49">
                  <c:v>37.69</c:v>
                </c:pt>
                <c:pt idx="50">
                  <c:v>36.32</c:v>
                </c:pt>
                <c:pt idx="51">
                  <c:v>35.03</c:v>
                </c:pt>
                <c:pt idx="52">
                  <c:v>35.299999999999997</c:v>
                </c:pt>
                <c:pt idx="53">
                  <c:v>32.51</c:v>
                </c:pt>
                <c:pt idx="54">
                  <c:v>33.159999999999997</c:v>
                </c:pt>
                <c:pt idx="55">
                  <c:v>34.04</c:v>
                </c:pt>
                <c:pt idx="56">
                  <c:v>37.369999999999997</c:v>
                </c:pt>
                <c:pt idx="57">
                  <c:v>38.56</c:v>
                </c:pt>
                <c:pt idx="58">
                  <c:v>36.99</c:v>
                </c:pt>
                <c:pt idx="59">
                  <c:v>37.74</c:v>
                </c:pt>
                <c:pt idx="60">
                  <c:v>36.61</c:v>
                </c:pt>
                <c:pt idx="61">
                  <c:v>35.46</c:v>
                </c:pt>
                <c:pt idx="62">
                  <c:v>35.04</c:v>
                </c:pt>
                <c:pt idx="63">
                  <c:v>33.43</c:v>
                </c:pt>
                <c:pt idx="64">
                  <c:v>33.1</c:v>
                </c:pt>
                <c:pt idx="65">
                  <c:v>34.65</c:v>
                </c:pt>
                <c:pt idx="66">
                  <c:v>31.8</c:v>
                </c:pt>
                <c:pt idx="67">
                  <c:v>32.770000000000003</c:v>
                </c:pt>
                <c:pt idx="68">
                  <c:v>35.86</c:v>
                </c:pt>
                <c:pt idx="69">
                  <c:v>38.35</c:v>
                </c:pt>
                <c:pt idx="70">
                  <c:v>36.93</c:v>
                </c:pt>
                <c:pt idx="71">
                  <c:v>36.19</c:v>
                </c:pt>
                <c:pt idx="72">
                  <c:v>34.47</c:v>
                </c:pt>
                <c:pt idx="73">
                  <c:v>34.630000000000003</c:v>
                </c:pt>
                <c:pt idx="74">
                  <c:v>33.700000000000003</c:v>
                </c:pt>
                <c:pt idx="75">
                  <c:v>32.619999999999997</c:v>
                </c:pt>
                <c:pt idx="76">
                  <c:v>31.61</c:v>
                </c:pt>
                <c:pt idx="77">
                  <c:v>30.6</c:v>
                </c:pt>
                <c:pt idx="78">
                  <c:v>29.76</c:v>
                </c:pt>
                <c:pt idx="79">
                  <c:v>32.21</c:v>
                </c:pt>
                <c:pt idx="80">
                  <c:v>35.24</c:v>
                </c:pt>
                <c:pt idx="81">
                  <c:v>34.39</c:v>
                </c:pt>
                <c:pt idx="82">
                  <c:v>35.25</c:v>
                </c:pt>
                <c:pt idx="83">
                  <c:v>35.26</c:v>
                </c:pt>
                <c:pt idx="84">
                  <c:v>33.22</c:v>
                </c:pt>
                <c:pt idx="85">
                  <c:v>32.119999999999997</c:v>
                </c:pt>
                <c:pt idx="86">
                  <c:v>32.69</c:v>
                </c:pt>
                <c:pt idx="87">
                  <c:v>29.94</c:v>
                </c:pt>
                <c:pt idx="88">
                  <c:v>31.22</c:v>
                </c:pt>
                <c:pt idx="89">
                  <c:v>31.2</c:v>
                </c:pt>
                <c:pt idx="90">
                  <c:v>30.08</c:v>
                </c:pt>
                <c:pt idx="91">
                  <c:v>32.14</c:v>
                </c:pt>
                <c:pt idx="92">
                  <c:v>34.5</c:v>
                </c:pt>
                <c:pt idx="93">
                  <c:v>34.86</c:v>
                </c:pt>
                <c:pt idx="94">
                  <c:v>35.76</c:v>
                </c:pt>
                <c:pt idx="95">
                  <c:v>35.04</c:v>
                </c:pt>
                <c:pt idx="96">
                  <c:v>34.04</c:v>
                </c:pt>
                <c:pt idx="97">
                  <c:v>32.31</c:v>
                </c:pt>
                <c:pt idx="98">
                  <c:v>33.03</c:v>
                </c:pt>
                <c:pt idx="99">
                  <c:v>31.35</c:v>
                </c:pt>
                <c:pt idx="100">
                  <c:v>30.75</c:v>
                </c:pt>
                <c:pt idx="101">
                  <c:v>29.73</c:v>
                </c:pt>
                <c:pt idx="102">
                  <c:v>29.53</c:v>
                </c:pt>
                <c:pt idx="103">
                  <c:v>31.63</c:v>
                </c:pt>
                <c:pt idx="104">
                  <c:v>33.78</c:v>
                </c:pt>
                <c:pt idx="105">
                  <c:v>35.520000000000003</c:v>
                </c:pt>
                <c:pt idx="106">
                  <c:v>36.29</c:v>
                </c:pt>
                <c:pt idx="107">
                  <c:v>34.58</c:v>
                </c:pt>
                <c:pt idx="108">
                  <c:v>33.380000000000003</c:v>
                </c:pt>
                <c:pt idx="109">
                  <c:v>32.020000000000003</c:v>
                </c:pt>
                <c:pt idx="110">
                  <c:v>31.14</c:v>
                </c:pt>
                <c:pt idx="111">
                  <c:v>31.41</c:v>
                </c:pt>
                <c:pt idx="112">
                  <c:v>30.4</c:v>
                </c:pt>
                <c:pt idx="113">
                  <c:v>28.4</c:v>
                </c:pt>
                <c:pt idx="114">
                  <c:v>30.03</c:v>
                </c:pt>
                <c:pt idx="115">
                  <c:v>30.81</c:v>
                </c:pt>
                <c:pt idx="116">
                  <c:v>32.340000000000003</c:v>
                </c:pt>
                <c:pt idx="117">
                  <c:v>33.42</c:v>
                </c:pt>
                <c:pt idx="118">
                  <c:v>32.39</c:v>
                </c:pt>
                <c:pt idx="119">
                  <c:v>32.35</c:v>
                </c:pt>
                <c:pt idx="120">
                  <c:v>31.67</c:v>
                </c:pt>
                <c:pt idx="121">
                  <c:v>30.34</c:v>
                </c:pt>
                <c:pt idx="122">
                  <c:v>31.48</c:v>
                </c:pt>
                <c:pt idx="123">
                  <c:v>30.31</c:v>
                </c:pt>
                <c:pt idx="124">
                  <c:v>30.22</c:v>
                </c:pt>
                <c:pt idx="125">
                  <c:v>35.369999999999997</c:v>
                </c:pt>
                <c:pt idx="126">
                  <c:v>28.52</c:v>
                </c:pt>
                <c:pt idx="127">
                  <c:v>29.02</c:v>
                </c:pt>
                <c:pt idx="128">
                  <c:v>30.71</c:v>
                </c:pt>
                <c:pt idx="129">
                  <c:v>32.46</c:v>
                </c:pt>
                <c:pt idx="130">
                  <c:v>31.76</c:v>
                </c:pt>
                <c:pt idx="131">
                  <c:v>32.43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58-43CE-A3EA-B1CD0FE9826F}"/>
            </c:ext>
          </c:extLst>
        </c:ser>
        <c:ser>
          <c:idx val="1"/>
          <c:order val="1"/>
          <c:tx>
            <c:v>Class I Utilization of Skim Milk, Linear Trend (%)</c:v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Longitudinal_PPD_Decomp!$A$127:$A$258</c:f>
              <c:numCache>
                <c:formatCode>m/d/yyyy</c:formatCode>
                <c:ptCount val="13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</c:numCache>
            </c:numRef>
          </c:cat>
          <c:val>
            <c:numRef>
              <c:f>Longitudinal_PPD_Decomp!$AI$127:$AI$258</c:f>
              <c:numCache>
                <c:formatCode>0.00</c:formatCode>
                <c:ptCount val="132"/>
                <c:pt idx="0">
                  <c:v>43.301112947658396</c:v>
                </c:pt>
                <c:pt idx="1">
                  <c:v>43.188155867305596</c:v>
                </c:pt>
                <c:pt idx="2">
                  <c:v>43.075198786952789</c:v>
                </c:pt>
                <c:pt idx="3">
                  <c:v>42.96224170659999</c:v>
                </c:pt>
                <c:pt idx="4">
                  <c:v>42.84928462624719</c:v>
                </c:pt>
                <c:pt idx="5">
                  <c:v>42.736327545894383</c:v>
                </c:pt>
                <c:pt idx="6">
                  <c:v>42.623370465541583</c:v>
                </c:pt>
                <c:pt idx="7">
                  <c:v>42.510413385188784</c:v>
                </c:pt>
                <c:pt idx="8">
                  <c:v>42.397456304835977</c:v>
                </c:pt>
                <c:pt idx="9">
                  <c:v>42.284499224483177</c:v>
                </c:pt>
                <c:pt idx="10">
                  <c:v>42.17154214413037</c:v>
                </c:pt>
                <c:pt idx="11">
                  <c:v>42.058585063777571</c:v>
                </c:pt>
                <c:pt idx="12">
                  <c:v>41.945627983424771</c:v>
                </c:pt>
                <c:pt idx="13">
                  <c:v>41.832670903071971</c:v>
                </c:pt>
                <c:pt idx="14">
                  <c:v>41.719713822719164</c:v>
                </c:pt>
                <c:pt idx="15">
                  <c:v>41.606756742366365</c:v>
                </c:pt>
                <c:pt idx="16">
                  <c:v>41.493799662013558</c:v>
                </c:pt>
                <c:pt idx="17">
                  <c:v>41.380842581660758</c:v>
                </c:pt>
                <c:pt idx="18">
                  <c:v>41.267885501307958</c:v>
                </c:pt>
                <c:pt idx="19">
                  <c:v>41.154928420955152</c:v>
                </c:pt>
                <c:pt idx="20">
                  <c:v>41.041971340602352</c:v>
                </c:pt>
                <c:pt idx="21">
                  <c:v>40.929014260249545</c:v>
                </c:pt>
                <c:pt idx="22">
                  <c:v>40.816057179896745</c:v>
                </c:pt>
                <c:pt idx="23">
                  <c:v>40.703100099543946</c:v>
                </c:pt>
                <c:pt idx="24">
                  <c:v>40.590143019191146</c:v>
                </c:pt>
                <c:pt idx="25">
                  <c:v>40.477185938838339</c:v>
                </c:pt>
                <c:pt idx="26">
                  <c:v>40.364228858485539</c:v>
                </c:pt>
                <c:pt idx="27">
                  <c:v>40.251271778132732</c:v>
                </c:pt>
                <c:pt idx="28">
                  <c:v>40.138314697779933</c:v>
                </c:pt>
                <c:pt idx="29">
                  <c:v>40.025357617427133</c:v>
                </c:pt>
                <c:pt idx="30">
                  <c:v>39.912400537074326</c:v>
                </c:pt>
                <c:pt idx="31">
                  <c:v>39.799443456721527</c:v>
                </c:pt>
                <c:pt idx="32">
                  <c:v>39.68648637636872</c:v>
                </c:pt>
                <c:pt idx="33">
                  <c:v>39.57352929601592</c:v>
                </c:pt>
                <c:pt idx="34">
                  <c:v>39.46057221566312</c:v>
                </c:pt>
                <c:pt idx="35">
                  <c:v>39.347615135310321</c:v>
                </c:pt>
                <c:pt idx="36">
                  <c:v>39.234658054957514</c:v>
                </c:pt>
                <c:pt idx="37">
                  <c:v>39.121700974604714</c:v>
                </c:pt>
                <c:pt idx="38">
                  <c:v>39.008743894251907</c:v>
                </c:pt>
                <c:pt idx="39">
                  <c:v>38.895786813899107</c:v>
                </c:pt>
                <c:pt idx="40">
                  <c:v>38.782829733546308</c:v>
                </c:pt>
                <c:pt idx="41">
                  <c:v>38.669872653193501</c:v>
                </c:pt>
                <c:pt idx="42">
                  <c:v>38.556915572840701</c:v>
                </c:pt>
                <c:pt idx="43">
                  <c:v>38.443958492487894</c:v>
                </c:pt>
                <c:pt idx="44">
                  <c:v>38.331001412135095</c:v>
                </c:pt>
                <c:pt idx="45">
                  <c:v>38.218044331782295</c:v>
                </c:pt>
                <c:pt idx="46">
                  <c:v>38.105087251429495</c:v>
                </c:pt>
                <c:pt idx="47">
                  <c:v>37.992130171076688</c:v>
                </c:pt>
                <c:pt idx="48">
                  <c:v>37.879173090723889</c:v>
                </c:pt>
                <c:pt idx="49">
                  <c:v>37.766216010371082</c:v>
                </c:pt>
                <c:pt idx="50">
                  <c:v>37.653258930018282</c:v>
                </c:pt>
                <c:pt idx="51">
                  <c:v>37.540301849665482</c:v>
                </c:pt>
                <c:pt idx="52">
                  <c:v>37.427344769312683</c:v>
                </c:pt>
                <c:pt idx="53">
                  <c:v>37.314387688959876</c:v>
                </c:pt>
                <c:pt idx="54">
                  <c:v>37.201430608607076</c:v>
                </c:pt>
                <c:pt idx="55">
                  <c:v>37.088473528254269</c:v>
                </c:pt>
                <c:pt idx="56">
                  <c:v>36.97551644790147</c:v>
                </c:pt>
                <c:pt idx="57">
                  <c:v>36.86255936754867</c:v>
                </c:pt>
                <c:pt idx="58">
                  <c:v>36.749602287195863</c:v>
                </c:pt>
                <c:pt idx="59">
                  <c:v>36.636645206843063</c:v>
                </c:pt>
                <c:pt idx="60">
                  <c:v>36.523688126490256</c:v>
                </c:pt>
                <c:pt idx="61">
                  <c:v>36.410731046137457</c:v>
                </c:pt>
                <c:pt idx="62">
                  <c:v>36.297773965784657</c:v>
                </c:pt>
                <c:pt idx="63">
                  <c:v>36.184816885431857</c:v>
                </c:pt>
                <c:pt idx="64">
                  <c:v>36.07185980507905</c:v>
                </c:pt>
                <c:pt idx="65">
                  <c:v>35.958902724726251</c:v>
                </c:pt>
                <c:pt idx="66">
                  <c:v>35.845945644373444</c:v>
                </c:pt>
                <c:pt idx="67">
                  <c:v>35.732988564020644</c:v>
                </c:pt>
                <c:pt idx="68">
                  <c:v>35.620031483667844</c:v>
                </c:pt>
                <c:pt idx="69">
                  <c:v>35.507074403315038</c:v>
                </c:pt>
                <c:pt idx="70">
                  <c:v>35.394117322962238</c:v>
                </c:pt>
                <c:pt idx="71">
                  <c:v>35.281160242609431</c:v>
                </c:pt>
                <c:pt idx="72">
                  <c:v>35.168203162256631</c:v>
                </c:pt>
                <c:pt idx="73">
                  <c:v>35.055246081903832</c:v>
                </c:pt>
                <c:pt idx="74">
                  <c:v>34.942289001551032</c:v>
                </c:pt>
                <c:pt idx="75">
                  <c:v>34.829331921198225</c:v>
                </c:pt>
                <c:pt idx="76">
                  <c:v>34.716374840845425</c:v>
                </c:pt>
                <c:pt idx="77">
                  <c:v>34.603417760492619</c:v>
                </c:pt>
                <c:pt idx="78">
                  <c:v>34.490460680139819</c:v>
                </c:pt>
                <c:pt idx="79">
                  <c:v>34.377503599787019</c:v>
                </c:pt>
                <c:pt idx="80">
                  <c:v>34.264546519434212</c:v>
                </c:pt>
                <c:pt idx="81">
                  <c:v>34.151589439081413</c:v>
                </c:pt>
                <c:pt idx="82">
                  <c:v>34.038632358728606</c:v>
                </c:pt>
                <c:pt idx="83">
                  <c:v>33.925675278375806</c:v>
                </c:pt>
                <c:pt idx="84">
                  <c:v>33.812718198023006</c:v>
                </c:pt>
                <c:pt idx="85">
                  <c:v>33.699761117670207</c:v>
                </c:pt>
                <c:pt idx="86">
                  <c:v>33.5868040373174</c:v>
                </c:pt>
                <c:pt idx="87">
                  <c:v>33.4738469569646</c:v>
                </c:pt>
                <c:pt idx="88">
                  <c:v>33.360889876611793</c:v>
                </c:pt>
                <c:pt idx="89">
                  <c:v>33.247932796258993</c:v>
                </c:pt>
                <c:pt idx="90">
                  <c:v>33.134975715906194</c:v>
                </c:pt>
                <c:pt idx="91">
                  <c:v>33.022018635553394</c:v>
                </c:pt>
                <c:pt idx="92">
                  <c:v>32.909061555200587</c:v>
                </c:pt>
                <c:pt idx="93">
                  <c:v>32.79610447484778</c:v>
                </c:pt>
                <c:pt idx="94">
                  <c:v>32.683147394494981</c:v>
                </c:pt>
                <c:pt idx="95">
                  <c:v>32.570190314142181</c:v>
                </c:pt>
                <c:pt idx="96">
                  <c:v>32.457233233789381</c:v>
                </c:pt>
                <c:pt idx="97">
                  <c:v>32.344276153436574</c:v>
                </c:pt>
                <c:pt idx="98">
                  <c:v>32.231319073083775</c:v>
                </c:pt>
                <c:pt idx="99">
                  <c:v>32.118361992730968</c:v>
                </c:pt>
                <c:pt idx="100">
                  <c:v>32.005404912378168</c:v>
                </c:pt>
                <c:pt idx="101">
                  <c:v>31.892447832025368</c:v>
                </c:pt>
                <c:pt idx="102">
                  <c:v>31.779490751672565</c:v>
                </c:pt>
                <c:pt idx="103">
                  <c:v>31.666533671319762</c:v>
                </c:pt>
                <c:pt idx="104">
                  <c:v>31.553576590966959</c:v>
                </c:pt>
                <c:pt idx="105">
                  <c:v>31.440619510614159</c:v>
                </c:pt>
                <c:pt idx="106">
                  <c:v>31.327662430261356</c:v>
                </c:pt>
                <c:pt idx="107">
                  <c:v>31.214705349908552</c:v>
                </c:pt>
                <c:pt idx="108">
                  <c:v>31.101748269555753</c:v>
                </c:pt>
                <c:pt idx="109">
                  <c:v>30.988791189202949</c:v>
                </c:pt>
                <c:pt idx="110">
                  <c:v>30.875834108850146</c:v>
                </c:pt>
                <c:pt idx="111">
                  <c:v>30.762877028497343</c:v>
                </c:pt>
                <c:pt idx="112">
                  <c:v>30.649919948144543</c:v>
                </c:pt>
                <c:pt idx="113">
                  <c:v>30.53696286779174</c:v>
                </c:pt>
                <c:pt idx="114">
                  <c:v>30.424005787438936</c:v>
                </c:pt>
                <c:pt idx="115">
                  <c:v>30.311048707086137</c:v>
                </c:pt>
                <c:pt idx="116">
                  <c:v>30.198091626733333</c:v>
                </c:pt>
                <c:pt idx="117">
                  <c:v>30.08513454638053</c:v>
                </c:pt>
                <c:pt idx="118">
                  <c:v>29.972177466027727</c:v>
                </c:pt>
                <c:pt idx="119">
                  <c:v>29.859220385674927</c:v>
                </c:pt>
                <c:pt idx="120">
                  <c:v>29.746263305322124</c:v>
                </c:pt>
                <c:pt idx="121">
                  <c:v>29.633306224969321</c:v>
                </c:pt>
                <c:pt idx="122">
                  <c:v>29.520349144616517</c:v>
                </c:pt>
                <c:pt idx="123">
                  <c:v>29.407392064263718</c:v>
                </c:pt>
                <c:pt idx="124">
                  <c:v>29.294434983910914</c:v>
                </c:pt>
                <c:pt idx="125">
                  <c:v>29.181477903558111</c:v>
                </c:pt>
                <c:pt idx="126">
                  <c:v>29.068520823205311</c:v>
                </c:pt>
                <c:pt idx="127">
                  <c:v>28.955563742852508</c:v>
                </c:pt>
                <c:pt idx="128">
                  <c:v>28.842606662499705</c:v>
                </c:pt>
                <c:pt idx="129">
                  <c:v>28.729649582146902</c:v>
                </c:pt>
                <c:pt idx="130">
                  <c:v>28.616692501794102</c:v>
                </c:pt>
                <c:pt idx="131">
                  <c:v>28.503735421441299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58-43CE-A3EA-B1CD0FE982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7231552"/>
        <c:axId val="557228640"/>
      </c:lineChart>
      <c:dateAx>
        <c:axId val="557231552"/>
        <c:scaling>
          <c:orientation val="minMax"/>
        </c:scaling>
        <c:delete val="0"/>
        <c:axPos val="b"/>
        <c:numFmt formatCode="mmm\,\ \'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rgbClr val="1E0404"/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7228640"/>
        <c:crosses val="autoZero"/>
        <c:auto val="1"/>
        <c:lblOffset val="100"/>
        <c:baseTimeUnit val="months"/>
      </c:dateAx>
      <c:valAx>
        <c:axId val="55722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E0404"/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723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1E0404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venir Next LT Pro" panose="020B05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'PPD Decomp Charts'!$C$50</c:f>
          <c:strCache>
            <c:ptCount val="1"/>
            <c:pt idx="0">
              <c:v>Class I Utilization of Butterfat in FO 1 (Northeast)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E0404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Class I Utilization of Butterfat (%)</c:v>
          </c:tx>
          <c:spPr>
            <a:ln w="127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Longitudinal_PPD_Decomp!$A$127:$A$257</c:f>
              <c:numCache>
                <c:formatCode>m/d/yyyy</c:formatCode>
                <c:ptCount val="13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</c:numCache>
            </c:numRef>
          </c:cat>
          <c:val>
            <c:numRef>
              <c:f>Longitudinal_PPD_Decomp!$V$127:$V$257</c:f>
              <c:numCache>
                <c:formatCode>0.00</c:formatCode>
                <c:ptCount val="131"/>
                <c:pt idx="0">
                  <c:v>21.12</c:v>
                </c:pt>
                <c:pt idx="1">
                  <c:v>21.64</c:v>
                </c:pt>
                <c:pt idx="2">
                  <c:v>20.78</c:v>
                </c:pt>
                <c:pt idx="3">
                  <c:v>20.71</c:v>
                </c:pt>
                <c:pt idx="4">
                  <c:v>19.97</c:v>
                </c:pt>
                <c:pt idx="5">
                  <c:v>20.18</c:v>
                </c:pt>
                <c:pt idx="6">
                  <c:v>21.51</c:v>
                </c:pt>
                <c:pt idx="7">
                  <c:v>21.69</c:v>
                </c:pt>
                <c:pt idx="8">
                  <c:v>22.83</c:v>
                </c:pt>
                <c:pt idx="9">
                  <c:v>22.74</c:v>
                </c:pt>
                <c:pt idx="10">
                  <c:v>23.56</c:v>
                </c:pt>
                <c:pt idx="11">
                  <c:v>22.94</c:v>
                </c:pt>
                <c:pt idx="12">
                  <c:v>20.59</c:v>
                </c:pt>
                <c:pt idx="13">
                  <c:v>20.52</c:v>
                </c:pt>
                <c:pt idx="14">
                  <c:v>19.87</c:v>
                </c:pt>
                <c:pt idx="15">
                  <c:v>19.05</c:v>
                </c:pt>
                <c:pt idx="16">
                  <c:v>18.59</c:v>
                </c:pt>
                <c:pt idx="17">
                  <c:v>20.38</c:v>
                </c:pt>
                <c:pt idx="18">
                  <c:v>20.56</c:v>
                </c:pt>
                <c:pt idx="19">
                  <c:v>22.39</c:v>
                </c:pt>
                <c:pt idx="20">
                  <c:v>22.03</c:v>
                </c:pt>
                <c:pt idx="21">
                  <c:v>21.8</c:v>
                </c:pt>
                <c:pt idx="22">
                  <c:v>22.64</c:v>
                </c:pt>
                <c:pt idx="23">
                  <c:v>22.44</c:v>
                </c:pt>
                <c:pt idx="24">
                  <c:v>19.78</c:v>
                </c:pt>
                <c:pt idx="25">
                  <c:v>19.12</c:v>
                </c:pt>
                <c:pt idx="26">
                  <c:v>19.32</c:v>
                </c:pt>
                <c:pt idx="27">
                  <c:v>18.329999999999998</c:v>
                </c:pt>
                <c:pt idx="28">
                  <c:v>19.149999999999999</c:v>
                </c:pt>
                <c:pt idx="29">
                  <c:v>19.98</c:v>
                </c:pt>
                <c:pt idx="30">
                  <c:v>19.989999999999998</c:v>
                </c:pt>
                <c:pt idx="31">
                  <c:v>21.06</c:v>
                </c:pt>
                <c:pt idx="32">
                  <c:v>20.75</c:v>
                </c:pt>
                <c:pt idx="33">
                  <c:v>21.54</c:v>
                </c:pt>
                <c:pt idx="34">
                  <c:v>22.15</c:v>
                </c:pt>
                <c:pt idx="35">
                  <c:v>19.649999999999999</c:v>
                </c:pt>
                <c:pt idx="36">
                  <c:v>18.8</c:v>
                </c:pt>
                <c:pt idx="37">
                  <c:v>18.43</c:v>
                </c:pt>
                <c:pt idx="38">
                  <c:v>17.63</c:v>
                </c:pt>
                <c:pt idx="39">
                  <c:v>17.940000000000001</c:v>
                </c:pt>
                <c:pt idx="40">
                  <c:v>17.77</c:v>
                </c:pt>
                <c:pt idx="41">
                  <c:v>17.36</c:v>
                </c:pt>
                <c:pt idx="42">
                  <c:v>19.37</c:v>
                </c:pt>
                <c:pt idx="43">
                  <c:v>19.63</c:v>
                </c:pt>
                <c:pt idx="44">
                  <c:v>19.91</c:v>
                </c:pt>
                <c:pt idx="45">
                  <c:v>20.61</c:v>
                </c:pt>
                <c:pt idx="46">
                  <c:v>21.09</c:v>
                </c:pt>
                <c:pt idx="47">
                  <c:v>20.02</c:v>
                </c:pt>
                <c:pt idx="48">
                  <c:v>18.21</c:v>
                </c:pt>
                <c:pt idx="49">
                  <c:v>18.440000000000001</c:v>
                </c:pt>
                <c:pt idx="50">
                  <c:v>17.62</c:v>
                </c:pt>
                <c:pt idx="51">
                  <c:v>17.440000000000001</c:v>
                </c:pt>
                <c:pt idx="52">
                  <c:v>17.7</c:v>
                </c:pt>
                <c:pt idx="53">
                  <c:v>17.059999999999999</c:v>
                </c:pt>
                <c:pt idx="54">
                  <c:v>18</c:v>
                </c:pt>
                <c:pt idx="55">
                  <c:v>18.37</c:v>
                </c:pt>
                <c:pt idx="56">
                  <c:v>19.21</c:v>
                </c:pt>
                <c:pt idx="57">
                  <c:v>19.96</c:v>
                </c:pt>
                <c:pt idx="58">
                  <c:v>19.39</c:v>
                </c:pt>
                <c:pt idx="59">
                  <c:v>19.79</c:v>
                </c:pt>
                <c:pt idx="60">
                  <c:v>18.05</c:v>
                </c:pt>
                <c:pt idx="61">
                  <c:v>17.66</c:v>
                </c:pt>
                <c:pt idx="62">
                  <c:v>17.04</c:v>
                </c:pt>
                <c:pt idx="63">
                  <c:v>16.829999999999998</c:v>
                </c:pt>
                <c:pt idx="64">
                  <c:v>16.78</c:v>
                </c:pt>
                <c:pt idx="65">
                  <c:v>18.55</c:v>
                </c:pt>
                <c:pt idx="66">
                  <c:v>17.420000000000002</c:v>
                </c:pt>
                <c:pt idx="67">
                  <c:v>18.11</c:v>
                </c:pt>
                <c:pt idx="68">
                  <c:v>19.04</c:v>
                </c:pt>
                <c:pt idx="69">
                  <c:v>19.98</c:v>
                </c:pt>
                <c:pt idx="70">
                  <c:v>20.09</c:v>
                </c:pt>
                <c:pt idx="71">
                  <c:v>19.190000000000001</c:v>
                </c:pt>
                <c:pt idx="72">
                  <c:v>17.22</c:v>
                </c:pt>
                <c:pt idx="73">
                  <c:v>17.34</c:v>
                </c:pt>
                <c:pt idx="74">
                  <c:v>17.03</c:v>
                </c:pt>
                <c:pt idx="75">
                  <c:v>16.579999999999998</c:v>
                </c:pt>
                <c:pt idx="76">
                  <c:v>16.329999999999998</c:v>
                </c:pt>
                <c:pt idx="77">
                  <c:v>16.71</c:v>
                </c:pt>
                <c:pt idx="78">
                  <c:v>17.07</c:v>
                </c:pt>
                <c:pt idx="79">
                  <c:v>18.29</c:v>
                </c:pt>
                <c:pt idx="80">
                  <c:v>19.36</c:v>
                </c:pt>
                <c:pt idx="81">
                  <c:v>18.690000000000001</c:v>
                </c:pt>
                <c:pt idx="82">
                  <c:v>19.37</c:v>
                </c:pt>
                <c:pt idx="83">
                  <c:v>19.02</c:v>
                </c:pt>
                <c:pt idx="84">
                  <c:v>16.61</c:v>
                </c:pt>
                <c:pt idx="85">
                  <c:v>16.329999999999998</c:v>
                </c:pt>
                <c:pt idx="86">
                  <c:v>16.7</c:v>
                </c:pt>
                <c:pt idx="87">
                  <c:v>15.55</c:v>
                </c:pt>
                <c:pt idx="88">
                  <c:v>16.329999999999998</c:v>
                </c:pt>
                <c:pt idx="89">
                  <c:v>17.329999999999998</c:v>
                </c:pt>
                <c:pt idx="90">
                  <c:v>17.149999999999999</c:v>
                </c:pt>
                <c:pt idx="91">
                  <c:v>18.21</c:v>
                </c:pt>
                <c:pt idx="92">
                  <c:v>19.13</c:v>
                </c:pt>
                <c:pt idx="93">
                  <c:v>19.399999999999999</c:v>
                </c:pt>
                <c:pt idx="94">
                  <c:v>19.98</c:v>
                </c:pt>
                <c:pt idx="95">
                  <c:v>19.36</c:v>
                </c:pt>
                <c:pt idx="96">
                  <c:v>17.66</c:v>
                </c:pt>
                <c:pt idx="97">
                  <c:v>17</c:v>
                </c:pt>
                <c:pt idx="98">
                  <c:v>17.78</c:v>
                </c:pt>
                <c:pt idx="99">
                  <c:v>16.86</c:v>
                </c:pt>
                <c:pt idx="100">
                  <c:v>16.59</c:v>
                </c:pt>
                <c:pt idx="101">
                  <c:v>17.14</c:v>
                </c:pt>
                <c:pt idx="102">
                  <c:v>17.22</c:v>
                </c:pt>
                <c:pt idx="103">
                  <c:v>18.46</c:v>
                </c:pt>
                <c:pt idx="104">
                  <c:v>19.29</c:v>
                </c:pt>
                <c:pt idx="105">
                  <c:v>19.78</c:v>
                </c:pt>
                <c:pt idx="106">
                  <c:v>20.81</c:v>
                </c:pt>
                <c:pt idx="107">
                  <c:v>19.18</c:v>
                </c:pt>
                <c:pt idx="108">
                  <c:v>17.72</c:v>
                </c:pt>
                <c:pt idx="109">
                  <c:v>17.2</c:v>
                </c:pt>
                <c:pt idx="110">
                  <c:v>17.04</c:v>
                </c:pt>
                <c:pt idx="111">
                  <c:v>17.440000000000001</c:v>
                </c:pt>
                <c:pt idx="112">
                  <c:v>17</c:v>
                </c:pt>
                <c:pt idx="113">
                  <c:v>16.97</c:v>
                </c:pt>
                <c:pt idx="114">
                  <c:v>18.04</c:v>
                </c:pt>
                <c:pt idx="115">
                  <c:v>18.489999999999998</c:v>
                </c:pt>
                <c:pt idx="116">
                  <c:v>18.52</c:v>
                </c:pt>
                <c:pt idx="117">
                  <c:v>19.079999999999998</c:v>
                </c:pt>
                <c:pt idx="118">
                  <c:v>18.73</c:v>
                </c:pt>
                <c:pt idx="119">
                  <c:v>18.47</c:v>
                </c:pt>
                <c:pt idx="120">
                  <c:v>17.149999999999999</c:v>
                </c:pt>
                <c:pt idx="121">
                  <c:v>16.600000000000001</c:v>
                </c:pt>
                <c:pt idx="122">
                  <c:v>17.68</c:v>
                </c:pt>
                <c:pt idx="123">
                  <c:v>17.79</c:v>
                </c:pt>
                <c:pt idx="124">
                  <c:v>17.96</c:v>
                </c:pt>
                <c:pt idx="125">
                  <c:v>21.52</c:v>
                </c:pt>
                <c:pt idx="126">
                  <c:v>17.28</c:v>
                </c:pt>
                <c:pt idx="127">
                  <c:v>17.510000000000002</c:v>
                </c:pt>
                <c:pt idx="128">
                  <c:v>18.18</c:v>
                </c:pt>
                <c:pt idx="129">
                  <c:v>18.75</c:v>
                </c:pt>
                <c:pt idx="130">
                  <c:v>18.59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CB-491A-9692-BA9903812125}"/>
            </c:ext>
          </c:extLst>
        </c:ser>
        <c:ser>
          <c:idx val="1"/>
          <c:order val="1"/>
          <c:tx>
            <c:v>Class I Utilization of Butterfat, Linear Trend (%)</c:v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Longitudinal_PPD_Decomp!$A$127:$A$257</c:f>
              <c:numCache>
                <c:formatCode>m/d/yyyy</c:formatCode>
                <c:ptCount val="13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</c:numCache>
            </c:numRef>
          </c:cat>
          <c:val>
            <c:numRef>
              <c:f>Longitudinal_PPD_Decomp!$W$127:$W$257</c:f>
              <c:numCache>
                <c:formatCode>0.00</c:formatCode>
                <c:ptCount val="131"/>
                <c:pt idx="0">
                  <c:v>20.887263085399429</c:v>
                </c:pt>
                <c:pt idx="1">
                  <c:v>20.855180232423528</c:v>
                </c:pt>
                <c:pt idx="2">
                  <c:v>20.823097379447624</c:v>
                </c:pt>
                <c:pt idx="3">
                  <c:v>20.791014526471724</c:v>
                </c:pt>
                <c:pt idx="4">
                  <c:v>20.758931673495823</c:v>
                </c:pt>
                <c:pt idx="5">
                  <c:v>20.726848820519923</c:v>
                </c:pt>
                <c:pt idx="6">
                  <c:v>20.694765967544022</c:v>
                </c:pt>
                <c:pt idx="7">
                  <c:v>20.662683114568122</c:v>
                </c:pt>
                <c:pt idx="8">
                  <c:v>20.630600261592221</c:v>
                </c:pt>
                <c:pt idx="9">
                  <c:v>20.598517408616317</c:v>
                </c:pt>
                <c:pt idx="10">
                  <c:v>20.566434555640416</c:v>
                </c:pt>
                <c:pt idx="11">
                  <c:v>20.534351702664516</c:v>
                </c:pt>
                <c:pt idx="12">
                  <c:v>20.502268849688615</c:v>
                </c:pt>
                <c:pt idx="13">
                  <c:v>20.470185996712715</c:v>
                </c:pt>
                <c:pt idx="14">
                  <c:v>20.438103143736811</c:v>
                </c:pt>
                <c:pt idx="15">
                  <c:v>20.40602029076091</c:v>
                </c:pt>
                <c:pt idx="16">
                  <c:v>20.37393743778501</c:v>
                </c:pt>
                <c:pt idx="17">
                  <c:v>20.341854584809109</c:v>
                </c:pt>
                <c:pt idx="18">
                  <c:v>20.309771731833209</c:v>
                </c:pt>
                <c:pt idx="19">
                  <c:v>20.277688878857308</c:v>
                </c:pt>
                <c:pt idx="20">
                  <c:v>20.245606025881408</c:v>
                </c:pt>
                <c:pt idx="21">
                  <c:v>20.213523172905504</c:v>
                </c:pt>
                <c:pt idx="22">
                  <c:v>20.181440319929603</c:v>
                </c:pt>
                <c:pt idx="23">
                  <c:v>20.149357466953703</c:v>
                </c:pt>
                <c:pt idx="24">
                  <c:v>20.117274613977802</c:v>
                </c:pt>
                <c:pt idx="25">
                  <c:v>20.085191761001902</c:v>
                </c:pt>
                <c:pt idx="26">
                  <c:v>20.053108908025997</c:v>
                </c:pt>
                <c:pt idx="27">
                  <c:v>20.021026055050097</c:v>
                </c:pt>
                <c:pt idx="28">
                  <c:v>19.988943202074196</c:v>
                </c:pt>
                <c:pt idx="29">
                  <c:v>19.956860349098296</c:v>
                </c:pt>
                <c:pt idx="30">
                  <c:v>19.924777496122395</c:v>
                </c:pt>
                <c:pt idx="31">
                  <c:v>19.892694643146495</c:v>
                </c:pt>
                <c:pt idx="32">
                  <c:v>19.860611790170594</c:v>
                </c:pt>
                <c:pt idx="33">
                  <c:v>19.82852893719469</c:v>
                </c:pt>
                <c:pt idx="34">
                  <c:v>19.79644608421879</c:v>
                </c:pt>
                <c:pt idx="35">
                  <c:v>19.764363231242889</c:v>
                </c:pt>
                <c:pt idx="36">
                  <c:v>19.732280378266989</c:v>
                </c:pt>
                <c:pt idx="37">
                  <c:v>19.700197525291088</c:v>
                </c:pt>
                <c:pt idx="38">
                  <c:v>19.668114672315188</c:v>
                </c:pt>
                <c:pt idx="39">
                  <c:v>19.636031819339284</c:v>
                </c:pt>
                <c:pt idx="40">
                  <c:v>19.603948966363383</c:v>
                </c:pt>
                <c:pt idx="41">
                  <c:v>19.571866113387482</c:v>
                </c:pt>
                <c:pt idx="42">
                  <c:v>19.539783260411582</c:v>
                </c:pt>
                <c:pt idx="43">
                  <c:v>19.507700407435681</c:v>
                </c:pt>
                <c:pt idx="44">
                  <c:v>19.475617554459781</c:v>
                </c:pt>
                <c:pt idx="45">
                  <c:v>19.443534701483877</c:v>
                </c:pt>
                <c:pt idx="46">
                  <c:v>19.411451848507976</c:v>
                </c:pt>
                <c:pt idx="47">
                  <c:v>19.379368995532076</c:v>
                </c:pt>
                <c:pt idx="48">
                  <c:v>19.347286142556175</c:v>
                </c:pt>
                <c:pt idx="49">
                  <c:v>19.315203289580275</c:v>
                </c:pt>
                <c:pt idx="50">
                  <c:v>19.283120436604374</c:v>
                </c:pt>
                <c:pt idx="51">
                  <c:v>19.25103758362847</c:v>
                </c:pt>
                <c:pt idx="52">
                  <c:v>19.21895473065257</c:v>
                </c:pt>
                <c:pt idx="53">
                  <c:v>19.186871877676669</c:v>
                </c:pt>
                <c:pt idx="54">
                  <c:v>19.154789024700769</c:v>
                </c:pt>
                <c:pt idx="55">
                  <c:v>19.122706171724868</c:v>
                </c:pt>
                <c:pt idx="56">
                  <c:v>19.090623318748968</c:v>
                </c:pt>
                <c:pt idx="57">
                  <c:v>19.058540465773063</c:v>
                </c:pt>
                <c:pt idx="58">
                  <c:v>19.026457612797163</c:v>
                </c:pt>
                <c:pt idx="59">
                  <c:v>18.994374759821262</c:v>
                </c:pt>
                <c:pt idx="60">
                  <c:v>18.962291906845362</c:v>
                </c:pt>
                <c:pt idx="61">
                  <c:v>18.930209053869461</c:v>
                </c:pt>
                <c:pt idx="62">
                  <c:v>18.898126200893561</c:v>
                </c:pt>
                <c:pt idx="63">
                  <c:v>18.866043347917657</c:v>
                </c:pt>
                <c:pt idx="64">
                  <c:v>18.833960494941756</c:v>
                </c:pt>
                <c:pt idx="65">
                  <c:v>18.801877641965856</c:v>
                </c:pt>
                <c:pt idx="66">
                  <c:v>18.769794788989955</c:v>
                </c:pt>
                <c:pt idx="67">
                  <c:v>18.737711936014055</c:v>
                </c:pt>
                <c:pt idx="68">
                  <c:v>18.705629083038154</c:v>
                </c:pt>
                <c:pt idx="69">
                  <c:v>18.67354623006225</c:v>
                </c:pt>
                <c:pt idx="70">
                  <c:v>18.64146337708635</c:v>
                </c:pt>
                <c:pt idx="71">
                  <c:v>18.609380524110449</c:v>
                </c:pt>
                <c:pt idx="72">
                  <c:v>18.577297671134549</c:v>
                </c:pt>
                <c:pt idx="73">
                  <c:v>18.545214818158648</c:v>
                </c:pt>
                <c:pt idx="74">
                  <c:v>18.513131965182744</c:v>
                </c:pt>
                <c:pt idx="75">
                  <c:v>18.481049112206847</c:v>
                </c:pt>
                <c:pt idx="76">
                  <c:v>18.448966259230943</c:v>
                </c:pt>
                <c:pt idx="77">
                  <c:v>18.416883406255042</c:v>
                </c:pt>
                <c:pt idx="78">
                  <c:v>18.384800553279142</c:v>
                </c:pt>
                <c:pt idx="79">
                  <c:v>18.352717700303241</c:v>
                </c:pt>
                <c:pt idx="80">
                  <c:v>18.320634847327341</c:v>
                </c:pt>
                <c:pt idx="81">
                  <c:v>18.288551994351437</c:v>
                </c:pt>
                <c:pt idx="82">
                  <c:v>18.256469141375536</c:v>
                </c:pt>
                <c:pt idx="83">
                  <c:v>18.224386288399636</c:v>
                </c:pt>
                <c:pt idx="84">
                  <c:v>18.192303435423735</c:v>
                </c:pt>
                <c:pt idx="85">
                  <c:v>18.160220582447835</c:v>
                </c:pt>
                <c:pt idx="86">
                  <c:v>18.128137729471931</c:v>
                </c:pt>
                <c:pt idx="87">
                  <c:v>18.096054876496034</c:v>
                </c:pt>
                <c:pt idx="88">
                  <c:v>18.06397202352013</c:v>
                </c:pt>
                <c:pt idx="89">
                  <c:v>18.031889170544229</c:v>
                </c:pt>
                <c:pt idx="90">
                  <c:v>17.999806317568328</c:v>
                </c:pt>
                <c:pt idx="91">
                  <c:v>17.967723464592428</c:v>
                </c:pt>
                <c:pt idx="92">
                  <c:v>17.935640611616527</c:v>
                </c:pt>
                <c:pt idx="93">
                  <c:v>17.903557758640623</c:v>
                </c:pt>
                <c:pt idx="94">
                  <c:v>17.871474905664723</c:v>
                </c:pt>
                <c:pt idx="95">
                  <c:v>17.839392052688822</c:v>
                </c:pt>
                <c:pt idx="96">
                  <c:v>17.807309199712922</c:v>
                </c:pt>
                <c:pt idx="97">
                  <c:v>17.775226346737021</c:v>
                </c:pt>
                <c:pt idx="98">
                  <c:v>17.743143493761117</c:v>
                </c:pt>
                <c:pt idx="99">
                  <c:v>17.71106064078522</c:v>
                </c:pt>
                <c:pt idx="100">
                  <c:v>17.678977787809316</c:v>
                </c:pt>
                <c:pt idx="101">
                  <c:v>17.646894934833416</c:v>
                </c:pt>
                <c:pt idx="102">
                  <c:v>17.614812081857515</c:v>
                </c:pt>
                <c:pt idx="103">
                  <c:v>17.582729228881615</c:v>
                </c:pt>
                <c:pt idx="104">
                  <c:v>17.550646375905714</c:v>
                </c:pt>
                <c:pt idx="105">
                  <c:v>17.51856352292981</c:v>
                </c:pt>
                <c:pt idx="106">
                  <c:v>17.486480669953909</c:v>
                </c:pt>
                <c:pt idx="107">
                  <c:v>17.454397816978009</c:v>
                </c:pt>
                <c:pt idx="108">
                  <c:v>17.422314964002108</c:v>
                </c:pt>
                <c:pt idx="109">
                  <c:v>17.390232111026208</c:v>
                </c:pt>
                <c:pt idx="110">
                  <c:v>17.358149258050304</c:v>
                </c:pt>
                <c:pt idx="111">
                  <c:v>17.326066405074407</c:v>
                </c:pt>
                <c:pt idx="112">
                  <c:v>17.293983552098503</c:v>
                </c:pt>
                <c:pt idx="113">
                  <c:v>17.261900699122602</c:v>
                </c:pt>
                <c:pt idx="114">
                  <c:v>17.229817846146702</c:v>
                </c:pt>
                <c:pt idx="115">
                  <c:v>17.197734993170801</c:v>
                </c:pt>
                <c:pt idx="116">
                  <c:v>17.165652140194901</c:v>
                </c:pt>
                <c:pt idx="117">
                  <c:v>17.133569287218997</c:v>
                </c:pt>
                <c:pt idx="118">
                  <c:v>17.101486434243096</c:v>
                </c:pt>
                <c:pt idx="119">
                  <c:v>17.069403581267196</c:v>
                </c:pt>
                <c:pt idx="120">
                  <c:v>17.037320728291295</c:v>
                </c:pt>
                <c:pt idx="121">
                  <c:v>17.005237875315395</c:v>
                </c:pt>
                <c:pt idx="122">
                  <c:v>16.97315502233949</c:v>
                </c:pt>
                <c:pt idx="123">
                  <c:v>16.941072169363594</c:v>
                </c:pt>
                <c:pt idx="124">
                  <c:v>16.908989316387689</c:v>
                </c:pt>
                <c:pt idx="125">
                  <c:v>16.876906463411789</c:v>
                </c:pt>
                <c:pt idx="126">
                  <c:v>16.844823610435888</c:v>
                </c:pt>
                <c:pt idx="127">
                  <c:v>16.812740757459988</c:v>
                </c:pt>
                <c:pt idx="128">
                  <c:v>16.780657904484087</c:v>
                </c:pt>
                <c:pt idx="129">
                  <c:v>16.748575051508183</c:v>
                </c:pt>
                <c:pt idx="130">
                  <c:v>16.716492198532283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CB-491A-9692-BA9903812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7231552"/>
        <c:axId val="557228640"/>
      </c:lineChart>
      <c:dateAx>
        <c:axId val="557231552"/>
        <c:scaling>
          <c:orientation val="minMax"/>
        </c:scaling>
        <c:delete val="0"/>
        <c:axPos val="b"/>
        <c:numFmt formatCode="mmm\,\ \'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rgbClr val="1E0404"/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7228640"/>
        <c:crosses val="autoZero"/>
        <c:auto val="1"/>
        <c:lblOffset val="100"/>
        <c:baseTimeUnit val="months"/>
      </c:dateAx>
      <c:valAx>
        <c:axId val="55722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E0404"/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723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1E0404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venir Next LT Pro" panose="020B05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'PPD Decomp Charts'!$Z$25</c:f>
          <c:strCache>
            <c:ptCount val="1"/>
            <c:pt idx="0">
              <c:v>Class III Utilization of Skim Milk in FO 1 (Northeast)</c:v>
            </c:pt>
          </c:strCache>
        </c:strRef>
      </c:tx>
      <c:layout>
        <c:manualLayout>
          <c:xMode val="edge"/>
          <c:yMode val="edge"/>
          <c:x val="0.21004533122964045"/>
          <c:y val="1.77160322958235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E0404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Class III Utilization of Skim Milk (%)</c:v>
          </c:tx>
          <c:spPr>
            <a:ln w="127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Longitudinal_PPD_Decomp!$A$127:$A$257</c:f>
              <c:numCache>
                <c:formatCode>m/d/yyyy</c:formatCode>
                <c:ptCount val="13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</c:numCache>
            </c:numRef>
          </c:cat>
          <c:val>
            <c:numRef>
              <c:f>Longitudinal_PPD_Decomp!$AN$127:$AN$257</c:f>
              <c:numCache>
                <c:formatCode>0.00</c:formatCode>
                <c:ptCount val="131"/>
                <c:pt idx="0">
                  <c:v>22.4</c:v>
                </c:pt>
                <c:pt idx="1">
                  <c:v>22.55</c:v>
                </c:pt>
                <c:pt idx="2">
                  <c:v>23.22</c:v>
                </c:pt>
                <c:pt idx="3">
                  <c:v>23.62</c:v>
                </c:pt>
                <c:pt idx="4">
                  <c:v>24.19</c:v>
                </c:pt>
                <c:pt idx="5">
                  <c:v>26.95</c:v>
                </c:pt>
                <c:pt idx="6">
                  <c:v>26.5</c:v>
                </c:pt>
                <c:pt idx="7">
                  <c:v>25.93</c:v>
                </c:pt>
                <c:pt idx="8">
                  <c:v>23.84</c:v>
                </c:pt>
                <c:pt idx="9">
                  <c:v>22.68</c:v>
                </c:pt>
                <c:pt idx="10">
                  <c:v>25.21</c:v>
                </c:pt>
                <c:pt idx="11">
                  <c:v>25.34</c:v>
                </c:pt>
                <c:pt idx="12">
                  <c:v>26.39</c:v>
                </c:pt>
                <c:pt idx="13">
                  <c:v>24.54</c:v>
                </c:pt>
                <c:pt idx="14">
                  <c:v>24.05</c:v>
                </c:pt>
                <c:pt idx="15">
                  <c:v>26.3</c:v>
                </c:pt>
                <c:pt idx="16">
                  <c:v>26.74</c:v>
                </c:pt>
                <c:pt idx="17">
                  <c:v>25.61</c:v>
                </c:pt>
                <c:pt idx="18">
                  <c:v>25.21</c:v>
                </c:pt>
                <c:pt idx="19">
                  <c:v>24.14</c:v>
                </c:pt>
                <c:pt idx="20">
                  <c:v>25.57</c:v>
                </c:pt>
                <c:pt idx="21">
                  <c:v>24.27</c:v>
                </c:pt>
                <c:pt idx="22">
                  <c:v>23.45</c:v>
                </c:pt>
                <c:pt idx="23">
                  <c:v>22.79</c:v>
                </c:pt>
                <c:pt idx="24">
                  <c:v>23.15</c:v>
                </c:pt>
                <c:pt idx="25">
                  <c:v>23.35</c:v>
                </c:pt>
                <c:pt idx="26">
                  <c:v>22.5</c:v>
                </c:pt>
                <c:pt idx="27">
                  <c:v>23.02</c:v>
                </c:pt>
                <c:pt idx="28">
                  <c:v>23.27</c:v>
                </c:pt>
                <c:pt idx="29">
                  <c:v>24.08</c:v>
                </c:pt>
                <c:pt idx="30">
                  <c:v>24.01</c:v>
                </c:pt>
                <c:pt idx="31">
                  <c:v>23.91</c:v>
                </c:pt>
                <c:pt idx="32">
                  <c:v>23.43</c:v>
                </c:pt>
                <c:pt idx="33">
                  <c:v>23.72</c:v>
                </c:pt>
                <c:pt idx="34">
                  <c:v>23.16</c:v>
                </c:pt>
                <c:pt idx="35">
                  <c:v>24.72</c:v>
                </c:pt>
                <c:pt idx="36">
                  <c:v>23.47</c:v>
                </c:pt>
                <c:pt idx="37">
                  <c:v>24.84</c:v>
                </c:pt>
                <c:pt idx="38">
                  <c:v>24.9</c:v>
                </c:pt>
                <c:pt idx="39">
                  <c:v>24.25</c:v>
                </c:pt>
                <c:pt idx="40">
                  <c:v>23.29</c:v>
                </c:pt>
                <c:pt idx="41">
                  <c:v>25.44</c:v>
                </c:pt>
                <c:pt idx="42">
                  <c:v>26.67</c:v>
                </c:pt>
                <c:pt idx="43">
                  <c:v>25.74</c:v>
                </c:pt>
                <c:pt idx="44">
                  <c:v>26.65</c:v>
                </c:pt>
                <c:pt idx="45">
                  <c:v>26.33</c:v>
                </c:pt>
                <c:pt idx="46">
                  <c:v>24.26</c:v>
                </c:pt>
                <c:pt idx="47">
                  <c:v>27.15</c:v>
                </c:pt>
                <c:pt idx="48">
                  <c:v>26.65</c:v>
                </c:pt>
                <c:pt idx="49">
                  <c:v>25.41</c:v>
                </c:pt>
                <c:pt idx="50">
                  <c:v>26.65</c:v>
                </c:pt>
                <c:pt idx="51">
                  <c:v>25.5</c:v>
                </c:pt>
                <c:pt idx="52">
                  <c:v>25.91</c:v>
                </c:pt>
                <c:pt idx="53">
                  <c:v>27.44</c:v>
                </c:pt>
                <c:pt idx="54">
                  <c:v>26.33</c:v>
                </c:pt>
                <c:pt idx="55">
                  <c:v>27.13</c:v>
                </c:pt>
                <c:pt idx="56">
                  <c:v>24.74</c:v>
                </c:pt>
                <c:pt idx="57">
                  <c:v>23.99</c:v>
                </c:pt>
                <c:pt idx="58">
                  <c:v>24.62</c:v>
                </c:pt>
                <c:pt idx="59">
                  <c:v>24.04</c:v>
                </c:pt>
                <c:pt idx="60">
                  <c:v>22.88</c:v>
                </c:pt>
                <c:pt idx="61">
                  <c:v>22.48</c:v>
                </c:pt>
                <c:pt idx="62">
                  <c:v>22.96</c:v>
                </c:pt>
                <c:pt idx="63">
                  <c:v>23.52</c:v>
                </c:pt>
                <c:pt idx="64">
                  <c:v>21.39</c:v>
                </c:pt>
                <c:pt idx="65">
                  <c:v>20.05</c:v>
                </c:pt>
                <c:pt idx="66">
                  <c:v>24.17</c:v>
                </c:pt>
                <c:pt idx="67">
                  <c:v>25.37</c:v>
                </c:pt>
                <c:pt idx="68">
                  <c:v>25.38</c:v>
                </c:pt>
                <c:pt idx="69">
                  <c:v>24.62</c:v>
                </c:pt>
                <c:pt idx="70">
                  <c:v>25.64</c:v>
                </c:pt>
                <c:pt idx="71">
                  <c:v>26.22</c:v>
                </c:pt>
                <c:pt idx="72">
                  <c:v>24.21</c:v>
                </c:pt>
                <c:pt idx="73">
                  <c:v>24.33</c:v>
                </c:pt>
                <c:pt idx="74">
                  <c:v>23.49</c:v>
                </c:pt>
                <c:pt idx="75">
                  <c:v>23.92</c:v>
                </c:pt>
                <c:pt idx="76">
                  <c:v>26.11</c:v>
                </c:pt>
                <c:pt idx="77">
                  <c:v>27.55</c:v>
                </c:pt>
                <c:pt idx="78">
                  <c:v>25.68</c:v>
                </c:pt>
                <c:pt idx="79">
                  <c:v>26.27</c:v>
                </c:pt>
                <c:pt idx="80">
                  <c:v>25.95</c:v>
                </c:pt>
                <c:pt idx="81">
                  <c:v>25.08</c:v>
                </c:pt>
                <c:pt idx="82">
                  <c:v>26.1</c:v>
                </c:pt>
                <c:pt idx="83">
                  <c:v>25.02</c:v>
                </c:pt>
                <c:pt idx="84">
                  <c:v>25.6</c:v>
                </c:pt>
                <c:pt idx="85">
                  <c:v>24.9</c:v>
                </c:pt>
                <c:pt idx="86">
                  <c:v>24.56</c:v>
                </c:pt>
                <c:pt idx="87">
                  <c:v>25.03</c:v>
                </c:pt>
                <c:pt idx="88">
                  <c:v>25.18</c:v>
                </c:pt>
                <c:pt idx="89">
                  <c:v>26.37</c:v>
                </c:pt>
                <c:pt idx="90">
                  <c:v>28.14</c:v>
                </c:pt>
                <c:pt idx="91">
                  <c:v>27.27</c:v>
                </c:pt>
                <c:pt idx="92">
                  <c:v>26.21</c:v>
                </c:pt>
                <c:pt idx="93">
                  <c:v>26.13</c:v>
                </c:pt>
                <c:pt idx="94">
                  <c:v>26.03</c:v>
                </c:pt>
                <c:pt idx="95">
                  <c:v>25.45</c:v>
                </c:pt>
                <c:pt idx="96">
                  <c:v>25.61</c:v>
                </c:pt>
                <c:pt idx="97">
                  <c:v>25.75</c:v>
                </c:pt>
                <c:pt idx="98">
                  <c:v>25.02</c:v>
                </c:pt>
                <c:pt idx="99">
                  <c:v>25.22</c:v>
                </c:pt>
                <c:pt idx="100">
                  <c:v>24.67</c:v>
                </c:pt>
                <c:pt idx="101">
                  <c:v>27.03</c:v>
                </c:pt>
                <c:pt idx="102">
                  <c:v>29.05</c:v>
                </c:pt>
                <c:pt idx="103">
                  <c:v>28.56</c:v>
                </c:pt>
                <c:pt idx="104">
                  <c:v>27.2</c:v>
                </c:pt>
                <c:pt idx="105">
                  <c:v>26.85</c:v>
                </c:pt>
                <c:pt idx="106">
                  <c:v>27.46</c:v>
                </c:pt>
                <c:pt idx="107">
                  <c:v>26.35</c:v>
                </c:pt>
                <c:pt idx="108">
                  <c:v>26.44</c:v>
                </c:pt>
                <c:pt idx="109">
                  <c:v>25.96</c:v>
                </c:pt>
                <c:pt idx="110">
                  <c:v>27.24</c:v>
                </c:pt>
                <c:pt idx="111">
                  <c:v>25.18</c:v>
                </c:pt>
                <c:pt idx="112">
                  <c:v>25.61</c:v>
                </c:pt>
                <c:pt idx="113">
                  <c:v>28.61</c:v>
                </c:pt>
                <c:pt idx="114">
                  <c:v>27.07</c:v>
                </c:pt>
                <c:pt idx="115">
                  <c:v>27.3</c:v>
                </c:pt>
                <c:pt idx="116">
                  <c:v>26.67</c:v>
                </c:pt>
                <c:pt idx="117">
                  <c:v>26.26</c:v>
                </c:pt>
                <c:pt idx="118">
                  <c:v>27.57</c:v>
                </c:pt>
                <c:pt idx="119">
                  <c:v>25.88</c:v>
                </c:pt>
                <c:pt idx="120">
                  <c:v>26.08</c:v>
                </c:pt>
                <c:pt idx="121">
                  <c:v>25.74</c:v>
                </c:pt>
                <c:pt idx="122">
                  <c:v>25.51</c:v>
                </c:pt>
                <c:pt idx="123">
                  <c:v>23.95</c:v>
                </c:pt>
                <c:pt idx="124">
                  <c:v>26.98</c:v>
                </c:pt>
                <c:pt idx="125">
                  <c:v>18.27</c:v>
                </c:pt>
                <c:pt idx="126">
                  <c:v>28.21</c:v>
                </c:pt>
                <c:pt idx="127">
                  <c:v>27.66</c:v>
                </c:pt>
                <c:pt idx="128">
                  <c:v>27.69</c:v>
                </c:pt>
                <c:pt idx="129">
                  <c:v>25.86</c:v>
                </c:pt>
                <c:pt idx="130">
                  <c:v>26.34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91-4BAE-9B68-04D84F493F87}"/>
            </c:ext>
          </c:extLst>
        </c:ser>
        <c:ser>
          <c:idx val="1"/>
          <c:order val="1"/>
          <c:tx>
            <c:v>Class III Utilization of Skim Milk, Linear Trend (%)</c:v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Longitudinal_PPD_Decomp!$A$127:$A$257</c:f>
              <c:numCache>
                <c:formatCode>m/d/yyyy</c:formatCode>
                <c:ptCount val="13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</c:numCache>
            </c:numRef>
          </c:cat>
          <c:val>
            <c:numRef>
              <c:f>Longitudinal_PPD_Decomp!$AO$127:$AO$257</c:f>
              <c:numCache>
                <c:formatCode>0.00</c:formatCode>
                <c:ptCount val="131"/>
                <c:pt idx="0">
                  <c:v>23.879063360881553</c:v>
                </c:pt>
                <c:pt idx="1">
                  <c:v>23.901128122323321</c:v>
                </c:pt>
                <c:pt idx="2">
                  <c:v>23.923192883765086</c:v>
                </c:pt>
                <c:pt idx="3">
                  <c:v>23.945257645206851</c:v>
                </c:pt>
                <c:pt idx="4">
                  <c:v>23.96732240664862</c:v>
                </c:pt>
                <c:pt idx="5">
                  <c:v>23.989387168090389</c:v>
                </c:pt>
                <c:pt idx="6">
                  <c:v>24.011451929532154</c:v>
                </c:pt>
                <c:pt idx="7">
                  <c:v>24.033516690973919</c:v>
                </c:pt>
                <c:pt idx="8">
                  <c:v>24.055581452415687</c:v>
                </c:pt>
                <c:pt idx="9">
                  <c:v>24.077646213857452</c:v>
                </c:pt>
                <c:pt idx="10">
                  <c:v>24.099710975299221</c:v>
                </c:pt>
                <c:pt idx="11">
                  <c:v>24.121775736740986</c:v>
                </c:pt>
                <c:pt idx="12">
                  <c:v>24.143840498182755</c:v>
                </c:pt>
                <c:pt idx="13">
                  <c:v>24.16590525962452</c:v>
                </c:pt>
                <c:pt idx="14">
                  <c:v>24.187970021066288</c:v>
                </c:pt>
                <c:pt idx="15">
                  <c:v>24.210034782508053</c:v>
                </c:pt>
                <c:pt idx="16">
                  <c:v>24.232099543949822</c:v>
                </c:pt>
                <c:pt idx="17">
                  <c:v>24.254164305391587</c:v>
                </c:pt>
                <c:pt idx="18">
                  <c:v>24.276229066833356</c:v>
                </c:pt>
                <c:pt idx="19">
                  <c:v>24.298293828275121</c:v>
                </c:pt>
                <c:pt idx="20">
                  <c:v>24.320358589716889</c:v>
                </c:pt>
                <c:pt idx="21">
                  <c:v>24.342423351158654</c:v>
                </c:pt>
                <c:pt idx="22">
                  <c:v>24.364488112600423</c:v>
                </c:pt>
                <c:pt idx="23">
                  <c:v>24.386552874042188</c:v>
                </c:pt>
                <c:pt idx="24">
                  <c:v>24.408617635483957</c:v>
                </c:pt>
                <c:pt idx="25">
                  <c:v>24.430682396925722</c:v>
                </c:pt>
                <c:pt idx="26">
                  <c:v>24.45274715836749</c:v>
                </c:pt>
                <c:pt idx="27">
                  <c:v>24.474811919809255</c:v>
                </c:pt>
                <c:pt idx="28">
                  <c:v>24.496876681251024</c:v>
                </c:pt>
                <c:pt idx="29">
                  <c:v>24.518941442692789</c:v>
                </c:pt>
                <c:pt idx="30">
                  <c:v>24.541006204134558</c:v>
                </c:pt>
                <c:pt idx="31">
                  <c:v>24.563070965576323</c:v>
                </c:pt>
                <c:pt idx="32">
                  <c:v>24.585135727018091</c:v>
                </c:pt>
                <c:pt idx="33">
                  <c:v>24.607200488459856</c:v>
                </c:pt>
                <c:pt idx="34">
                  <c:v>24.629265249901625</c:v>
                </c:pt>
                <c:pt idx="35">
                  <c:v>24.65133001134339</c:v>
                </c:pt>
                <c:pt idx="36">
                  <c:v>24.673394772785159</c:v>
                </c:pt>
                <c:pt idx="37">
                  <c:v>24.695459534226924</c:v>
                </c:pt>
                <c:pt idx="38">
                  <c:v>24.717524295668692</c:v>
                </c:pt>
                <c:pt idx="39">
                  <c:v>24.739589057110457</c:v>
                </c:pt>
                <c:pt idx="40">
                  <c:v>24.761653818552226</c:v>
                </c:pt>
                <c:pt idx="41">
                  <c:v>24.783718579993991</c:v>
                </c:pt>
                <c:pt idx="42">
                  <c:v>24.80578334143576</c:v>
                </c:pt>
                <c:pt idx="43">
                  <c:v>24.827848102877525</c:v>
                </c:pt>
                <c:pt idx="44">
                  <c:v>24.849912864319293</c:v>
                </c:pt>
                <c:pt idx="45">
                  <c:v>24.871977625761058</c:v>
                </c:pt>
                <c:pt idx="46">
                  <c:v>24.894042387202827</c:v>
                </c:pt>
                <c:pt idx="47">
                  <c:v>24.916107148644592</c:v>
                </c:pt>
                <c:pt idx="48">
                  <c:v>24.938171910086361</c:v>
                </c:pt>
                <c:pt idx="49">
                  <c:v>24.960236671528126</c:v>
                </c:pt>
                <c:pt idx="50">
                  <c:v>24.982301432969894</c:v>
                </c:pt>
                <c:pt idx="51">
                  <c:v>25.004366194411659</c:v>
                </c:pt>
                <c:pt idx="52">
                  <c:v>25.026430955853428</c:v>
                </c:pt>
                <c:pt idx="53">
                  <c:v>25.048495717295193</c:v>
                </c:pt>
                <c:pt idx="54">
                  <c:v>25.070560478736962</c:v>
                </c:pt>
                <c:pt idx="55">
                  <c:v>25.092625240178727</c:v>
                </c:pt>
                <c:pt idx="56">
                  <c:v>25.114690001620495</c:v>
                </c:pt>
                <c:pt idx="57">
                  <c:v>25.13675476306226</c:v>
                </c:pt>
                <c:pt idx="58">
                  <c:v>25.158819524504029</c:v>
                </c:pt>
                <c:pt idx="59">
                  <c:v>25.180884285945794</c:v>
                </c:pt>
                <c:pt idx="60">
                  <c:v>25.202949047387563</c:v>
                </c:pt>
                <c:pt idx="61">
                  <c:v>25.225013808829328</c:v>
                </c:pt>
                <c:pt idx="62">
                  <c:v>25.247078570271093</c:v>
                </c:pt>
                <c:pt idx="63">
                  <c:v>25.269143331712861</c:v>
                </c:pt>
                <c:pt idx="64">
                  <c:v>25.29120809315463</c:v>
                </c:pt>
                <c:pt idx="65">
                  <c:v>25.313272854596395</c:v>
                </c:pt>
                <c:pt idx="66">
                  <c:v>25.33533761603816</c:v>
                </c:pt>
                <c:pt idx="67">
                  <c:v>25.357402377479929</c:v>
                </c:pt>
                <c:pt idx="68">
                  <c:v>25.379467138921697</c:v>
                </c:pt>
                <c:pt idx="69">
                  <c:v>25.401531900363462</c:v>
                </c:pt>
                <c:pt idx="70">
                  <c:v>25.423596661805227</c:v>
                </c:pt>
                <c:pt idx="71">
                  <c:v>25.445661423246996</c:v>
                </c:pt>
                <c:pt idx="72">
                  <c:v>25.467726184688765</c:v>
                </c:pt>
                <c:pt idx="73">
                  <c:v>25.48979094613053</c:v>
                </c:pt>
                <c:pt idx="74">
                  <c:v>25.511855707572295</c:v>
                </c:pt>
                <c:pt idx="75">
                  <c:v>25.533920469014063</c:v>
                </c:pt>
                <c:pt idx="76">
                  <c:v>25.555985230455828</c:v>
                </c:pt>
                <c:pt idx="77">
                  <c:v>25.578049991897597</c:v>
                </c:pt>
                <c:pt idx="78">
                  <c:v>25.600114753339362</c:v>
                </c:pt>
                <c:pt idx="79">
                  <c:v>25.622179514781131</c:v>
                </c:pt>
                <c:pt idx="80">
                  <c:v>25.644244276222896</c:v>
                </c:pt>
                <c:pt idx="81">
                  <c:v>25.666309037664664</c:v>
                </c:pt>
                <c:pt idx="82">
                  <c:v>25.688373799106429</c:v>
                </c:pt>
                <c:pt idx="83">
                  <c:v>25.710438560548198</c:v>
                </c:pt>
                <c:pt idx="84">
                  <c:v>25.732503321989963</c:v>
                </c:pt>
                <c:pt idx="85">
                  <c:v>25.754568083431732</c:v>
                </c:pt>
                <c:pt idx="86">
                  <c:v>25.776632844873497</c:v>
                </c:pt>
                <c:pt idx="87">
                  <c:v>25.798697606315265</c:v>
                </c:pt>
                <c:pt idx="88">
                  <c:v>25.82076236775703</c:v>
                </c:pt>
                <c:pt idx="89">
                  <c:v>25.842827129198799</c:v>
                </c:pt>
                <c:pt idx="90">
                  <c:v>25.864891890640564</c:v>
                </c:pt>
                <c:pt idx="91">
                  <c:v>25.886956652082333</c:v>
                </c:pt>
                <c:pt idx="92">
                  <c:v>25.909021413524098</c:v>
                </c:pt>
                <c:pt idx="93">
                  <c:v>25.931086174965866</c:v>
                </c:pt>
                <c:pt idx="94">
                  <c:v>25.953150936407631</c:v>
                </c:pt>
                <c:pt idx="95">
                  <c:v>25.9752156978494</c:v>
                </c:pt>
                <c:pt idx="96">
                  <c:v>25.997280459291165</c:v>
                </c:pt>
                <c:pt idx="97">
                  <c:v>26.019345220732934</c:v>
                </c:pt>
                <c:pt idx="98">
                  <c:v>26.041409982174699</c:v>
                </c:pt>
                <c:pt idx="99">
                  <c:v>26.063474743616467</c:v>
                </c:pt>
                <c:pt idx="100">
                  <c:v>26.085539505058232</c:v>
                </c:pt>
                <c:pt idx="101">
                  <c:v>26.107604266500001</c:v>
                </c:pt>
                <c:pt idx="102">
                  <c:v>26.129669027941766</c:v>
                </c:pt>
                <c:pt idx="103">
                  <c:v>26.151733789383535</c:v>
                </c:pt>
                <c:pt idx="104">
                  <c:v>26.1737985508253</c:v>
                </c:pt>
                <c:pt idx="105">
                  <c:v>26.195863312267068</c:v>
                </c:pt>
                <c:pt idx="106">
                  <c:v>26.217928073708833</c:v>
                </c:pt>
                <c:pt idx="107">
                  <c:v>26.239992835150602</c:v>
                </c:pt>
                <c:pt idx="108">
                  <c:v>26.262057596592367</c:v>
                </c:pt>
                <c:pt idx="109">
                  <c:v>26.284122358034136</c:v>
                </c:pt>
                <c:pt idx="110">
                  <c:v>26.306187119475901</c:v>
                </c:pt>
                <c:pt idx="111">
                  <c:v>26.328251880917669</c:v>
                </c:pt>
                <c:pt idx="112">
                  <c:v>26.350316642359434</c:v>
                </c:pt>
                <c:pt idx="113">
                  <c:v>26.372381403801203</c:v>
                </c:pt>
                <c:pt idx="114">
                  <c:v>26.394446165242968</c:v>
                </c:pt>
                <c:pt idx="115">
                  <c:v>26.416510926684737</c:v>
                </c:pt>
                <c:pt idx="116">
                  <c:v>26.438575688126502</c:v>
                </c:pt>
                <c:pt idx="117">
                  <c:v>26.46064044956827</c:v>
                </c:pt>
                <c:pt idx="118">
                  <c:v>26.482705211010035</c:v>
                </c:pt>
                <c:pt idx="119">
                  <c:v>26.504769972451804</c:v>
                </c:pt>
                <c:pt idx="120">
                  <c:v>26.526834733893569</c:v>
                </c:pt>
                <c:pt idx="121">
                  <c:v>26.548899495335334</c:v>
                </c:pt>
                <c:pt idx="122">
                  <c:v>26.570964256777103</c:v>
                </c:pt>
                <c:pt idx="123">
                  <c:v>26.593029018218871</c:v>
                </c:pt>
                <c:pt idx="124">
                  <c:v>26.615093779660636</c:v>
                </c:pt>
                <c:pt idx="125">
                  <c:v>26.637158541102401</c:v>
                </c:pt>
                <c:pt idx="126">
                  <c:v>26.65922330254417</c:v>
                </c:pt>
                <c:pt idx="127">
                  <c:v>26.681288063985939</c:v>
                </c:pt>
                <c:pt idx="128">
                  <c:v>26.703352825427704</c:v>
                </c:pt>
                <c:pt idx="129">
                  <c:v>26.725417586869469</c:v>
                </c:pt>
                <c:pt idx="130">
                  <c:v>26.747482348311237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91-4BAE-9B68-04D84F493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7231552"/>
        <c:axId val="557228640"/>
      </c:lineChart>
      <c:dateAx>
        <c:axId val="557231552"/>
        <c:scaling>
          <c:orientation val="minMax"/>
        </c:scaling>
        <c:delete val="0"/>
        <c:axPos val="b"/>
        <c:numFmt formatCode="mmm\,\ \'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rgbClr val="1E0404"/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7228640"/>
        <c:crosses val="autoZero"/>
        <c:auto val="1"/>
        <c:lblOffset val="100"/>
        <c:baseTimeUnit val="months"/>
      </c:dateAx>
      <c:valAx>
        <c:axId val="55722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E0404"/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723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1E0404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venir Next LT Pro" panose="020B05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'PPD Decomp Charts'!$Z$50</c:f>
          <c:strCache>
            <c:ptCount val="1"/>
            <c:pt idx="0">
              <c:v>Class III Utilization of Butterfat in FO 1 (Northeast)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E0404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Class III Utilization of Butterfat (%)</c:v>
          </c:tx>
          <c:spPr>
            <a:ln w="127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Longitudinal_PPD_Decomp!$A$127:$A$257</c:f>
              <c:numCache>
                <c:formatCode>m/d/yyyy</c:formatCode>
                <c:ptCount val="13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</c:numCache>
            </c:numRef>
          </c:cat>
          <c:val>
            <c:numRef>
              <c:f>Longitudinal_PPD_Decomp!$AB$127:$AB$257</c:f>
              <c:numCache>
                <c:formatCode>0.00</c:formatCode>
                <c:ptCount val="131"/>
                <c:pt idx="0">
                  <c:v>23</c:v>
                </c:pt>
                <c:pt idx="1">
                  <c:v>24.4</c:v>
                </c:pt>
                <c:pt idx="2">
                  <c:v>25.15</c:v>
                </c:pt>
                <c:pt idx="3">
                  <c:v>24.91</c:v>
                </c:pt>
                <c:pt idx="4">
                  <c:v>25.76</c:v>
                </c:pt>
                <c:pt idx="5">
                  <c:v>27.09</c:v>
                </c:pt>
                <c:pt idx="6">
                  <c:v>27.19</c:v>
                </c:pt>
                <c:pt idx="7">
                  <c:v>26.53</c:v>
                </c:pt>
                <c:pt idx="8">
                  <c:v>25.31</c:v>
                </c:pt>
                <c:pt idx="9">
                  <c:v>25.6</c:v>
                </c:pt>
                <c:pt idx="10">
                  <c:v>27.2</c:v>
                </c:pt>
                <c:pt idx="11">
                  <c:v>27.3</c:v>
                </c:pt>
                <c:pt idx="12">
                  <c:v>27.36</c:v>
                </c:pt>
                <c:pt idx="13">
                  <c:v>26.3</c:v>
                </c:pt>
                <c:pt idx="14">
                  <c:v>25.91</c:v>
                </c:pt>
                <c:pt idx="15">
                  <c:v>27.34</c:v>
                </c:pt>
                <c:pt idx="16">
                  <c:v>28.05</c:v>
                </c:pt>
                <c:pt idx="17">
                  <c:v>27.07</c:v>
                </c:pt>
                <c:pt idx="18">
                  <c:v>26.47</c:v>
                </c:pt>
                <c:pt idx="19">
                  <c:v>25.61</c:v>
                </c:pt>
                <c:pt idx="20">
                  <c:v>28.08</c:v>
                </c:pt>
                <c:pt idx="21">
                  <c:v>27.38</c:v>
                </c:pt>
                <c:pt idx="22">
                  <c:v>26.8</c:v>
                </c:pt>
                <c:pt idx="23">
                  <c:v>26.91</c:v>
                </c:pt>
                <c:pt idx="24">
                  <c:v>26.58</c:v>
                </c:pt>
                <c:pt idx="25">
                  <c:v>27.31</c:v>
                </c:pt>
                <c:pt idx="26">
                  <c:v>27.65</c:v>
                </c:pt>
                <c:pt idx="27">
                  <c:v>26.37</c:v>
                </c:pt>
                <c:pt idx="28">
                  <c:v>26.9</c:v>
                </c:pt>
                <c:pt idx="29">
                  <c:v>28.12</c:v>
                </c:pt>
                <c:pt idx="30">
                  <c:v>27.67</c:v>
                </c:pt>
                <c:pt idx="31">
                  <c:v>28.48</c:v>
                </c:pt>
                <c:pt idx="32">
                  <c:v>28.43</c:v>
                </c:pt>
                <c:pt idx="33">
                  <c:v>28.35</c:v>
                </c:pt>
                <c:pt idx="34">
                  <c:v>27.82</c:v>
                </c:pt>
                <c:pt idx="35">
                  <c:v>28.96</c:v>
                </c:pt>
                <c:pt idx="36">
                  <c:v>27.64</c:v>
                </c:pt>
                <c:pt idx="37">
                  <c:v>28.57</c:v>
                </c:pt>
                <c:pt idx="38">
                  <c:v>29.26</c:v>
                </c:pt>
                <c:pt idx="39">
                  <c:v>29.26</c:v>
                </c:pt>
                <c:pt idx="40">
                  <c:v>27.44</c:v>
                </c:pt>
                <c:pt idx="41">
                  <c:v>28.43</c:v>
                </c:pt>
                <c:pt idx="42">
                  <c:v>28.86</c:v>
                </c:pt>
                <c:pt idx="43">
                  <c:v>29.81</c:v>
                </c:pt>
                <c:pt idx="44">
                  <c:v>30.37</c:v>
                </c:pt>
                <c:pt idx="45">
                  <c:v>29.64</c:v>
                </c:pt>
                <c:pt idx="46">
                  <c:v>28.39</c:v>
                </c:pt>
                <c:pt idx="47">
                  <c:v>30.95</c:v>
                </c:pt>
                <c:pt idx="48">
                  <c:v>30.81</c:v>
                </c:pt>
                <c:pt idx="49">
                  <c:v>28.87</c:v>
                </c:pt>
                <c:pt idx="50">
                  <c:v>30.95</c:v>
                </c:pt>
                <c:pt idx="51">
                  <c:v>29.51</c:v>
                </c:pt>
                <c:pt idx="52">
                  <c:v>30.07</c:v>
                </c:pt>
                <c:pt idx="53">
                  <c:v>30.73</c:v>
                </c:pt>
                <c:pt idx="54">
                  <c:v>29.46</c:v>
                </c:pt>
                <c:pt idx="55">
                  <c:v>31.36</c:v>
                </c:pt>
                <c:pt idx="56">
                  <c:v>28.82</c:v>
                </c:pt>
                <c:pt idx="57">
                  <c:v>27.94</c:v>
                </c:pt>
                <c:pt idx="58">
                  <c:v>28.56</c:v>
                </c:pt>
                <c:pt idx="59">
                  <c:v>28.94</c:v>
                </c:pt>
                <c:pt idx="60">
                  <c:v>27.89</c:v>
                </c:pt>
                <c:pt idx="61">
                  <c:v>27.59</c:v>
                </c:pt>
                <c:pt idx="62">
                  <c:v>27.95</c:v>
                </c:pt>
                <c:pt idx="63">
                  <c:v>27.06</c:v>
                </c:pt>
                <c:pt idx="64">
                  <c:v>25.78</c:v>
                </c:pt>
                <c:pt idx="65">
                  <c:v>24.3</c:v>
                </c:pt>
                <c:pt idx="66">
                  <c:v>28.32</c:v>
                </c:pt>
                <c:pt idx="67">
                  <c:v>30.31</c:v>
                </c:pt>
                <c:pt idx="68">
                  <c:v>29.7</c:v>
                </c:pt>
                <c:pt idx="69">
                  <c:v>28.68</c:v>
                </c:pt>
                <c:pt idx="70">
                  <c:v>28.66</c:v>
                </c:pt>
                <c:pt idx="71">
                  <c:v>28.13</c:v>
                </c:pt>
                <c:pt idx="72">
                  <c:v>27.77</c:v>
                </c:pt>
                <c:pt idx="73">
                  <c:v>28.22</c:v>
                </c:pt>
                <c:pt idx="74">
                  <c:v>27.96</c:v>
                </c:pt>
                <c:pt idx="75">
                  <c:v>27.85</c:v>
                </c:pt>
                <c:pt idx="76">
                  <c:v>28.44</c:v>
                </c:pt>
                <c:pt idx="77">
                  <c:v>28.7</c:v>
                </c:pt>
                <c:pt idx="78">
                  <c:v>28.01</c:v>
                </c:pt>
                <c:pt idx="79">
                  <c:v>30.06</c:v>
                </c:pt>
                <c:pt idx="80">
                  <c:v>29.51</c:v>
                </c:pt>
                <c:pt idx="81">
                  <c:v>30.58</c:v>
                </c:pt>
                <c:pt idx="82">
                  <c:v>30.74</c:v>
                </c:pt>
                <c:pt idx="83">
                  <c:v>30.36</c:v>
                </c:pt>
                <c:pt idx="84">
                  <c:v>29.36</c:v>
                </c:pt>
                <c:pt idx="85">
                  <c:v>27.88</c:v>
                </c:pt>
                <c:pt idx="86">
                  <c:v>28.75</c:v>
                </c:pt>
                <c:pt idx="87">
                  <c:v>29.66</c:v>
                </c:pt>
                <c:pt idx="88">
                  <c:v>29.14</c:v>
                </c:pt>
                <c:pt idx="89">
                  <c:v>29.62</c:v>
                </c:pt>
                <c:pt idx="90">
                  <c:v>30.06</c:v>
                </c:pt>
                <c:pt idx="91">
                  <c:v>31.02</c:v>
                </c:pt>
                <c:pt idx="92">
                  <c:v>29.36</c:v>
                </c:pt>
                <c:pt idx="93">
                  <c:v>29.22</c:v>
                </c:pt>
                <c:pt idx="94">
                  <c:v>29.38</c:v>
                </c:pt>
                <c:pt idx="95">
                  <c:v>29.79</c:v>
                </c:pt>
                <c:pt idx="96">
                  <c:v>31.12</c:v>
                </c:pt>
                <c:pt idx="97">
                  <c:v>31.48</c:v>
                </c:pt>
                <c:pt idx="98">
                  <c:v>29.5</c:v>
                </c:pt>
                <c:pt idx="99">
                  <c:v>30.21</c:v>
                </c:pt>
                <c:pt idx="100">
                  <c:v>29.38</c:v>
                </c:pt>
                <c:pt idx="101">
                  <c:v>30.34</c:v>
                </c:pt>
                <c:pt idx="102">
                  <c:v>31.44</c:v>
                </c:pt>
                <c:pt idx="103">
                  <c:v>31.07</c:v>
                </c:pt>
                <c:pt idx="104">
                  <c:v>30.55</c:v>
                </c:pt>
                <c:pt idx="105">
                  <c:v>30.17</c:v>
                </c:pt>
                <c:pt idx="106">
                  <c:v>31.22</c:v>
                </c:pt>
                <c:pt idx="107">
                  <c:v>30.82</c:v>
                </c:pt>
                <c:pt idx="108">
                  <c:v>30.23</c:v>
                </c:pt>
                <c:pt idx="109">
                  <c:v>30.48</c:v>
                </c:pt>
                <c:pt idx="110">
                  <c:v>30.36</c:v>
                </c:pt>
                <c:pt idx="111">
                  <c:v>28.32</c:v>
                </c:pt>
                <c:pt idx="112">
                  <c:v>28.55</c:v>
                </c:pt>
                <c:pt idx="113">
                  <c:v>30.22</c:v>
                </c:pt>
                <c:pt idx="114">
                  <c:v>29.6</c:v>
                </c:pt>
                <c:pt idx="115">
                  <c:v>30.28</c:v>
                </c:pt>
                <c:pt idx="116">
                  <c:v>29.63</c:v>
                </c:pt>
                <c:pt idx="117">
                  <c:v>29</c:v>
                </c:pt>
                <c:pt idx="118">
                  <c:v>31.92</c:v>
                </c:pt>
                <c:pt idx="119">
                  <c:v>29.56</c:v>
                </c:pt>
                <c:pt idx="120">
                  <c:v>30.62</c:v>
                </c:pt>
                <c:pt idx="121">
                  <c:v>30.31</c:v>
                </c:pt>
                <c:pt idx="122">
                  <c:v>29.4</c:v>
                </c:pt>
                <c:pt idx="123">
                  <c:v>26.53</c:v>
                </c:pt>
                <c:pt idx="124">
                  <c:v>29.72</c:v>
                </c:pt>
                <c:pt idx="125">
                  <c:v>25</c:v>
                </c:pt>
                <c:pt idx="126">
                  <c:v>31.67</c:v>
                </c:pt>
                <c:pt idx="127">
                  <c:v>31.59</c:v>
                </c:pt>
                <c:pt idx="128">
                  <c:v>31.96</c:v>
                </c:pt>
                <c:pt idx="129">
                  <c:v>30.15</c:v>
                </c:pt>
                <c:pt idx="130">
                  <c:v>30.68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3C-44C3-9B56-320531FE0A5E}"/>
            </c:ext>
          </c:extLst>
        </c:ser>
        <c:ser>
          <c:idx val="1"/>
          <c:order val="1"/>
          <c:tx>
            <c:v>Class III Utilization of Butterfat, Linear Trend (%)</c:v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Longitudinal_PPD_Decomp!$A$127:$A$257</c:f>
              <c:numCache>
                <c:formatCode>m/d/yyyy</c:formatCode>
                <c:ptCount val="13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</c:numCache>
            </c:numRef>
          </c:cat>
          <c:val>
            <c:numRef>
              <c:f>Longitudinal_PPD_Decomp!$AC$127:$AC$257</c:f>
              <c:numCache>
                <c:formatCode>0.00</c:formatCode>
                <c:ptCount val="131"/>
                <c:pt idx="0">
                  <c:v>26.479986225895328</c:v>
                </c:pt>
                <c:pt idx="1">
                  <c:v>26.515513068037144</c:v>
                </c:pt>
                <c:pt idx="2">
                  <c:v>26.551039910178957</c:v>
                </c:pt>
                <c:pt idx="3">
                  <c:v>26.586566752320774</c:v>
                </c:pt>
                <c:pt idx="4">
                  <c:v>26.622093594462591</c:v>
                </c:pt>
                <c:pt idx="5">
                  <c:v>26.657620436604404</c:v>
                </c:pt>
                <c:pt idx="6">
                  <c:v>26.693147278746221</c:v>
                </c:pt>
                <c:pt idx="7">
                  <c:v>26.728674120888037</c:v>
                </c:pt>
                <c:pt idx="8">
                  <c:v>26.76420096302985</c:v>
                </c:pt>
                <c:pt idx="9">
                  <c:v>26.799727805171667</c:v>
                </c:pt>
                <c:pt idx="10">
                  <c:v>26.835254647313484</c:v>
                </c:pt>
                <c:pt idx="11">
                  <c:v>26.870781489455297</c:v>
                </c:pt>
                <c:pt idx="12">
                  <c:v>26.906308331597113</c:v>
                </c:pt>
                <c:pt idx="13">
                  <c:v>26.941835173738927</c:v>
                </c:pt>
                <c:pt idx="14">
                  <c:v>26.977362015880743</c:v>
                </c:pt>
                <c:pt idx="15">
                  <c:v>27.01288885802256</c:v>
                </c:pt>
                <c:pt idx="16">
                  <c:v>27.048415700164373</c:v>
                </c:pt>
                <c:pt idx="17">
                  <c:v>27.08394254230619</c:v>
                </c:pt>
                <c:pt idx="18">
                  <c:v>27.119469384448006</c:v>
                </c:pt>
                <c:pt idx="19">
                  <c:v>27.154996226589819</c:v>
                </c:pt>
                <c:pt idx="20">
                  <c:v>27.190523068731636</c:v>
                </c:pt>
                <c:pt idx="21">
                  <c:v>27.226049910873449</c:v>
                </c:pt>
                <c:pt idx="22">
                  <c:v>27.261576753015266</c:v>
                </c:pt>
                <c:pt idx="23">
                  <c:v>27.297103595157083</c:v>
                </c:pt>
                <c:pt idx="24">
                  <c:v>27.332630437298896</c:v>
                </c:pt>
                <c:pt idx="25">
                  <c:v>27.368157279440712</c:v>
                </c:pt>
                <c:pt idx="26">
                  <c:v>27.403684121582529</c:v>
                </c:pt>
                <c:pt idx="27">
                  <c:v>27.439210963724342</c:v>
                </c:pt>
                <c:pt idx="28">
                  <c:v>27.474737805866159</c:v>
                </c:pt>
                <c:pt idx="29">
                  <c:v>27.510264648007976</c:v>
                </c:pt>
                <c:pt idx="30">
                  <c:v>27.545791490149789</c:v>
                </c:pt>
                <c:pt idx="31">
                  <c:v>27.581318332291605</c:v>
                </c:pt>
                <c:pt idx="32">
                  <c:v>27.616845174433422</c:v>
                </c:pt>
                <c:pt idx="33">
                  <c:v>27.652372016575235</c:v>
                </c:pt>
                <c:pt idx="34">
                  <c:v>27.687898858717052</c:v>
                </c:pt>
                <c:pt idx="35">
                  <c:v>27.723425700858868</c:v>
                </c:pt>
                <c:pt idx="36">
                  <c:v>27.758952543000682</c:v>
                </c:pt>
                <c:pt idx="37">
                  <c:v>27.794479385142498</c:v>
                </c:pt>
                <c:pt idx="38">
                  <c:v>27.830006227284311</c:v>
                </c:pt>
                <c:pt idx="39">
                  <c:v>27.865533069426128</c:v>
                </c:pt>
                <c:pt idx="40">
                  <c:v>27.901059911567945</c:v>
                </c:pt>
                <c:pt idx="41">
                  <c:v>27.936586753709758</c:v>
                </c:pt>
                <c:pt idx="42">
                  <c:v>27.972113595851575</c:v>
                </c:pt>
                <c:pt idx="43">
                  <c:v>28.007640437993391</c:v>
                </c:pt>
                <c:pt idx="44">
                  <c:v>28.043167280135204</c:v>
                </c:pt>
                <c:pt idx="45">
                  <c:v>28.078694122277021</c:v>
                </c:pt>
                <c:pt idx="46">
                  <c:v>28.114220964418834</c:v>
                </c:pt>
                <c:pt idx="47">
                  <c:v>28.149747806560651</c:v>
                </c:pt>
                <c:pt idx="48">
                  <c:v>28.185274648702467</c:v>
                </c:pt>
                <c:pt idx="49">
                  <c:v>28.220801490844281</c:v>
                </c:pt>
                <c:pt idx="50">
                  <c:v>28.256328332986097</c:v>
                </c:pt>
                <c:pt idx="51">
                  <c:v>28.291855175127914</c:v>
                </c:pt>
                <c:pt idx="52">
                  <c:v>28.327382017269727</c:v>
                </c:pt>
                <c:pt idx="53">
                  <c:v>28.362908859411544</c:v>
                </c:pt>
                <c:pt idx="54">
                  <c:v>28.39843570155336</c:v>
                </c:pt>
                <c:pt idx="55">
                  <c:v>28.433962543695174</c:v>
                </c:pt>
                <c:pt idx="56">
                  <c:v>28.46948938583699</c:v>
                </c:pt>
                <c:pt idx="57">
                  <c:v>28.505016227978807</c:v>
                </c:pt>
                <c:pt idx="58">
                  <c:v>28.54054307012062</c:v>
                </c:pt>
                <c:pt idx="59">
                  <c:v>28.576069912262437</c:v>
                </c:pt>
                <c:pt idx="60">
                  <c:v>28.611596754404253</c:v>
                </c:pt>
                <c:pt idx="61">
                  <c:v>28.647123596546066</c:v>
                </c:pt>
                <c:pt idx="62">
                  <c:v>28.682650438687883</c:v>
                </c:pt>
                <c:pt idx="63">
                  <c:v>28.7181772808297</c:v>
                </c:pt>
                <c:pt idx="64">
                  <c:v>28.753704122971513</c:v>
                </c:pt>
                <c:pt idx="65">
                  <c:v>28.78923096511333</c:v>
                </c:pt>
                <c:pt idx="66">
                  <c:v>28.824757807255143</c:v>
                </c:pt>
                <c:pt idx="67">
                  <c:v>28.860284649396959</c:v>
                </c:pt>
                <c:pt idx="68">
                  <c:v>28.895811491538776</c:v>
                </c:pt>
                <c:pt idx="69">
                  <c:v>28.931338333680589</c:v>
                </c:pt>
                <c:pt idx="70">
                  <c:v>28.966865175822406</c:v>
                </c:pt>
                <c:pt idx="71">
                  <c:v>29.002392017964219</c:v>
                </c:pt>
                <c:pt idx="72">
                  <c:v>29.037918860106036</c:v>
                </c:pt>
                <c:pt idx="73">
                  <c:v>29.073445702247852</c:v>
                </c:pt>
                <c:pt idx="74">
                  <c:v>29.108972544389665</c:v>
                </c:pt>
                <c:pt idx="75">
                  <c:v>29.144499386531482</c:v>
                </c:pt>
                <c:pt idx="76">
                  <c:v>29.180026228673299</c:v>
                </c:pt>
                <c:pt idx="77">
                  <c:v>29.215553070815112</c:v>
                </c:pt>
                <c:pt idx="78">
                  <c:v>29.251079912956929</c:v>
                </c:pt>
                <c:pt idx="79">
                  <c:v>29.286606755098745</c:v>
                </c:pt>
                <c:pt idx="80">
                  <c:v>29.322133597240558</c:v>
                </c:pt>
                <c:pt idx="81">
                  <c:v>29.357660439382375</c:v>
                </c:pt>
                <c:pt idx="82">
                  <c:v>29.393187281524192</c:v>
                </c:pt>
                <c:pt idx="83">
                  <c:v>29.428714123666005</c:v>
                </c:pt>
                <c:pt idx="84">
                  <c:v>29.464240965807821</c:v>
                </c:pt>
                <c:pt idx="85">
                  <c:v>29.499767807949638</c:v>
                </c:pt>
                <c:pt idx="86">
                  <c:v>29.535294650091451</c:v>
                </c:pt>
                <c:pt idx="87">
                  <c:v>29.570821492233268</c:v>
                </c:pt>
                <c:pt idx="88">
                  <c:v>29.606348334375085</c:v>
                </c:pt>
                <c:pt idx="89">
                  <c:v>29.641875176516898</c:v>
                </c:pt>
                <c:pt idx="90">
                  <c:v>29.677402018658714</c:v>
                </c:pt>
                <c:pt idx="91">
                  <c:v>29.712928860800531</c:v>
                </c:pt>
                <c:pt idx="92">
                  <c:v>29.748455702942344</c:v>
                </c:pt>
                <c:pt idx="93">
                  <c:v>29.783982545084161</c:v>
                </c:pt>
                <c:pt idx="94">
                  <c:v>29.819509387225974</c:v>
                </c:pt>
                <c:pt idx="95">
                  <c:v>29.855036229367791</c:v>
                </c:pt>
                <c:pt idx="96">
                  <c:v>29.890563071509604</c:v>
                </c:pt>
                <c:pt idx="97">
                  <c:v>29.92608991365142</c:v>
                </c:pt>
                <c:pt idx="98">
                  <c:v>29.961616755793237</c:v>
                </c:pt>
                <c:pt idx="99">
                  <c:v>29.99714359793505</c:v>
                </c:pt>
                <c:pt idx="100">
                  <c:v>30.032670440076867</c:v>
                </c:pt>
                <c:pt idx="101">
                  <c:v>30.068197282218684</c:v>
                </c:pt>
                <c:pt idx="102">
                  <c:v>30.103724124360497</c:v>
                </c:pt>
                <c:pt idx="103">
                  <c:v>30.139250966502313</c:v>
                </c:pt>
                <c:pt idx="104">
                  <c:v>30.17477780864413</c:v>
                </c:pt>
                <c:pt idx="105">
                  <c:v>30.210304650785943</c:v>
                </c:pt>
                <c:pt idx="106">
                  <c:v>30.24583149292776</c:v>
                </c:pt>
                <c:pt idx="107">
                  <c:v>30.281358335069577</c:v>
                </c:pt>
                <c:pt idx="108">
                  <c:v>30.31688517721139</c:v>
                </c:pt>
                <c:pt idx="109">
                  <c:v>30.352412019353206</c:v>
                </c:pt>
                <c:pt idx="110">
                  <c:v>30.387938861495023</c:v>
                </c:pt>
                <c:pt idx="111">
                  <c:v>30.423465703636836</c:v>
                </c:pt>
                <c:pt idx="112">
                  <c:v>30.458992545778653</c:v>
                </c:pt>
                <c:pt idx="113">
                  <c:v>30.494519387920469</c:v>
                </c:pt>
                <c:pt idx="114">
                  <c:v>30.530046230062283</c:v>
                </c:pt>
                <c:pt idx="115">
                  <c:v>30.565573072204099</c:v>
                </c:pt>
                <c:pt idx="116">
                  <c:v>30.601099914345916</c:v>
                </c:pt>
                <c:pt idx="117">
                  <c:v>30.636626756487729</c:v>
                </c:pt>
                <c:pt idx="118">
                  <c:v>30.672153598629546</c:v>
                </c:pt>
                <c:pt idx="119">
                  <c:v>30.707680440771359</c:v>
                </c:pt>
                <c:pt idx="120">
                  <c:v>30.743207282913176</c:v>
                </c:pt>
                <c:pt idx="121">
                  <c:v>30.778734125054989</c:v>
                </c:pt>
                <c:pt idx="122">
                  <c:v>30.814260967196805</c:v>
                </c:pt>
                <c:pt idx="123">
                  <c:v>30.849787809338622</c:v>
                </c:pt>
                <c:pt idx="124">
                  <c:v>30.885314651480435</c:v>
                </c:pt>
                <c:pt idx="125">
                  <c:v>30.920841493622252</c:v>
                </c:pt>
                <c:pt idx="126">
                  <c:v>30.956368335764068</c:v>
                </c:pt>
                <c:pt idx="127">
                  <c:v>30.991895177905882</c:v>
                </c:pt>
                <c:pt idx="128">
                  <c:v>31.027422020047698</c:v>
                </c:pt>
                <c:pt idx="129">
                  <c:v>31.062948862189515</c:v>
                </c:pt>
                <c:pt idx="130">
                  <c:v>31.098475704331328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3C-44C3-9B56-320531FE0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7231552"/>
        <c:axId val="557228640"/>
      </c:lineChart>
      <c:dateAx>
        <c:axId val="557231552"/>
        <c:scaling>
          <c:orientation val="minMax"/>
        </c:scaling>
        <c:delete val="0"/>
        <c:axPos val="b"/>
        <c:numFmt formatCode="mmm\,\ \'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rgbClr val="1E0404"/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7228640"/>
        <c:crosses val="autoZero"/>
        <c:auto val="1"/>
        <c:lblOffset val="100"/>
        <c:baseTimeUnit val="months"/>
      </c:dateAx>
      <c:valAx>
        <c:axId val="55722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E0404"/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723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1E0404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venir Next LT Pro" panose="020B05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'PPD Decomp Charts'!$AL$25</c:f>
          <c:strCache>
            <c:ptCount val="1"/>
            <c:pt idx="0">
              <c:v>Class IV Utilization of Skim Milk in FO 1 (Northeast)</c:v>
            </c:pt>
          </c:strCache>
        </c:strRef>
      </c:tx>
      <c:layout>
        <c:manualLayout>
          <c:xMode val="edge"/>
          <c:yMode val="edge"/>
          <c:x val="0.21004533512634851"/>
          <c:y val="2.20615460056441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E0404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Class IV Utilization of Skim Milk (%)</c:v>
          </c:tx>
          <c:spPr>
            <a:ln w="127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Longitudinal_PPD_Decomp!$A$127:$A$257</c:f>
              <c:numCache>
                <c:formatCode>m/d/yyyy</c:formatCode>
                <c:ptCount val="13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</c:numCache>
            </c:numRef>
          </c:cat>
          <c:val>
            <c:numRef>
              <c:f>Longitudinal_PPD_Decomp!$AQ$127:$AQ$257</c:f>
              <c:numCache>
                <c:formatCode>0.00</c:formatCode>
                <c:ptCount val="131"/>
                <c:pt idx="0">
                  <c:v>13.28</c:v>
                </c:pt>
                <c:pt idx="1">
                  <c:v>12.98</c:v>
                </c:pt>
                <c:pt idx="2">
                  <c:v>13.01</c:v>
                </c:pt>
                <c:pt idx="3">
                  <c:v>14.54</c:v>
                </c:pt>
                <c:pt idx="4">
                  <c:v>14.95</c:v>
                </c:pt>
                <c:pt idx="5">
                  <c:v>12.8</c:v>
                </c:pt>
                <c:pt idx="6">
                  <c:v>10.56</c:v>
                </c:pt>
                <c:pt idx="7">
                  <c:v>9.27</c:v>
                </c:pt>
                <c:pt idx="8">
                  <c:v>8.2200000000000006</c:v>
                </c:pt>
                <c:pt idx="9">
                  <c:v>7.93</c:v>
                </c:pt>
                <c:pt idx="10">
                  <c:v>8.24</c:v>
                </c:pt>
                <c:pt idx="11">
                  <c:v>11.92</c:v>
                </c:pt>
                <c:pt idx="12">
                  <c:v>9.59</c:v>
                </c:pt>
                <c:pt idx="13">
                  <c:v>10.3</c:v>
                </c:pt>
                <c:pt idx="14">
                  <c:v>10.11</c:v>
                </c:pt>
                <c:pt idx="15">
                  <c:v>12.59</c:v>
                </c:pt>
                <c:pt idx="16">
                  <c:v>13</c:v>
                </c:pt>
                <c:pt idx="17">
                  <c:v>10.85</c:v>
                </c:pt>
                <c:pt idx="18">
                  <c:v>11.4</c:v>
                </c:pt>
                <c:pt idx="19">
                  <c:v>7.23</c:v>
                </c:pt>
                <c:pt idx="20">
                  <c:v>6.79</c:v>
                </c:pt>
                <c:pt idx="21">
                  <c:v>6.66</c:v>
                </c:pt>
                <c:pt idx="22">
                  <c:v>8.3000000000000007</c:v>
                </c:pt>
                <c:pt idx="23">
                  <c:v>12.29</c:v>
                </c:pt>
                <c:pt idx="24">
                  <c:v>12.19</c:v>
                </c:pt>
                <c:pt idx="25">
                  <c:v>11.57</c:v>
                </c:pt>
                <c:pt idx="26">
                  <c:v>12.29</c:v>
                </c:pt>
                <c:pt idx="27">
                  <c:v>15.77</c:v>
                </c:pt>
                <c:pt idx="28">
                  <c:v>11.94</c:v>
                </c:pt>
                <c:pt idx="29">
                  <c:v>10.75</c:v>
                </c:pt>
                <c:pt idx="30">
                  <c:v>10.220000000000001</c:v>
                </c:pt>
                <c:pt idx="31">
                  <c:v>6.36</c:v>
                </c:pt>
                <c:pt idx="32">
                  <c:v>6.15</c:v>
                </c:pt>
                <c:pt idx="33">
                  <c:v>6.62</c:v>
                </c:pt>
                <c:pt idx="34">
                  <c:v>9.0299999999999994</c:v>
                </c:pt>
                <c:pt idx="35">
                  <c:v>13.02</c:v>
                </c:pt>
                <c:pt idx="36">
                  <c:v>11.62</c:v>
                </c:pt>
                <c:pt idx="37">
                  <c:v>11.79</c:v>
                </c:pt>
                <c:pt idx="38">
                  <c:v>12.56</c:v>
                </c:pt>
                <c:pt idx="39">
                  <c:v>13.48</c:v>
                </c:pt>
                <c:pt idx="40">
                  <c:v>14.43</c:v>
                </c:pt>
                <c:pt idx="41">
                  <c:v>14.5</c:v>
                </c:pt>
                <c:pt idx="42">
                  <c:v>10.27</c:v>
                </c:pt>
                <c:pt idx="43">
                  <c:v>9.49</c:v>
                </c:pt>
                <c:pt idx="44">
                  <c:v>5.97</c:v>
                </c:pt>
                <c:pt idx="45">
                  <c:v>7.16</c:v>
                </c:pt>
                <c:pt idx="46">
                  <c:v>10.38</c:v>
                </c:pt>
                <c:pt idx="47">
                  <c:v>12.2</c:v>
                </c:pt>
                <c:pt idx="48">
                  <c:v>11.53</c:v>
                </c:pt>
                <c:pt idx="49">
                  <c:v>12.8</c:v>
                </c:pt>
                <c:pt idx="50">
                  <c:v>13.2</c:v>
                </c:pt>
                <c:pt idx="51">
                  <c:v>15.93</c:v>
                </c:pt>
                <c:pt idx="52">
                  <c:v>14.96</c:v>
                </c:pt>
                <c:pt idx="53">
                  <c:v>15.05</c:v>
                </c:pt>
                <c:pt idx="54">
                  <c:v>16.2</c:v>
                </c:pt>
                <c:pt idx="55">
                  <c:v>14.14</c:v>
                </c:pt>
                <c:pt idx="56">
                  <c:v>12.41</c:v>
                </c:pt>
                <c:pt idx="57">
                  <c:v>13.99</c:v>
                </c:pt>
                <c:pt idx="58">
                  <c:v>16.940000000000001</c:v>
                </c:pt>
                <c:pt idx="59">
                  <c:v>17.47</c:v>
                </c:pt>
                <c:pt idx="60">
                  <c:v>18.87</c:v>
                </c:pt>
                <c:pt idx="61">
                  <c:v>17.399999999999999</c:v>
                </c:pt>
                <c:pt idx="62">
                  <c:v>17.96</c:v>
                </c:pt>
                <c:pt idx="63">
                  <c:v>19.89</c:v>
                </c:pt>
                <c:pt idx="64">
                  <c:v>21.1</c:v>
                </c:pt>
                <c:pt idx="65">
                  <c:v>20.3</c:v>
                </c:pt>
                <c:pt idx="66">
                  <c:v>19.25</c:v>
                </c:pt>
                <c:pt idx="67">
                  <c:v>15.56</c:v>
                </c:pt>
                <c:pt idx="68">
                  <c:v>13.83</c:v>
                </c:pt>
                <c:pt idx="69">
                  <c:v>14.39</c:v>
                </c:pt>
                <c:pt idx="70">
                  <c:v>14.59</c:v>
                </c:pt>
                <c:pt idx="71">
                  <c:v>16.920000000000002</c:v>
                </c:pt>
                <c:pt idx="72">
                  <c:v>17.989999999999998</c:v>
                </c:pt>
                <c:pt idx="73">
                  <c:v>16.84</c:v>
                </c:pt>
                <c:pt idx="74">
                  <c:v>18.329999999999998</c:v>
                </c:pt>
                <c:pt idx="75">
                  <c:v>19.57</c:v>
                </c:pt>
                <c:pt idx="76">
                  <c:v>18.25</c:v>
                </c:pt>
                <c:pt idx="77">
                  <c:v>17.73</c:v>
                </c:pt>
                <c:pt idx="78">
                  <c:v>20.07</c:v>
                </c:pt>
                <c:pt idx="79">
                  <c:v>15.99</c:v>
                </c:pt>
                <c:pt idx="80">
                  <c:v>14.37</c:v>
                </c:pt>
                <c:pt idx="81">
                  <c:v>17.010000000000002</c:v>
                </c:pt>
                <c:pt idx="82">
                  <c:v>16.78</c:v>
                </c:pt>
                <c:pt idx="83">
                  <c:v>18.64</c:v>
                </c:pt>
                <c:pt idx="84">
                  <c:v>18.63</c:v>
                </c:pt>
                <c:pt idx="85">
                  <c:v>19.489999999999998</c:v>
                </c:pt>
                <c:pt idx="86">
                  <c:v>19.47</c:v>
                </c:pt>
                <c:pt idx="87">
                  <c:v>22.35</c:v>
                </c:pt>
                <c:pt idx="88">
                  <c:v>19.7</c:v>
                </c:pt>
                <c:pt idx="89">
                  <c:v>18.04</c:v>
                </c:pt>
                <c:pt idx="90">
                  <c:v>17.64</c:v>
                </c:pt>
                <c:pt idx="91">
                  <c:v>15.24</c:v>
                </c:pt>
                <c:pt idx="92">
                  <c:v>15.83</c:v>
                </c:pt>
                <c:pt idx="93">
                  <c:v>14.31</c:v>
                </c:pt>
                <c:pt idx="94">
                  <c:v>17.12</c:v>
                </c:pt>
                <c:pt idx="95">
                  <c:v>18.010000000000002</c:v>
                </c:pt>
                <c:pt idx="96">
                  <c:v>17.05</c:v>
                </c:pt>
                <c:pt idx="97">
                  <c:v>17.47</c:v>
                </c:pt>
                <c:pt idx="98">
                  <c:v>19.03</c:v>
                </c:pt>
                <c:pt idx="99">
                  <c:v>20.309999999999999</c:v>
                </c:pt>
                <c:pt idx="100">
                  <c:v>19.010000000000002</c:v>
                </c:pt>
                <c:pt idx="101">
                  <c:v>20.49</c:v>
                </c:pt>
                <c:pt idx="102">
                  <c:v>17.59</c:v>
                </c:pt>
                <c:pt idx="103">
                  <c:v>15.28</c:v>
                </c:pt>
                <c:pt idx="104">
                  <c:v>14.75</c:v>
                </c:pt>
                <c:pt idx="105">
                  <c:v>13.29</c:v>
                </c:pt>
                <c:pt idx="106">
                  <c:v>14.36</c:v>
                </c:pt>
                <c:pt idx="107">
                  <c:v>18.5</c:v>
                </c:pt>
                <c:pt idx="108">
                  <c:v>17.48</c:v>
                </c:pt>
                <c:pt idx="109">
                  <c:v>17.79</c:v>
                </c:pt>
                <c:pt idx="110">
                  <c:v>17.86</c:v>
                </c:pt>
                <c:pt idx="111">
                  <c:v>19.809999999999999</c:v>
                </c:pt>
                <c:pt idx="112">
                  <c:v>21.65</c:v>
                </c:pt>
                <c:pt idx="113">
                  <c:v>19.850000000000001</c:v>
                </c:pt>
                <c:pt idx="114">
                  <c:v>18.28</c:v>
                </c:pt>
                <c:pt idx="115">
                  <c:v>16.95</c:v>
                </c:pt>
                <c:pt idx="116">
                  <c:v>15.97</c:v>
                </c:pt>
                <c:pt idx="117">
                  <c:v>16.12</c:v>
                </c:pt>
                <c:pt idx="118">
                  <c:v>17.72</c:v>
                </c:pt>
                <c:pt idx="119">
                  <c:v>21.36</c:v>
                </c:pt>
                <c:pt idx="120">
                  <c:v>19.5</c:v>
                </c:pt>
                <c:pt idx="121">
                  <c:v>18.39</c:v>
                </c:pt>
                <c:pt idx="122">
                  <c:v>18.5</c:v>
                </c:pt>
                <c:pt idx="123">
                  <c:v>25.73</c:v>
                </c:pt>
                <c:pt idx="124">
                  <c:v>22.8</c:v>
                </c:pt>
                <c:pt idx="125">
                  <c:v>19.61</c:v>
                </c:pt>
                <c:pt idx="126">
                  <c:v>18.989999999999998</c:v>
                </c:pt>
                <c:pt idx="127">
                  <c:v>17.399999999999999</c:v>
                </c:pt>
                <c:pt idx="128">
                  <c:v>16.43</c:v>
                </c:pt>
                <c:pt idx="129">
                  <c:v>17.309999999999999</c:v>
                </c:pt>
                <c:pt idx="130">
                  <c:v>19.05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E0-4FE4-B211-89491540FC31}"/>
            </c:ext>
          </c:extLst>
        </c:ser>
        <c:ser>
          <c:idx val="1"/>
          <c:order val="1"/>
          <c:tx>
            <c:v>Class IV Utilization of Skim Milk, Linear Trend (%)</c:v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Longitudinal_PPD_Decomp!$A$127:$A$257</c:f>
              <c:numCache>
                <c:formatCode>m/d/yyyy</c:formatCode>
                <c:ptCount val="13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</c:numCache>
            </c:numRef>
          </c:cat>
          <c:val>
            <c:numRef>
              <c:f>Longitudinal_PPD_Decomp!$AR$127:$AR$257</c:f>
              <c:numCache>
                <c:formatCode>0.00</c:formatCode>
                <c:ptCount val="131"/>
                <c:pt idx="0">
                  <c:v>9.6186404958677656</c:v>
                </c:pt>
                <c:pt idx="1">
                  <c:v>9.7030078824918355</c:v>
                </c:pt>
                <c:pt idx="2">
                  <c:v>9.7873752691159073</c:v>
                </c:pt>
                <c:pt idx="3">
                  <c:v>9.871742655739979</c:v>
                </c:pt>
                <c:pt idx="4">
                  <c:v>9.956110042364049</c:v>
                </c:pt>
                <c:pt idx="5">
                  <c:v>10.040477428988121</c:v>
                </c:pt>
                <c:pt idx="6">
                  <c:v>10.124844815612192</c:v>
                </c:pt>
                <c:pt idx="7">
                  <c:v>10.209212202236262</c:v>
                </c:pt>
                <c:pt idx="8">
                  <c:v>10.293579588860332</c:v>
                </c:pt>
                <c:pt idx="9">
                  <c:v>10.377946975484406</c:v>
                </c:pt>
                <c:pt idx="10">
                  <c:v>10.462314362108476</c:v>
                </c:pt>
                <c:pt idx="11">
                  <c:v>10.546681748732546</c:v>
                </c:pt>
                <c:pt idx="12">
                  <c:v>10.631049135356619</c:v>
                </c:pt>
                <c:pt idx="13">
                  <c:v>10.715416521980689</c:v>
                </c:pt>
                <c:pt idx="14">
                  <c:v>10.799783908604759</c:v>
                </c:pt>
                <c:pt idx="15">
                  <c:v>10.884151295228833</c:v>
                </c:pt>
                <c:pt idx="16">
                  <c:v>10.968518681852903</c:v>
                </c:pt>
                <c:pt idx="17">
                  <c:v>11.052886068476973</c:v>
                </c:pt>
                <c:pt idx="18">
                  <c:v>11.137253455101044</c:v>
                </c:pt>
                <c:pt idx="19">
                  <c:v>11.221620841725116</c:v>
                </c:pt>
                <c:pt idx="20">
                  <c:v>11.305988228349186</c:v>
                </c:pt>
                <c:pt idx="21">
                  <c:v>11.390355614973258</c:v>
                </c:pt>
                <c:pt idx="22">
                  <c:v>11.474723001597329</c:v>
                </c:pt>
                <c:pt idx="23">
                  <c:v>11.559090388221399</c:v>
                </c:pt>
                <c:pt idx="24">
                  <c:v>11.643457774845471</c:v>
                </c:pt>
                <c:pt idx="25">
                  <c:v>11.727825161469543</c:v>
                </c:pt>
                <c:pt idx="26">
                  <c:v>11.812192548093613</c:v>
                </c:pt>
                <c:pt idx="27">
                  <c:v>11.896559934717684</c:v>
                </c:pt>
                <c:pt idx="28">
                  <c:v>11.980927321341756</c:v>
                </c:pt>
                <c:pt idx="29">
                  <c:v>12.065294707965826</c:v>
                </c:pt>
                <c:pt idx="30">
                  <c:v>12.149662094589898</c:v>
                </c:pt>
                <c:pt idx="31">
                  <c:v>12.23402948121397</c:v>
                </c:pt>
                <c:pt idx="32">
                  <c:v>12.31839686783804</c:v>
                </c:pt>
                <c:pt idx="33">
                  <c:v>12.402764254462111</c:v>
                </c:pt>
                <c:pt idx="34">
                  <c:v>12.487131641086183</c:v>
                </c:pt>
                <c:pt idx="35">
                  <c:v>12.571499027710253</c:v>
                </c:pt>
                <c:pt idx="36">
                  <c:v>12.655866414334325</c:v>
                </c:pt>
                <c:pt idx="37">
                  <c:v>12.740233800958396</c:v>
                </c:pt>
                <c:pt idx="38">
                  <c:v>12.824601187582466</c:v>
                </c:pt>
                <c:pt idx="39">
                  <c:v>12.908968574206538</c:v>
                </c:pt>
                <c:pt idx="40">
                  <c:v>12.993335960830608</c:v>
                </c:pt>
                <c:pt idx="41">
                  <c:v>13.07770334745468</c:v>
                </c:pt>
                <c:pt idx="42">
                  <c:v>13.162070734078751</c:v>
                </c:pt>
                <c:pt idx="43">
                  <c:v>13.246438120702821</c:v>
                </c:pt>
                <c:pt idx="44">
                  <c:v>13.330805507326893</c:v>
                </c:pt>
                <c:pt idx="45">
                  <c:v>13.415172893950965</c:v>
                </c:pt>
                <c:pt idx="46">
                  <c:v>13.499540280575035</c:v>
                </c:pt>
                <c:pt idx="47">
                  <c:v>13.583907667199107</c:v>
                </c:pt>
                <c:pt idx="48">
                  <c:v>13.668275053823178</c:v>
                </c:pt>
                <c:pt idx="49">
                  <c:v>13.752642440447248</c:v>
                </c:pt>
                <c:pt idx="50">
                  <c:v>13.83700982707132</c:v>
                </c:pt>
                <c:pt idx="51">
                  <c:v>13.921377213695392</c:v>
                </c:pt>
                <c:pt idx="52">
                  <c:v>14.005744600319462</c:v>
                </c:pt>
                <c:pt idx="53">
                  <c:v>14.090111986943533</c:v>
                </c:pt>
                <c:pt idx="54">
                  <c:v>14.174479373567605</c:v>
                </c:pt>
                <c:pt idx="55">
                  <c:v>14.258846760191675</c:v>
                </c:pt>
                <c:pt idx="56">
                  <c:v>14.343214146815747</c:v>
                </c:pt>
                <c:pt idx="57">
                  <c:v>14.427581533439819</c:v>
                </c:pt>
                <c:pt idx="58">
                  <c:v>14.511948920063888</c:v>
                </c:pt>
                <c:pt idx="59">
                  <c:v>14.59631630668796</c:v>
                </c:pt>
                <c:pt idx="60">
                  <c:v>14.68068369331203</c:v>
                </c:pt>
                <c:pt idx="61">
                  <c:v>14.765051079936102</c:v>
                </c:pt>
                <c:pt idx="62">
                  <c:v>14.849418466560174</c:v>
                </c:pt>
                <c:pt idx="63">
                  <c:v>14.933785853184244</c:v>
                </c:pt>
                <c:pt idx="64">
                  <c:v>15.018153239808315</c:v>
                </c:pt>
                <c:pt idx="65">
                  <c:v>15.102520626432387</c:v>
                </c:pt>
                <c:pt idx="66">
                  <c:v>15.186888013056457</c:v>
                </c:pt>
                <c:pt idx="67">
                  <c:v>15.271255399680529</c:v>
                </c:pt>
                <c:pt idx="68">
                  <c:v>15.3556227863046</c:v>
                </c:pt>
                <c:pt idx="69">
                  <c:v>15.43999017292867</c:v>
                </c:pt>
                <c:pt idx="70">
                  <c:v>15.524357559552742</c:v>
                </c:pt>
                <c:pt idx="71">
                  <c:v>15.608724946176814</c:v>
                </c:pt>
                <c:pt idx="72">
                  <c:v>15.693092332800884</c:v>
                </c:pt>
                <c:pt idx="73">
                  <c:v>15.777459719424956</c:v>
                </c:pt>
                <c:pt idx="74">
                  <c:v>15.861827106049027</c:v>
                </c:pt>
                <c:pt idx="75">
                  <c:v>15.946194492673097</c:v>
                </c:pt>
                <c:pt idx="76">
                  <c:v>16.030561879297167</c:v>
                </c:pt>
                <c:pt idx="77">
                  <c:v>16.114929265921241</c:v>
                </c:pt>
                <c:pt idx="78">
                  <c:v>16.199296652545311</c:v>
                </c:pt>
                <c:pt idx="79">
                  <c:v>16.283664039169381</c:v>
                </c:pt>
                <c:pt idx="80">
                  <c:v>16.368031425793454</c:v>
                </c:pt>
                <c:pt idx="81">
                  <c:v>16.452398812417524</c:v>
                </c:pt>
                <c:pt idx="82">
                  <c:v>16.536766199041594</c:v>
                </c:pt>
                <c:pt idx="83">
                  <c:v>16.621133585665667</c:v>
                </c:pt>
                <c:pt idx="84">
                  <c:v>16.705500972289737</c:v>
                </c:pt>
                <c:pt idx="85">
                  <c:v>16.789868358913807</c:v>
                </c:pt>
                <c:pt idx="86">
                  <c:v>16.874235745537881</c:v>
                </c:pt>
                <c:pt idx="87">
                  <c:v>16.958603132161951</c:v>
                </c:pt>
                <c:pt idx="88">
                  <c:v>17.042970518786021</c:v>
                </c:pt>
                <c:pt idx="89">
                  <c:v>17.127337905410094</c:v>
                </c:pt>
                <c:pt idx="90">
                  <c:v>17.211705292034164</c:v>
                </c:pt>
                <c:pt idx="91">
                  <c:v>17.296072678658234</c:v>
                </c:pt>
                <c:pt idx="92">
                  <c:v>17.380440065282308</c:v>
                </c:pt>
                <c:pt idx="93">
                  <c:v>17.464807451906378</c:v>
                </c:pt>
                <c:pt idx="94">
                  <c:v>17.549174838530448</c:v>
                </c:pt>
                <c:pt idx="95">
                  <c:v>17.633542225154521</c:v>
                </c:pt>
                <c:pt idx="96">
                  <c:v>17.717909611778591</c:v>
                </c:pt>
                <c:pt idx="97">
                  <c:v>17.802276998402661</c:v>
                </c:pt>
                <c:pt idx="98">
                  <c:v>17.886644385026734</c:v>
                </c:pt>
                <c:pt idx="99">
                  <c:v>17.971011771650804</c:v>
                </c:pt>
                <c:pt idx="100">
                  <c:v>18.055379158274874</c:v>
                </c:pt>
                <c:pt idx="101">
                  <c:v>18.139746544898948</c:v>
                </c:pt>
                <c:pt idx="102">
                  <c:v>18.224113931523018</c:v>
                </c:pt>
                <c:pt idx="103">
                  <c:v>18.308481318147088</c:v>
                </c:pt>
                <c:pt idx="104">
                  <c:v>18.392848704771161</c:v>
                </c:pt>
                <c:pt idx="105">
                  <c:v>18.477216091395231</c:v>
                </c:pt>
                <c:pt idx="106">
                  <c:v>18.561583478019301</c:v>
                </c:pt>
                <c:pt idx="107">
                  <c:v>18.645950864643375</c:v>
                </c:pt>
                <c:pt idx="108">
                  <c:v>18.730318251267445</c:v>
                </c:pt>
                <c:pt idx="109">
                  <c:v>18.814685637891515</c:v>
                </c:pt>
                <c:pt idx="110">
                  <c:v>18.899053024515588</c:v>
                </c:pt>
                <c:pt idx="111">
                  <c:v>18.983420411139658</c:v>
                </c:pt>
                <c:pt idx="112">
                  <c:v>19.067787797763728</c:v>
                </c:pt>
                <c:pt idx="113">
                  <c:v>19.152155184387802</c:v>
                </c:pt>
                <c:pt idx="114">
                  <c:v>19.236522571011868</c:v>
                </c:pt>
                <c:pt idx="115">
                  <c:v>19.320889957635941</c:v>
                </c:pt>
                <c:pt idx="116">
                  <c:v>19.405257344260015</c:v>
                </c:pt>
                <c:pt idx="117">
                  <c:v>19.489624730884081</c:v>
                </c:pt>
                <c:pt idx="118">
                  <c:v>19.573992117508155</c:v>
                </c:pt>
                <c:pt idx="119">
                  <c:v>19.658359504132228</c:v>
                </c:pt>
                <c:pt idx="120">
                  <c:v>19.742726890756295</c:v>
                </c:pt>
                <c:pt idx="121">
                  <c:v>19.827094277380368</c:v>
                </c:pt>
                <c:pt idx="122">
                  <c:v>19.911461664004442</c:v>
                </c:pt>
                <c:pt idx="123">
                  <c:v>19.995829050628508</c:v>
                </c:pt>
                <c:pt idx="124">
                  <c:v>20.080196437252582</c:v>
                </c:pt>
                <c:pt idx="125">
                  <c:v>20.164563823876655</c:v>
                </c:pt>
                <c:pt idx="126">
                  <c:v>20.248931210500722</c:v>
                </c:pt>
                <c:pt idx="127">
                  <c:v>20.333298597124795</c:v>
                </c:pt>
                <c:pt idx="128">
                  <c:v>20.417665983748869</c:v>
                </c:pt>
                <c:pt idx="129">
                  <c:v>20.502033370372938</c:v>
                </c:pt>
                <c:pt idx="130">
                  <c:v>20.586400756997008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E0-4FE4-B211-89491540F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7231552"/>
        <c:axId val="557228640"/>
      </c:lineChart>
      <c:dateAx>
        <c:axId val="557231552"/>
        <c:scaling>
          <c:orientation val="minMax"/>
        </c:scaling>
        <c:delete val="0"/>
        <c:axPos val="b"/>
        <c:numFmt formatCode="mmm\,\ \'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rgbClr val="1E0404"/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7228640"/>
        <c:crosses val="autoZero"/>
        <c:auto val="1"/>
        <c:lblOffset val="100"/>
        <c:baseTimeUnit val="months"/>
      </c:dateAx>
      <c:valAx>
        <c:axId val="55722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E0404"/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723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1E0404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E0404"/>
          </a:solidFill>
          <a:latin typeface="Avenir Next LT Pro" panose="020B05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0.10141</cdr:x>
      <cdr:y>0.4956</cdr:y>
    </cdr:from>
    <cdr:to>
      <cdr:x>0.98343</cdr:x>
      <cdr:y>0.4956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E5BCE3CB-FF7E-F7CE-31DB-50FD5A50C836}"/>
            </a:ext>
          </a:extLst>
        </cdr:cNvPr>
        <cdr:cNvCxnSpPr/>
      </cdr:nvCxnSpPr>
      <cdr:spPr>
        <a:xfrm xmlns:a="http://schemas.openxmlformats.org/drawingml/2006/main">
          <a:off x="888023" y="2725615"/>
          <a:ext cx="7724042" cy="0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FF000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0.19555</cdr:x>
      <cdr:y>0.46963</cdr:y>
    </cdr:from>
    <cdr:to>
      <cdr:x>0.86401</cdr:x>
      <cdr:y>0.74737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1479" y="2094209"/>
          <a:ext cx="5816278" cy="12384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/>
            <a:t>$0.45/cwt loss over 10 years from change in utilization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CA95F2-023A-1445-82DE-0268D465293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D9DF5D-90FC-7D4A-B15B-EC85E56F6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66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1FA199-D1D6-E34E-BE4F-0C9C560654E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117B08-0BCD-354B-9358-AE5CAD05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459" y="666281"/>
            <a:ext cx="8224005" cy="2843683"/>
          </a:xfrm>
        </p:spPr>
        <p:txBody>
          <a:bodyPr anchor="t" anchorCtr="0">
            <a:normAutofit/>
          </a:bodyPr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242" y="3883166"/>
            <a:ext cx="6857902" cy="1374636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6304" y="0"/>
            <a:ext cx="5027695" cy="68580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9804" y="457200"/>
            <a:ext cx="3437553" cy="16002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804" y="2266386"/>
            <a:ext cx="3437553" cy="3602604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26789" y="6104369"/>
            <a:ext cx="3670568" cy="0"/>
          </a:xfrm>
          <a:prstGeom prst="line">
            <a:avLst/>
          </a:prstGeom>
          <a:ln w="6350" cmpd="sng">
            <a:solidFill>
              <a:schemeClr val="bg2">
                <a:lumMod val="75000"/>
                <a:alpha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Horizontal Wordmark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5" y="6170063"/>
            <a:ext cx="3328076" cy="58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56" y="1952356"/>
            <a:ext cx="8207088" cy="3653387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456" y="1948873"/>
            <a:ext cx="4020068" cy="365687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044" y="1948873"/>
            <a:ext cx="4000500" cy="365687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8456" y="676693"/>
            <a:ext cx="8207088" cy="1145169"/>
          </a:xfrm>
        </p:spPr>
        <p:txBody>
          <a:bodyPr anchor="t" anchorCtr="0">
            <a:norm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68457" y="1948873"/>
            <a:ext cx="2651616" cy="365687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3251444" y="1948873"/>
            <a:ext cx="2649324" cy="365687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2"/>
          </p:nvPr>
        </p:nvSpPr>
        <p:spPr>
          <a:xfrm>
            <a:off x="6023928" y="1948873"/>
            <a:ext cx="2651616" cy="365687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09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800" y="678820"/>
            <a:ext cx="8226782" cy="810205"/>
          </a:xfrm>
        </p:spPr>
        <p:txBody>
          <a:bodyPr anchor="t" anchorCtr="0">
            <a:norm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800" y="1681163"/>
            <a:ext cx="3998472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00" y="2638640"/>
            <a:ext cx="3998472" cy="2967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8224" y="1681163"/>
            <a:ext cx="4019196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224" y="2638640"/>
            <a:ext cx="4019196" cy="2967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/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804" y="457200"/>
            <a:ext cx="3437553" cy="16002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6305" y="457201"/>
            <a:ext cx="4576106" cy="54038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804" y="2266386"/>
            <a:ext cx="3437553" cy="3602604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456" y="676693"/>
            <a:ext cx="8207088" cy="114516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456" y="2050893"/>
            <a:ext cx="8207088" cy="3550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76670" y="6283956"/>
            <a:ext cx="4611689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aseline="0">
                <a:solidFill>
                  <a:schemeClr val="bg2">
                    <a:lumMod val="75000"/>
                  </a:schemeClr>
                </a:solidFill>
                <a:latin typeface="Work sans" charset="0"/>
              </a:defRPr>
            </a:lvl1pPr>
          </a:lstStyle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359" y="6283956"/>
            <a:ext cx="361516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aseline="0">
                <a:solidFill>
                  <a:schemeClr val="bg2">
                    <a:lumMod val="75000"/>
                  </a:schemeClr>
                </a:solidFill>
                <a:latin typeface="Work sans" charset="0"/>
              </a:defRPr>
            </a:lvl1pPr>
          </a:lstStyle>
          <a:p>
            <a:fld id="{A4A00DF7-6AE2-7340-9EE1-6F4F020C789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6789" y="6104369"/>
            <a:ext cx="8723087" cy="0"/>
          </a:xfrm>
          <a:prstGeom prst="line">
            <a:avLst/>
          </a:prstGeom>
          <a:ln w="6350" cmpd="sng">
            <a:solidFill>
              <a:schemeClr val="bg2">
                <a:lumMod val="75000"/>
                <a:alpha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Horizontal Wordmark_color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5" y="6170063"/>
            <a:ext cx="3328076" cy="58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2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1" r:id="rId4"/>
    <p:sldLayoutId id="2147483665" r:id="rId5"/>
    <p:sldLayoutId id="2147483666" r:id="rId6"/>
    <p:sldLayoutId id="2147483667" r:id="rId7"/>
    <p:sldLayoutId id="2147483670" r:id="rId8"/>
    <p:sldLayoutId id="2147483668" r:id="rId9"/>
    <p:sldLayoutId id="2147483669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tx1">
              <a:lumMod val="75000"/>
              <a:lumOff val="25000"/>
            </a:schemeClr>
          </a:solidFill>
          <a:latin typeface="Work sans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>
              <a:lumMod val="75000"/>
              <a:lumOff val="25000"/>
            </a:schemeClr>
          </a:solidFill>
          <a:latin typeface="Lora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75000"/>
              <a:lumOff val="25000"/>
            </a:schemeClr>
          </a:solidFill>
          <a:latin typeface="Lora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>
              <a:lumMod val="75000"/>
              <a:lumOff val="25000"/>
            </a:schemeClr>
          </a:solidFill>
          <a:latin typeface="Lora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75000"/>
              <a:lumOff val="25000"/>
            </a:schemeClr>
          </a:solidFill>
          <a:latin typeface="Lora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75000"/>
              <a:lumOff val="25000"/>
            </a:schemeClr>
          </a:solidFill>
          <a:latin typeface="Lora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fred.stlouisfed.org/graph/?g=YYB4" TargetMode="Externa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11" y="903825"/>
            <a:ext cx="9144000" cy="3518703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 Dairy Policy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51" y="3569311"/>
            <a:ext cx="8596847" cy="2273828"/>
          </a:xfrm>
        </p:spPr>
        <p:txBody>
          <a:bodyPr>
            <a:normAutofit/>
          </a:bodyPr>
          <a:lstStyle/>
          <a:p>
            <a:pPr algn="ctr"/>
            <a:r>
              <a:rPr lang="en-US" sz="3200" b="1" i="0" dirty="0">
                <a:latin typeface="Calibri" panose="020F0502020204030204" pitchFamily="34" charset="0"/>
                <a:cs typeface="Calibri" panose="020F0502020204030204" pitchFamily="34" charset="0"/>
              </a:rPr>
              <a:t>Christopher A. Wolf</a:t>
            </a:r>
          </a:p>
          <a:p>
            <a:pPr algn="ctr"/>
            <a:r>
              <a:rPr lang="en-US" sz="2800" b="1" i="0" dirty="0">
                <a:latin typeface="Calibri" panose="020F0502020204030204" pitchFamily="34" charset="0"/>
                <a:cs typeface="Calibri" panose="020F0502020204030204" pitchFamily="34" charset="0"/>
              </a:rPr>
              <a:t>E.V. Baker Professor of Agricultural Economics</a:t>
            </a:r>
          </a:p>
          <a:p>
            <a:pPr algn="ctr"/>
            <a:r>
              <a:rPr lang="en-US" sz="2800" b="1" i="0" dirty="0">
                <a:solidFill>
                  <a:srgbClr val="B31B1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Dyson School of Applied Economics and Management</a:t>
            </a:r>
          </a:p>
          <a:p>
            <a:pPr algn="ctr"/>
            <a:r>
              <a:rPr lang="en-US" sz="2800" b="1" i="0" dirty="0">
                <a:solidFill>
                  <a:srgbClr val="B31B1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Cornell University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C. Wolf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723" y="6079803"/>
            <a:ext cx="3429000" cy="773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5246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381" y="352602"/>
            <a:ext cx="8207088" cy="1145169"/>
          </a:xfrm>
        </p:spPr>
        <p:txBody>
          <a:bodyPr/>
          <a:lstStyle/>
          <a:p>
            <a:r>
              <a:rPr lang="en-US" b="1" dirty="0"/>
              <a:t>Producer Price Differe</a:t>
            </a:r>
            <a:r>
              <a:rPr lang="en-US" dirty="0"/>
              <a:t>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55" y="1215676"/>
            <a:ext cx="8310941" cy="478034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PPD is an accounting procedure that resulted from the move to multiple component pricing.  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MCP is operationalized by valuing all components pooled at their Class III (cheese and dry whey) value with the residual pool component value assigned to the PPD.  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PPD captures the difference between the total Classified valued of milk and total component value of milk. 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PPD is negative when the Class III component values exceed the weighted average of the other Class component values.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55990-BE9C-E217-98F2-73FFCACB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31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44" y="684212"/>
            <a:ext cx="7669593" cy="915988"/>
          </a:xfrm>
        </p:spPr>
        <p:txBody>
          <a:bodyPr/>
          <a:lstStyle/>
          <a:p>
            <a:r>
              <a:rPr lang="en-US" b="1" dirty="0"/>
              <a:t>Producer Price Differential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PPD = Pool Component Value – Components valued at Class III</a:t>
            </a:r>
          </a:p>
          <a:p>
            <a:endParaRPr lang="en-US" dirty="0"/>
          </a:p>
          <a:p>
            <a:r>
              <a:rPr lang="en-US" dirty="0"/>
              <a:t>Pool value is a weighted average of 4 classes at their minimum values (3.5% bf)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63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56" y="-40937"/>
            <a:ext cx="8207088" cy="1145169"/>
          </a:xfrm>
        </p:spPr>
        <p:txBody>
          <a:bodyPr/>
          <a:lstStyle/>
          <a:p>
            <a:r>
              <a:rPr lang="en-US" b="1" dirty="0"/>
              <a:t>PPD Summary Statistics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706173"/>
              </p:ext>
            </p:extLst>
          </p:nvPr>
        </p:nvGraphicFramePr>
        <p:xfrm>
          <a:off x="112853" y="610813"/>
          <a:ext cx="8918293" cy="6174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8033">
                  <a:extLst>
                    <a:ext uri="{9D8B030D-6E8A-4147-A177-3AD203B41FA5}">
                      <a16:colId xmlns:a16="http://schemas.microsoft.com/office/drawing/2014/main" val="1502266458"/>
                    </a:ext>
                  </a:extLst>
                </a:gridCol>
                <a:gridCol w="941311">
                  <a:extLst>
                    <a:ext uri="{9D8B030D-6E8A-4147-A177-3AD203B41FA5}">
                      <a16:colId xmlns:a16="http://schemas.microsoft.com/office/drawing/2014/main" val="2114116722"/>
                    </a:ext>
                  </a:extLst>
                </a:gridCol>
                <a:gridCol w="971500">
                  <a:extLst>
                    <a:ext uri="{9D8B030D-6E8A-4147-A177-3AD203B41FA5}">
                      <a16:colId xmlns:a16="http://schemas.microsoft.com/office/drawing/2014/main" val="979043714"/>
                    </a:ext>
                  </a:extLst>
                </a:gridCol>
                <a:gridCol w="910780">
                  <a:extLst>
                    <a:ext uri="{9D8B030D-6E8A-4147-A177-3AD203B41FA5}">
                      <a16:colId xmlns:a16="http://schemas.microsoft.com/office/drawing/2014/main" val="4157989815"/>
                    </a:ext>
                  </a:extLst>
                </a:gridCol>
                <a:gridCol w="993580">
                  <a:extLst>
                    <a:ext uri="{9D8B030D-6E8A-4147-A177-3AD203B41FA5}">
                      <a16:colId xmlns:a16="http://schemas.microsoft.com/office/drawing/2014/main" val="1566656083"/>
                    </a:ext>
                  </a:extLst>
                </a:gridCol>
                <a:gridCol w="1118696">
                  <a:extLst>
                    <a:ext uri="{9D8B030D-6E8A-4147-A177-3AD203B41FA5}">
                      <a16:colId xmlns:a16="http://schemas.microsoft.com/office/drawing/2014/main" val="4018345638"/>
                    </a:ext>
                  </a:extLst>
                </a:gridCol>
                <a:gridCol w="1119617">
                  <a:extLst>
                    <a:ext uri="{9D8B030D-6E8A-4147-A177-3AD203B41FA5}">
                      <a16:colId xmlns:a16="http://schemas.microsoft.com/office/drawing/2014/main" val="1717042229"/>
                    </a:ext>
                  </a:extLst>
                </a:gridCol>
                <a:gridCol w="1094776">
                  <a:extLst>
                    <a:ext uri="{9D8B030D-6E8A-4147-A177-3AD203B41FA5}">
                      <a16:colId xmlns:a16="http://schemas.microsoft.com/office/drawing/2014/main" val="2484592532"/>
                    </a:ext>
                  </a:extLst>
                </a:gridCol>
              </a:tblGrid>
              <a:tr h="793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Northeast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Upper Midwest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Central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Mideast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Pacific Northwest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Southwest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California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3407420326"/>
                  </a:ext>
                </a:extLst>
              </a:tr>
              <a:tr h="2425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2000-2022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$/cwt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063695"/>
                  </a:ext>
                </a:extLst>
              </a:tr>
              <a:tr h="276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E0404"/>
                          </a:solidFill>
                          <a:effectLst/>
                        </a:rPr>
                        <a:t>1.65</a:t>
                      </a:r>
                      <a:endParaRPr lang="en-US" sz="2000" b="1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0.17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0.34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0.65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0.21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1.24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-1.36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4090757482"/>
                  </a:ext>
                </a:extLst>
              </a:tr>
              <a:tr h="27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b="1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1442779281"/>
                  </a:ext>
                </a:extLst>
              </a:tr>
              <a:tr h="276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St. Dev.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E0404"/>
                          </a:solidFill>
                          <a:effectLst/>
                        </a:rPr>
                        <a:t>1.27</a:t>
                      </a:r>
                      <a:endParaRPr lang="en-US" sz="2000" b="1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0.70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1.25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1.30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1.29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1.45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3.18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2016903466"/>
                  </a:ext>
                </a:extLst>
              </a:tr>
              <a:tr h="27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b="1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1472216075"/>
                  </a:ext>
                </a:extLst>
              </a:tr>
              <a:tr h="276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Minimum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E0404"/>
                          </a:solidFill>
                          <a:effectLst/>
                        </a:rPr>
                        <a:t>-5.46</a:t>
                      </a:r>
                      <a:endParaRPr lang="en-US" sz="2000" b="1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-4.86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-8.69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-8.02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-7.43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-8.84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-9.82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143504552"/>
                  </a:ext>
                </a:extLst>
              </a:tr>
              <a:tr h="27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b="1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3018404186"/>
                  </a:ext>
                </a:extLst>
              </a:tr>
              <a:tr h="276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Maximum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E0404"/>
                          </a:solidFill>
                          <a:effectLst/>
                        </a:rPr>
                        <a:t>4.79</a:t>
                      </a:r>
                      <a:endParaRPr lang="en-US" sz="2000" b="1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1.43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2.28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3.34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3.23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4.02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1.23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3473832716"/>
                  </a:ext>
                </a:extLst>
              </a:tr>
              <a:tr h="27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%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9614"/>
                  </a:ext>
                </a:extLst>
              </a:tr>
              <a:tr h="276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% negative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E0404"/>
                          </a:solidFill>
                          <a:effectLst/>
                        </a:rPr>
                        <a:t>5.6</a:t>
                      </a:r>
                      <a:endParaRPr lang="en-US" sz="2000" b="1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16.4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26.4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18.4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31.2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8.4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54.2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270156571"/>
                  </a:ext>
                </a:extLst>
              </a:tr>
              <a:tr h="1237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1195402379"/>
                  </a:ext>
                </a:extLst>
              </a:tr>
              <a:tr h="276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2019-2020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$/cwt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627681925"/>
                  </a:ext>
                </a:extLst>
              </a:tr>
              <a:tr h="5521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 since “reform”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E0404"/>
                          </a:solidFill>
                          <a:effectLst/>
                        </a:rPr>
                        <a:t>-0.22</a:t>
                      </a:r>
                      <a:endParaRPr lang="en-US" sz="2000" b="1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-0.87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-1.76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-1.29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-1.66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-1.33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-2.14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2207196405"/>
                  </a:ext>
                </a:extLst>
              </a:tr>
              <a:tr h="196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%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3119732498"/>
                  </a:ext>
                </a:extLst>
              </a:tr>
              <a:tr h="5521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negative since “reform”</a:t>
                      </a:r>
                      <a:r>
                        <a:rPr lang="en-US" sz="2000" baseline="30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E0404"/>
                          </a:solidFill>
                          <a:effectLst/>
                        </a:rPr>
                        <a:t>33.3</a:t>
                      </a:r>
                      <a:endParaRPr lang="en-US" sz="2000" b="1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50.0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55.6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50.0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1E0404"/>
                          </a:solidFill>
                          <a:effectLst/>
                        </a:rPr>
                        <a:t>72.2</a:t>
                      </a:r>
                      <a:endParaRPr lang="en-US" sz="200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50.0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E0404"/>
                          </a:solidFill>
                          <a:effectLst/>
                        </a:rPr>
                        <a:t>72.2</a:t>
                      </a:r>
                      <a:endParaRPr lang="en-US" sz="2000" dirty="0">
                        <a:solidFill>
                          <a:srgbClr val="1E040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42" marR="64542" marT="0" marB="0" anchor="b"/>
                </a:tc>
                <a:extLst>
                  <a:ext uri="{0D108BD9-81ED-4DB2-BD59-A6C34878D82A}">
                    <a16:rowId xmlns:a16="http://schemas.microsoft.com/office/drawing/2014/main" val="214396196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12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E774C6-CF74-B63C-0692-83F744CF3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4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1EC79A5-59D1-4EE3-4035-7444CD61A6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778934"/>
              </p:ext>
            </p:extLst>
          </p:nvPr>
        </p:nvGraphicFramePr>
        <p:xfrm>
          <a:off x="105508" y="329712"/>
          <a:ext cx="8932984" cy="5591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69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56" y="225280"/>
            <a:ext cx="8207088" cy="114516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Factors Contributing to Negative PPDs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816" y="1706190"/>
            <a:ext cx="8306398" cy="4019693"/>
          </a:xfrm>
        </p:spPr>
        <p:txBody>
          <a:bodyPr>
            <a:noAutofit/>
          </a:bodyPr>
          <a:lstStyle/>
          <a:p>
            <a:r>
              <a:rPr lang="en-US" sz="2400" dirty="0"/>
              <a:t>1. Long term utilization trends</a:t>
            </a:r>
          </a:p>
          <a:p>
            <a:pPr lvl="5"/>
            <a:endParaRPr lang="en-US" sz="1400" dirty="0"/>
          </a:p>
          <a:p>
            <a:r>
              <a:rPr lang="en-US" sz="2400" dirty="0"/>
              <a:t>2. High component tests</a:t>
            </a:r>
          </a:p>
          <a:p>
            <a:pPr lvl="6"/>
            <a:endParaRPr lang="en-US" sz="1400" dirty="0"/>
          </a:p>
          <a:p>
            <a:r>
              <a:rPr lang="en-US" sz="2400" dirty="0"/>
              <a:t>3. Class III – Class IV Spreads</a:t>
            </a:r>
          </a:p>
          <a:p>
            <a:pPr lvl="1"/>
            <a:r>
              <a:rPr lang="en-US" sz="1600" dirty="0"/>
              <a:t>Class III much higher than Class IV contributes to negative PPD</a:t>
            </a:r>
          </a:p>
          <a:p>
            <a:pPr lvl="5"/>
            <a:endParaRPr lang="en-US" sz="1400" dirty="0"/>
          </a:p>
          <a:p>
            <a:r>
              <a:rPr lang="en-US" sz="2400" dirty="0"/>
              <a:t>4. Cheese price rallies using advanced prices</a:t>
            </a:r>
          </a:p>
          <a:p>
            <a:pPr lvl="5"/>
            <a:endParaRPr lang="en-US" sz="1400" dirty="0"/>
          </a:p>
          <a:p>
            <a:r>
              <a:rPr lang="en-US" sz="2400" dirty="0"/>
              <a:t>5. Average of Class III and Class IV price to set Class I</a:t>
            </a:r>
          </a:p>
          <a:p>
            <a:pPr lvl="5"/>
            <a:endParaRPr lang="en-US" sz="1400" dirty="0"/>
          </a:p>
          <a:p>
            <a:r>
              <a:rPr lang="en-US" sz="2400" dirty="0"/>
              <a:t>6. </a:t>
            </a:r>
            <a:r>
              <a:rPr lang="en-US" sz="2400" dirty="0" err="1"/>
              <a:t>Depooling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99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56" y="1459"/>
            <a:ext cx="8207088" cy="1145169"/>
          </a:xfrm>
        </p:spPr>
        <p:txBody>
          <a:bodyPr>
            <a:normAutofit/>
          </a:bodyPr>
          <a:lstStyle/>
          <a:p>
            <a:r>
              <a:rPr lang="en-US" sz="4000" b="1" dirty="0"/>
              <a:t>Class I Utilization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FDCE044-FCE1-4738-AD97-262A7947EA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126162"/>
              </p:ext>
            </p:extLst>
          </p:nvPr>
        </p:nvGraphicFramePr>
        <p:xfrm>
          <a:off x="555585" y="549797"/>
          <a:ext cx="7963382" cy="3061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D9CDE02-5318-46C8-86FD-DCE44B7BC4DF}"/>
              </a:ext>
            </a:extLst>
          </p:cNvPr>
          <p:cNvGraphicFramePr>
            <a:graphicFrameLocks/>
          </p:cNvGraphicFramePr>
          <p:nvPr/>
        </p:nvGraphicFramePr>
        <p:xfrm>
          <a:off x="509286" y="3483978"/>
          <a:ext cx="8079073" cy="2731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48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56" y="0"/>
            <a:ext cx="8207088" cy="1145169"/>
          </a:xfrm>
        </p:spPr>
        <p:txBody>
          <a:bodyPr/>
          <a:lstStyle/>
          <a:p>
            <a:pPr algn="ctr"/>
            <a:r>
              <a:rPr lang="en-US" b="1" dirty="0"/>
              <a:t>Class III Utilization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B5DCBAE-09E2-4742-BC58-A7593B1EED37}"/>
              </a:ext>
            </a:extLst>
          </p:cNvPr>
          <p:cNvGraphicFramePr>
            <a:graphicFrameLocks/>
          </p:cNvGraphicFramePr>
          <p:nvPr/>
        </p:nvGraphicFramePr>
        <p:xfrm>
          <a:off x="335667" y="844952"/>
          <a:ext cx="8432156" cy="292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C5EFC44-A54F-4EF2-A56E-68FAC430CA17}"/>
              </a:ext>
            </a:extLst>
          </p:cNvPr>
          <p:cNvGraphicFramePr>
            <a:graphicFrameLocks/>
          </p:cNvGraphicFramePr>
          <p:nvPr/>
        </p:nvGraphicFramePr>
        <p:xfrm>
          <a:off x="393539" y="3541852"/>
          <a:ext cx="8374283" cy="2667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293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55" y="1459"/>
            <a:ext cx="8207088" cy="1145169"/>
          </a:xfrm>
        </p:spPr>
        <p:txBody>
          <a:bodyPr/>
          <a:lstStyle/>
          <a:p>
            <a:pPr algn="ctr"/>
            <a:r>
              <a:rPr lang="en-US" b="1" dirty="0"/>
              <a:t>Class IV Utilization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2487FF9-E8EE-4FC1-B4FC-43ED3EC70337}"/>
              </a:ext>
            </a:extLst>
          </p:cNvPr>
          <p:cNvGraphicFramePr>
            <a:graphicFrameLocks/>
          </p:cNvGraphicFramePr>
          <p:nvPr/>
        </p:nvGraphicFramePr>
        <p:xfrm>
          <a:off x="272005" y="825922"/>
          <a:ext cx="8472667" cy="281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EED24CB-98EA-490F-B11B-93803AC05D8B}"/>
              </a:ext>
            </a:extLst>
          </p:cNvPr>
          <p:cNvGraphicFramePr>
            <a:graphicFrameLocks/>
          </p:cNvGraphicFramePr>
          <p:nvPr/>
        </p:nvGraphicFramePr>
        <p:xfrm>
          <a:off x="410900" y="3640238"/>
          <a:ext cx="8218027" cy="2643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7023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56" y="190394"/>
            <a:ext cx="8207088" cy="1145169"/>
          </a:xfrm>
        </p:spPr>
        <p:txBody>
          <a:bodyPr>
            <a:normAutofit/>
          </a:bodyPr>
          <a:lstStyle/>
          <a:p>
            <a:r>
              <a:rPr lang="en-US" sz="4000" b="1" dirty="0"/>
              <a:t>Long-term Utilization Trends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4F9D35E-4716-42FF-AD01-A574DE2AF9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518255"/>
              </p:ext>
            </p:extLst>
          </p:nvPr>
        </p:nvGraphicFramePr>
        <p:xfrm>
          <a:off x="185196" y="792866"/>
          <a:ext cx="8764680" cy="548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970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56" y="63235"/>
            <a:ext cx="8207088" cy="1145169"/>
          </a:xfrm>
        </p:spPr>
        <p:txBody>
          <a:bodyPr/>
          <a:lstStyle/>
          <a:p>
            <a:pPr algn="ctr"/>
            <a:r>
              <a:rPr lang="en-US" sz="4400" dirty="0"/>
              <a:t>Class I Utilization </a:t>
            </a:r>
            <a:r>
              <a:rPr lang="en-US" sz="4400" b="0" dirty="0"/>
              <a:t>(%)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788343"/>
              </p:ext>
            </p:extLst>
          </p:nvPr>
        </p:nvGraphicFramePr>
        <p:xfrm>
          <a:off x="254642" y="902822"/>
          <a:ext cx="8790975" cy="5677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4535">
                  <a:extLst>
                    <a:ext uri="{9D8B030D-6E8A-4147-A177-3AD203B41FA5}">
                      <a16:colId xmlns:a16="http://schemas.microsoft.com/office/drawing/2014/main" val="1271745293"/>
                    </a:ext>
                  </a:extLst>
                </a:gridCol>
                <a:gridCol w="678316">
                  <a:extLst>
                    <a:ext uri="{9D8B030D-6E8A-4147-A177-3AD203B41FA5}">
                      <a16:colId xmlns:a16="http://schemas.microsoft.com/office/drawing/2014/main" val="3007434295"/>
                    </a:ext>
                  </a:extLst>
                </a:gridCol>
                <a:gridCol w="773280">
                  <a:extLst>
                    <a:ext uri="{9D8B030D-6E8A-4147-A177-3AD203B41FA5}">
                      <a16:colId xmlns:a16="http://schemas.microsoft.com/office/drawing/2014/main" val="2600785139"/>
                    </a:ext>
                  </a:extLst>
                </a:gridCol>
                <a:gridCol w="678316">
                  <a:extLst>
                    <a:ext uri="{9D8B030D-6E8A-4147-A177-3AD203B41FA5}">
                      <a16:colId xmlns:a16="http://schemas.microsoft.com/office/drawing/2014/main" val="3464667839"/>
                    </a:ext>
                  </a:extLst>
                </a:gridCol>
                <a:gridCol w="678316">
                  <a:extLst>
                    <a:ext uri="{9D8B030D-6E8A-4147-A177-3AD203B41FA5}">
                      <a16:colId xmlns:a16="http://schemas.microsoft.com/office/drawing/2014/main" val="3452017887"/>
                    </a:ext>
                  </a:extLst>
                </a:gridCol>
                <a:gridCol w="678316">
                  <a:extLst>
                    <a:ext uri="{9D8B030D-6E8A-4147-A177-3AD203B41FA5}">
                      <a16:colId xmlns:a16="http://schemas.microsoft.com/office/drawing/2014/main" val="1228665486"/>
                    </a:ext>
                  </a:extLst>
                </a:gridCol>
                <a:gridCol w="678316">
                  <a:extLst>
                    <a:ext uri="{9D8B030D-6E8A-4147-A177-3AD203B41FA5}">
                      <a16:colId xmlns:a16="http://schemas.microsoft.com/office/drawing/2014/main" val="2141595709"/>
                    </a:ext>
                  </a:extLst>
                </a:gridCol>
                <a:gridCol w="678316">
                  <a:extLst>
                    <a:ext uri="{9D8B030D-6E8A-4147-A177-3AD203B41FA5}">
                      <a16:colId xmlns:a16="http://schemas.microsoft.com/office/drawing/2014/main" val="78627225"/>
                    </a:ext>
                  </a:extLst>
                </a:gridCol>
                <a:gridCol w="678316">
                  <a:extLst>
                    <a:ext uri="{9D8B030D-6E8A-4147-A177-3AD203B41FA5}">
                      <a16:colId xmlns:a16="http://schemas.microsoft.com/office/drawing/2014/main" val="2196358443"/>
                    </a:ext>
                  </a:extLst>
                </a:gridCol>
                <a:gridCol w="678316">
                  <a:extLst>
                    <a:ext uri="{9D8B030D-6E8A-4147-A177-3AD203B41FA5}">
                      <a16:colId xmlns:a16="http://schemas.microsoft.com/office/drawing/2014/main" val="3163661292"/>
                    </a:ext>
                  </a:extLst>
                </a:gridCol>
                <a:gridCol w="678316">
                  <a:extLst>
                    <a:ext uri="{9D8B030D-6E8A-4147-A177-3AD203B41FA5}">
                      <a16:colId xmlns:a16="http://schemas.microsoft.com/office/drawing/2014/main" val="3902307929"/>
                    </a:ext>
                  </a:extLst>
                </a:gridCol>
                <a:gridCol w="678316">
                  <a:extLst>
                    <a:ext uri="{9D8B030D-6E8A-4147-A177-3AD203B41FA5}">
                      <a16:colId xmlns:a16="http://schemas.microsoft.com/office/drawing/2014/main" val="2226718148"/>
                    </a:ext>
                  </a:extLst>
                </a:gridCol>
              </a:tblGrid>
              <a:tr h="938656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App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Up Mid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Pac NW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SW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AZ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All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2614908901"/>
                  </a:ext>
                </a:extLst>
              </a:tr>
              <a:tr h="50489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2000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43.9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68.8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88.1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65.0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31.3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946065558"/>
                  </a:ext>
                </a:extLst>
              </a:tr>
              <a:tr h="50489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605825370"/>
                  </a:ext>
                </a:extLst>
              </a:tr>
              <a:tr h="50489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2010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42.7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68.4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86.6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66.9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33.1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924504955"/>
                  </a:ext>
                </a:extLst>
              </a:tr>
              <a:tr h="50489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135929481"/>
                  </a:ext>
                </a:extLst>
              </a:tr>
              <a:tr h="50489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2021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30.1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70.8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67.5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30.6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034449156"/>
                  </a:ext>
                </a:extLst>
              </a:tr>
              <a:tr h="50489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173799707"/>
                  </a:ext>
                </a:extLst>
              </a:tr>
              <a:tr h="602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Change 2000-2021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-31.4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-6.6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-29.7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-29.3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-2.3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-21.7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867929499"/>
                  </a:ext>
                </a:extLst>
              </a:tr>
              <a:tr h="50489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457885998"/>
                  </a:ext>
                </a:extLst>
              </a:tr>
              <a:tr h="602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Change 2010-2021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-29.5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-5.0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-21.9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-16.9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-7.6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-13.1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631698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91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B1E2-36CA-4DC2-C3EE-B3B0B5E6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Dairy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678C0-B4CE-E283-C95E-82D99B8AB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Farm Bill</a:t>
            </a:r>
          </a:p>
          <a:p>
            <a:r>
              <a:rPr lang="en-US" sz="4000" dirty="0"/>
              <a:t>Federal Milk Marketing Orders</a:t>
            </a:r>
          </a:p>
          <a:p>
            <a:r>
              <a:rPr lang="en-US" sz="4000" dirty="0"/>
              <a:t>Other related areas</a:t>
            </a:r>
          </a:p>
          <a:p>
            <a:pPr lvl="1"/>
            <a:r>
              <a:rPr lang="en-US" sz="3600" dirty="0"/>
              <a:t>Environment, labor, energy,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28AE3-D52B-82B4-00DA-C8D87E69F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5C3BB-982C-26E7-FA25-88895440B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5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4108"/>
            <a:ext cx="8207088" cy="1145169"/>
          </a:xfrm>
        </p:spPr>
        <p:txBody>
          <a:bodyPr/>
          <a:lstStyle/>
          <a:p>
            <a:pPr algn="ctr"/>
            <a:r>
              <a:rPr lang="en-US" sz="4400" dirty="0"/>
              <a:t>Class I Quantity</a:t>
            </a:r>
            <a:endParaRPr lang="en-US" sz="4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790863"/>
              </p:ext>
            </p:extLst>
          </p:nvPr>
        </p:nvGraphicFramePr>
        <p:xfrm>
          <a:off x="109957" y="816014"/>
          <a:ext cx="8958807" cy="5949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4881">
                  <a:extLst>
                    <a:ext uri="{9D8B030D-6E8A-4147-A177-3AD203B41FA5}">
                      <a16:colId xmlns:a16="http://schemas.microsoft.com/office/drawing/2014/main" val="1238131534"/>
                    </a:ext>
                  </a:extLst>
                </a:gridCol>
                <a:gridCol w="691266">
                  <a:extLst>
                    <a:ext uri="{9D8B030D-6E8A-4147-A177-3AD203B41FA5}">
                      <a16:colId xmlns:a16="http://schemas.microsoft.com/office/drawing/2014/main" val="819489418"/>
                    </a:ext>
                  </a:extLst>
                </a:gridCol>
                <a:gridCol w="691266">
                  <a:extLst>
                    <a:ext uri="{9D8B030D-6E8A-4147-A177-3AD203B41FA5}">
                      <a16:colId xmlns:a16="http://schemas.microsoft.com/office/drawing/2014/main" val="801972834"/>
                    </a:ext>
                  </a:extLst>
                </a:gridCol>
                <a:gridCol w="691266">
                  <a:extLst>
                    <a:ext uri="{9D8B030D-6E8A-4147-A177-3AD203B41FA5}">
                      <a16:colId xmlns:a16="http://schemas.microsoft.com/office/drawing/2014/main" val="1226828062"/>
                    </a:ext>
                  </a:extLst>
                </a:gridCol>
                <a:gridCol w="691266">
                  <a:extLst>
                    <a:ext uri="{9D8B030D-6E8A-4147-A177-3AD203B41FA5}">
                      <a16:colId xmlns:a16="http://schemas.microsoft.com/office/drawing/2014/main" val="3780292426"/>
                    </a:ext>
                  </a:extLst>
                </a:gridCol>
                <a:gridCol w="691266">
                  <a:extLst>
                    <a:ext uri="{9D8B030D-6E8A-4147-A177-3AD203B41FA5}">
                      <a16:colId xmlns:a16="http://schemas.microsoft.com/office/drawing/2014/main" val="2315459798"/>
                    </a:ext>
                  </a:extLst>
                </a:gridCol>
                <a:gridCol w="691266">
                  <a:extLst>
                    <a:ext uri="{9D8B030D-6E8A-4147-A177-3AD203B41FA5}">
                      <a16:colId xmlns:a16="http://schemas.microsoft.com/office/drawing/2014/main" val="312833248"/>
                    </a:ext>
                  </a:extLst>
                </a:gridCol>
                <a:gridCol w="691266">
                  <a:extLst>
                    <a:ext uri="{9D8B030D-6E8A-4147-A177-3AD203B41FA5}">
                      <a16:colId xmlns:a16="http://schemas.microsoft.com/office/drawing/2014/main" val="2050419332"/>
                    </a:ext>
                  </a:extLst>
                </a:gridCol>
                <a:gridCol w="691266">
                  <a:extLst>
                    <a:ext uri="{9D8B030D-6E8A-4147-A177-3AD203B41FA5}">
                      <a16:colId xmlns:a16="http://schemas.microsoft.com/office/drawing/2014/main" val="944503818"/>
                    </a:ext>
                  </a:extLst>
                </a:gridCol>
                <a:gridCol w="691266">
                  <a:extLst>
                    <a:ext uri="{9D8B030D-6E8A-4147-A177-3AD203B41FA5}">
                      <a16:colId xmlns:a16="http://schemas.microsoft.com/office/drawing/2014/main" val="812540902"/>
                    </a:ext>
                  </a:extLst>
                </a:gridCol>
                <a:gridCol w="691266">
                  <a:extLst>
                    <a:ext uri="{9D8B030D-6E8A-4147-A177-3AD203B41FA5}">
                      <a16:colId xmlns:a16="http://schemas.microsoft.com/office/drawing/2014/main" val="1364161062"/>
                    </a:ext>
                  </a:extLst>
                </a:gridCol>
                <a:gridCol w="691266">
                  <a:extLst>
                    <a:ext uri="{9D8B030D-6E8A-4147-A177-3AD203B41FA5}">
                      <a16:colId xmlns:a16="http://schemas.microsoft.com/office/drawing/2014/main" val="334348911"/>
                    </a:ext>
                  </a:extLst>
                </a:gridCol>
              </a:tblGrid>
              <a:tr h="8360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App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FL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SE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Up Mid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Cent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Pac NW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SW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AZ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All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166995202"/>
                  </a:ext>
                </a:extLst>
              </a:tr>
              <a:tr h="46831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Million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2697954693"/>
                  </a:ext>
                </a:extLst>
              </a:tr>
              <a:tr h="46831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2000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10512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4344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4867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4091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4875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6716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3971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45986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3580401936"/>
                  </a:ext>
                </a:extLst>
              </a:tr>
              <a:tr h="440208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795718063"/>
                  </a:ext>
                </a:extLst>
              </a:tr>
              <a:tr h="46831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2010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10386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4134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4684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4384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4378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6508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2236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4345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44964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709579764"/>
                  </a:ext>
                </a:extLst>
              </a:tr>
              <a:tr h="468315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3468416188"/>
                  </a:ext>
                </a:extLst>
              </a:tr>
              <a:tr h="46831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8138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3746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3094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2488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4409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6464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1610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3956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1364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42132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939254844"/>
                  </a:ext>
                </a:extLst>
              </a:tr>
              <a:tr h="468315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</a:t>
                      </a:r>
                    </a:p>
                  </a:txBody>
                  <a:tcPr marL="3800" marR="3800" marT="380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2845783779"/>
                  </a:ext>
                </a:extLst>
              </a:tr>
              <a:tr h="697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Change 2000-2021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-22.6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-13.8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-20.4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-36.4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-39.2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-9.5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-3.8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-23.3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40.1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-8.4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3854473657"/>
                  </a:ext>
                </a:extLst>
              </a:tr>
              <a:tr h="468315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326356139"/>
                  </a:ext>
                </a:extLst>
              </a:tr>
              <a:tr h="697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Change 2010-2021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-21.6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-9.4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-20.0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-33.9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-43.2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-0.7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-28.0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-9.0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-2.6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-6.3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96602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55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029" y="22723"/>
            <a:ext cx="8207088" cy="1145169"/>
          </a:xfrm>
        </p:spPr>
        <p:txBody>
          <a:bodyPr/>
          <a:lstStyle/>
          <a:p>
            <a:pPr algn="ctr"/>
            <a:r>
              <a:rPr lang="en-US" sz="4000" dirty="0"/>
              <a:t>Northeast Class I Contribution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248001"/>
              </p:ext>
            </p:extLst>
          </p:nvPr>
        </p:nvGraphicFramePr>
        <p:xfrm>
          <a:off x="266218" y="908613"/>
          <a:ext cx="8599990" cy="5191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8486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67" y="178982"/>
            <a:ext cx="8207088" cy="1145169"/>
          </a:xfrm>
        </p:spPr>
        <p:txBody>
          <a:bodyPr/>
          <a:lstStyle/>
          <a:p>
            <a:r>
              <a:rPr lang="en-US" sz="4400" dirty="0"/>
              <a:t>Northeast Region Challenges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5503" y="965390"/>
            <a:ext cx="8461094" cy="5295417"/>
          </a:xfrm>
        </p:spPr>
        <p:txBody>
          <a:bodyPr>
            <a:normAutofit/>
          </a:bodyPr>
          <a:lstStyle/>
          <a:p>
            <a:r>
              <a:rPr lang="en-US" dirty="0"/>
              <a:t>General</a:t>
            </a:r>
          </a:p>
          <a:p>
            <a:pPr lvl="1"/>
            <a:r>
              <a:rPr lang="en-US" dirty="0"/>
              <a:t>Labor</a:t>
            </a:r>
          </a:p>
          <a:p>
            <a:pPr lvl="1"/>
            <a:r>
              <a:rPr lang="en-US" dirty="0"/>
              <a:t>Transportation</a:t>
            </a:r>
          </a:p>
          <a:p>
            <a:r>
              <a:rPr lang="en-US" dirty="0"/>
              <a:t>Dairy</a:t>
            </a:r>
          </a:p>
          <a:p>
            <a:pPr lvl="1"/>
            <a:r>
              <a:rPr lang="en-US" dirty="0"/>
              <a:t>School milk issues</a:t>
            </a:r>
          </a:p>
          <a:p>
            <a:pPr lvl="1"/>
            <a:r>
              <a:rPr lang="en-US" dirty="0"/>
              <a:t>Product innovation</a:t>
            </a:r>
          </a:p>
          <a:p>
            <a:pPr lvl="1"/>
            <a:r>
              <a:rPr lang="en-US" dirty="0"/>
              <a:t>Risk and volatility</a:t>
            </a:r>
          </a:p>
          <a:p>
            <a:r>
              <a:rPr lang="en-US" dirty="0"/>
              <a:t>FMMO related</a:t>
            </a:r>
          </a:p>
          <a:p>
            <a:pPr lvl="1"/>
            <a:r>
              <a:rPr lang="en-US" dirty="0"/>
              <a:t>Class I price</a:t>
            </a:r>
          </a:p>
          <a:p>
            <a:pPr lvl="1"/>
            <a:r>
              <a:rPr lang="en-US" dirty="0"/>
              <a:t>Make allowances</a:t>
            </a:r>
          </a:p>
          <a:p>
            <a:pPr lvl="1"/>
            <a:r>
              <a:rPr lang="en-US" dirty="0"/>
              <a:t>Pooling/</a:t>
            </a:r>
            <a:r>
              <a:rPr lang="en-US" dirty="0" err="1"/>
              <a:t>depooling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98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6C39A-DBD1-B9BE-3611-94A11B711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271" y="814058"/>
            <a:ext cx="8207088" cy="1145169"/>
          </a:xfrm>
        </p:spPr>
        <p:txBody>
          <a:bodyPr/>
          <a:lstStyle/>
          <a:p>
            <a:r>
              <a:rPr lang="en-US" sz="3600" dirty="0"/>
              <a:t>NMPF “Modernization”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D9DCC-EEEB-C211-9089-724461F9E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38" y="1834439"/>
            <a:ext cx="8293079" cy="4057186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Return to the “</a:t>
            </a:r>
            <a:r>
              <a:rPr lang="en-US" b="1" i="0" dirty="0">
                <a:solidFill>
                  <a:srgbClr val="000000"/>
                </a:solidFill>
                <a:effectLst/>
              </a:rPr>
              <a:t>higher of” Class I mover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</a:rPr>
              <a:t>Discontinue including barrel cheese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in the protein component price formula.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</a:rPr>
              <a:t>Extend the current 30-day reporting limit to 45 days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on forward-priced sales on nonfat dry milk and dry whey to capture more export sales in the USDA product price reporting.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</a:rPr>
              <a:t>Update milk component factors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for protein, other solids, and nonfat solids in the Class III and Class IV skim milk price formulas.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Develop a process to ensure </a:t>
            </a:r>
            <a:r>
              <a:rPr lang="en-US" b="1" i="0" dirty="0">
                <a:solidFill>
                  <a:srgbClr val="000000"/>
                </a:solidFill>
                <a:effectLst/>
              </a:rPr>
              <a:t>make-allowances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</a:rPr>
              <a:t>are reviewed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more frequently through legislation, directing USDA to conduct mandatory plant-cost studies every two years.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</a:rPr>
              <a:t>Update dairy product manufacturing allowances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contained in the USDA milk price formulas.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9D5DD9-C601-5DB4-6353-1057455E3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3DD412-CC72-0A70-7B56-180B1B1C5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33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44BD3-A47B-FCF7-E653-8EA8219FE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271" y="781503"/>
            <a:ext cx="8207088" cy="1145169"/>
          </a:xfrm>
        </p:spPr>
        <p:txBody>
          <a:bodyPr/>
          <a:lstStyle/>
          <a:p>
            <a:r>
              <a:rPr lang="en-US" dirty="0"/>
              <a:t>Class I Skim Price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CA27-6AFB-2DCB-E7B5-9F527E641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January 2000 until May 2018 Advanced Class I skim was the higher of (Adv Class III skim price, Adv Class IV skim price)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00049-AEFD-1546-7511-484EAE1F8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5AE61B-EB33-900D-D55F-576695F0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53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9FF62BD-F031-6FF3-2F63-9727EC550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095" y="140362"/>
            <a:ext cx="8207088" cy="1145169"/>
          </a:xfrm>
        </p:spPr>
        <p:txBody>
          <a:bodyPr/>
          <a:lstStyle/>
          <a:p>
            <a:pPr algn="ctr"/>
            <a:r>
              <a:rPr lang="en-US" sz="3600" b="1" dirty="0">
                <a:effectLst/>
                <a:latin typeface="+mn-lt"/>
                <a:ea typeface="Calibri" panose="020F0502020204030204" pitchFamily="34" charset="0"/>
              </a:rPr>
              <a:t>Advanced Class I Skim Price </a:t>
            </a:r>
            <a:br>
              <a:rPr lang="en-US" sz="3600" b="1" dirty="0">
                <a:effectLst/>
                <a:latin typeface="+mn-lt"/>
                <a:ea typeface="Calibri" panose="020F0502020204030204" pitchFamily="34" charset="0"/>
              </a:rPr>
            </a:br>
            <a:r>
              <a:rPr lang="en-US" sz="3600" b="1" dirty="0">
                <a:effectLst/>
                <a:latin typeface="+mn-lt"/>
                <a:ea typeface="Calibri" panose="020F0502020204030204" pitchFamily="34" charset="0"/>
              </a:rPr>
              <a:t>Under Alternative Calculations</a:t>
            </a:r>
            <a:endParaRPr lang="en-US" sz="8000" dirty="0"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F021C-2AF0-DD0D-02EA-B24BB2B0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79D704C-8F55-04E4-17E5-E38504F39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1937500"/>
              </p:ext>
            </p:extLst>
          </p:nvPr>
        </p:nvGraphicFramePr>
        <p:xfrm>
          <a:off x="189381" y="1019908"/>
          <a:ext cx="8765237" cy="541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FA5F42-E6BC-22FF-1A77-935AC8A8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15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4DD5E70-AE79-117B-0222-163D23AD6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+mn-lt"/>
                <a:ea typeface="Calibri" panose="020F0502020204030204" pitchFamily="34" charset="0"/>
              </a:rPr>
              <a:t>Summary Statistics </a:t>
            </a:r>
            <a:br>
              <a:rPr lang="en-US" sz="4000" b="1" dirty="0">
                <a:effectLst/>
                <a:latin typeface="+mn-lt"/>
                <a:ea typeface="Calibri" panose="020F0502020204030204" pitchFamily="34" charset="0"/>
              </a:rPr>
            </a:br>
            <a:r>
              <a:rPr lang="en-US" sz="4000" b="1" dirty="0">
                <a:effectLst/>
                <a:latin typeface="+mn-lt"/>
                <a:ea typeface="Calibri" panose="020F0502020204030204" pitchFamily="34" charset="0"/>
              </a:rPr>
              <a:t>Advanced Class I Skim Price</a:t>
            </a:r>
            <a:endParaRPr lang="en-US" sz="8800" dirty="0"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18B9C-913B-25FB-66F4-4F3345CA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52E66F-60DF-F3FE-C833-67F153722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404402"/>
              </p:ext>
            </p:extLst>
          </p:nvPr>
        </p:nvGraphicFramePr>
        <p:xfrm>
          <a:off x="1099037" y="2211265"/>
          <a:ext cx="6185390" cy="3516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2128">
                  <a:extLst>
                    <a:ext uri="{9D8B030D-6E8A-4147-A177-3AD203B41FA5}">
                      <a16:colId xmlns:a16="http://schemas.microsoft.com/office/drawing/2014/main" val="2173785280"/>
                    </a:ext>
                  </a:extLst>
                </a:gridCol>
                <a:gridCol w="1398592">
                  <a:extLst>
                    <a:ext uri="{9D8B030D-6E8A-4147-A177-3AD203B41FA5}">
                      <a16:colId xmlns:a16="http://schemas.microsoft.com/office/drawing/2014/main" val="1657935472"/>
                    </a:ext>
                  </a:extLst>
                </a:gridCol>
                <a:gridCol w="1615149">
                  <a:extLst>
                    <a:ext uri="{9D8B030D-6E8A-4147-A177-3AD203B41FA5}">
                      <a16:colId xmlns:a16="http://schemas.microsoft.com/office/drawing/2014/main" val="821343460"/>
                    </a:ext>
                  </a:extLst>
                </a:gridCol>
                <a:gridCol w="1759521">
                  <a:extLst>
                    <a:ext uri="{9D8B030D-6E8A-4147-A177-3AD203B41FA5}">
                      <a16:colId xmlns:a16="http://schemas.microsoft.com/office/drawing/2014/main" val="98411865"/>
                    </a:ext>
                  </a:extLst>
                </a:gridCol>
              </a:tblGrid>
              <a:tr h="916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Higher of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Average + 0.74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(Ave+74)-(Higher of)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78958197"/>
                  </a:ext>
                </a:extLst>
              </a:tr>
              <a:tr h="381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$/cwt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60930367"/>
                  </a:ext>
                </a:extLst>
              </a:tr>
              <a:tr h="63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Average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9.81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9.73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-0.08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33045694"/>
                  </a:ext>
                </a:extLst>
              </a:tr>
              <a:tr h="591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Std Dev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2.88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0.82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1995632"/>
                  </a:ext>
                </a:extLst>
              </a:tr>
              <a:tr h="537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Min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5.31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5.57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-5.19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30235201"/>
                  </a:ext>
                </a:extLst>
              </a:tr>
              <a:tr h="452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20.07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17.80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0.74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7463286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D970D2-1BE7-4DC7-CD02-B39F0624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33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A5820-712F-8A23-D719-565E812B3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56" y="208919"/>
            <a:ext cx="8207088" cy="1612943"/>
          </a:xfrm>
        </p:spPr>
        <p:txBody>
          <a:bodyPr/>
          <a:lstStyle/>
          <a:p>
            <a:pPr algn="ctr"/>
            <a:r>
              <a:rPr lang="en-US" sz="3600" b="1" dirty="0">
                <a:effectLst/>
                <a:latin typeface="+mn-lt"/>
                <a:ea typeface="Calibri" panose="020F0502020204030204" pitchFamily="34" charset="0"/>
              </a:rPr>
              <a:t>Difference Between </a:t>
            </a:r>
            <a:br>
              <a:rPr lang="en-US" sz="3600" b="1" dirty="0">
                <a:effectLst/>
                <a:latin typeface="+mn-lt"/>
                <a:ea typeface="Calibri" panose="020F0502020204030204" pitchFamily="34" charset="0"/>
              </a:rPr>
            </a:br>
            <a:r>
              <a:rPr lang="en-US" sz="3600" b="1" dirty="0">
                <a:effectLst/>
                <a:latin typeface="+mn-lt"/>
                <a:ea typeface="Calibri" panose="020F0502020204030204" pitchFamily="34" charset="0"/>
              </a:rPr>
              <a:t>(Average + 0.74) and (Higher of) </a:t>
            </a:r>
            <a:br>
              <a:rPr lang="en-US" sz="3600" b="1" dirty="0">
                <a:effectLst/>
                <a:latin typeface="+mn-lt"/>
                <a:ea typeface="Calibri" panose="020F0502020204030204" pitchFamily="34" charset="0"/>
              </a:rPr>
            </a:br>
            <a:r>
              <a:rPr lang="en-US" sz="3600" b="1" dirty="0">
                <a:effectLst/>
                <a:latin typeface="+mn-lt"/>
                <a:ea typeface="Calibri" panose="020F0502020204030204" pitchFamily="34" charset="0"/>
              </a:rPr>
              <a:t>Class I Skim Price</a:t>
            </a:r>
            <a:endParaRPr lang="en-US" sz="8000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210536-93F9-8258-227F-4E9CE883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3E98A-C3EE-48EF-BA4D-7AD70B4D8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2F6E7B0-0E52-B868-FA45-129571277C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4808365"/>
              </p:ext>
            </p:extLst>
          </p:nvPr>
        </p:nvGraphicFramePr>
        <p:xfrm>
          <a:off x="501163" y="1696915"/>
          <a:ext cx="8260372" cy="4167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630F606-C1F7-A158-2D41-A3E37C249334}"/>
              </a:ext>
            </a:extLst>
          </p:cNvPr>
          <p:cNvSpPr txBox="1"/>
          <p:nvPr/>
        </p:nvSpPr>
        <p:spPr>
          <a:xfrm>
            <a:off x="1617785" y="1872018"/>
            <a:ext cx="628973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Note that difference is capped at $0.74—this is not a coincidence</a:t>
            </a:r>
          </a:p>
        </p:txBody>
      </p:sp>
    </p:spTree>
    <p:extLst>
      <p:ext uri="{BB962C8B-B14F-4D97-AF65-F5344CB8AC3E}">
        <p14:creationId xmlns:p14="http://schemas.microsoft.com/office/powerpoint/2010/main" val="2928455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C3A6-042B-F77D-2310-E59BA47A1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625" y="157947"/>
            <a:ext cx="8207088" cy="1145169"/>
          </a:xfrm>
        </p:spPr>
        <p:txBody>
          <a:bodyPr/>
          <a:lstStyle/>
          <a:p>
            <a:pPr algn="ctr"/>
            <a:r>
              <a:rPr lang="en-US" sz="3200" b="1" dirty="0">
                <a:effectLst/>
                <a:latin typeface="+mn-lt"/>
                <a:ea typeface="Calibri" panose="020F0502020204030204" pitchFamily="34" charset="0"/>
              </a:rPr>
              <a:t>Frequency of Advanced </a:t>
            </a:r>
            <a:br>
              <a:rPr lang="en-US" sz="3200" b="1" dirty="0">
                <a:effectLst/>
                <a:latin typeface="+mn-lt"/>
                <a:ea typeface="Calibri" panose="020F0502020204030204" pitchFamily="34" charset="0"/>
              </a:rPr>
            </a:br>
            <a:r>
              <a:rPr lang="en-US" sz="3200" b="1" dirty="0">
                <a:effectLst/>
                <a:latin typeface="+mn-lt"/>
                <a:ea typeface="Calibri" panose="020F0502020204030204" pitchFamily="34" charset="0"/>
              </a:rPr>
              <a:t>Class III and IV Price Differences</a:t>
            </a:r>
            <a:endParaRPr lang="en-US" sz="7200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FC7F84-9357-E033-7A23-1DD24AEB7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84E17-E1B1-0A48-324E-21FBF805E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325318B-DF22-1483-DD38-460B6A85DA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2209495"/>
              </p:ext>
            </p:extLst>
          </p:nvPr>
        </p:nvGraphicFramePr>
        <p:xfrm>
          <a:off x="830873" y="1103436"/>
          <a:ext cx="7548196" cy="4897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585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7D10-1F22-1AAF-6ECF-E29DA409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Which do farmers prefer?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7D8D1D-32E1-58AC-EEF4-F09554472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455" y="1543050"/>
            <a:ext cx="8350229" cy="4484077"/>
          </a:xfrm>
        </p:spPr>
        <p:txBody>
          <a:bodyPr>
            <a:normAutofit/>
          </a:bodyPr>
          <a:lstStyle/>
          <a:p>
            <a:r>
              <a:rPr lang="en-US" dirty="0"/>
              <a:t>Average + $0.74/cwt is higher on average historically </a:t>
            </a:r>
            <a:r>
              <a:rPr lang="en-US" u="sng" dirty="0"/>
              <a:t>BUT</a:t>
            </a:r>
          </a:p>
          <a:p>
            <a:endParaRPr lang="en-US" u="sng" dirty="0"/>
          </a:p>
          <a:p>
            <a:r>
              <a:rPr lang="en-US" dirty="0"/>
              <a:t>Missing out on the very high prices in good years is viewed as worse than missing out on more consistent small gains</a:t>
            </a:r>
          </a:p>
          <a:p>
            <a:r>
              <a:rPr lang="en-US" u="sng" dirty="0"/>
              <a:t>Loss aversion</a:t>
            </a:r>
            <a:r>
              <a:rPr lang="en-US" dirty="0"/>
              <a:t>: 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human beings experience losses asymmetrically more severely than equivalent gains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5CED3F-0225-3475-2A0B-8278FC67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87D66-2E0C-62B8-F180-3DACFD6E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2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709CE-E783-AAE6-8D51-2C4950C9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C. Wolf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DAD76-D3B5-54E6-7D28-AECD0A98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E4174E1-7FEF-904C-2FD3-D8A3FC9EF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3" y="369275"/>
            <a:ext cx="9082685" cy="556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317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0493-40F8-64CA-B28C-1B292AE8D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“release valves” of FMMOs?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DB265C-D214-71F0-79D8-2987C6EDD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Coop premiums/blends/pay prices</a:t>
            </a:r>
          </a:p>
          <a:p>
            <a:endParaRPr lang="en-US" dirty="0"/>
          </a:p>
          <a:p>
            <a:r>
              <a:rPr lang="en-US" dirty="0" err="1"/>
              <a:t>Depooling</a:t>
            </a:r>
            <a:r>
              <a:rPr lang="en-US" dirty="0"/>
              <a:t>/participation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1A6B2-2D19-C58A-8361-6B9C2C68C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84FC6-666C-46A0-B852-44240C63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484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2223-0CEC-4E97-559F-BA39AD578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04AE1-D889-2EE1-2D49-C748D7F3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E48DA4-BFCE-578B-AC07-FC516AC6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31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C4876DA-1A0B-A536-B2F5-45E2EB888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8838"/>
            <a:ext cx="9144000" cy="513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DF5FD4-CF9E-C861-422F-00CBB1B540DE}"/>
              </a:ext>
            </a:extLst>
          </p:cNvPr>
          <p:cNvSpPr txBox="1"/>
          <p:nvPr/>
        </p:nvSpPr>
        <p:spPr>
          <a:xfrm>
            <a:off x="712177" y="636156"/>
            <a:ext cx="771964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From Commodity to Class Price</a:t>
            </a:r>
          </a:p>
        </p:txBody>
      </p:sp>
    </p:spTree>
    <p:extLst>
      <p:ext uri="{BB962C8B-B14F-4D97-AF65-F5344CB8AC3E}">
        <p14:creationId xmlns:p14="http://schemas.microsoft.com/office/powerpoint/2010/main" val="3210358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FEAA3-25E2-4C7D-F1E7-C033A01C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D9615-1B53-70BF-6B52-250DE790D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0797F7-C8EC-EE93-D340-B38CF45B6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13" y="716546"/>
            <a:ext cx="9026487" cy="52138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BD9D93-B47C-9539-39E5-0BF84C5288E4}"/>
              </a:ext>
            </a:extLst>
          </p:cNvPr>
          <p:cNvSpPr txBox="1"/>
          <p:nvPr/>
        </p:nvSpPr>
        <p:spPr>
          <a:xfrm>
            <a:off x="6479931" y="5538789"/>
            <a:ext cx="2049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Stephenson</a:t>
            </a:r>
          </a:p>
        </p:txBody>
      </p:sp>
    </p:spTree>
    <p:extLst>
      <p:ext uri="{BB962C8B-B14F-4D97-AF65-F5344CB8AC3E}">
        <p14:creationId xmlns:p14="http://schemas.microsoft.com/office/powerpoint/2010/main" val="19465828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A1CD-72D8-2645-111E-321A796437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4956" y="257908"/>
            <a:ext cx="8207375" cy="11445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Previous Make Allowance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03422F-D677-E764-BBC1-3BC860BB023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782050" y="6283325"/>
            <a:ext cx="361950" cy="365125"/>
          </a:xfrm>
        </p:spPr>
        <p:txBody>
          <a:bodyPr/>
          <a:lstStyle/>
          <a:p>
            <a:fld id="{A4A00DF7-6AE2-7340-9EE1-6F4F020C789C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5C692D4-76A0-6E22-D20A-AA26D7FE99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858218"/>
              </p:ext>
            </p:extLst>
          </p:nvPr>
        </p:nvGraphicFramePr>
        <p:xfrm>
          <a:off x="215412" y="1055077"/>
          <a:ext cx="8765929" cy="5684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353">
                  <a:extLst>
                    <a:ext uri="{9D8B030D-6E8A-4147-A177-3AD203B41FA5}">
                      <a16:colId xmlns:a16="http://schemas.microsoft.com/office/drawing/2014/main" val="3886731124"/>
                    </a:ext>
                  </a:extLst>
                </a:gridCol>
                <a:gridCol w="1991458">
                  <a:extLst>
                    <a:ext uri="{9D8B030D-6E8A-4147-A177-3AD203B41FA5}">
                      <a16:colId xmlns:a16="http://schemas.microsoft.com/office/drawing/2014/main" val="1170759885"/>
                    </a:ext>
                  </a:extLst>
                </a:gridCol>
                <a:gridCol w="1806819">
                  <a:extLst>
                    <a:ext uri="{9D8B030D-6E8A-4147-A177-3AD203B41FA5}">
                      <a16:colId xmlns:a16="http://schemas.microsoft.com/office/drawing/2014/main" val="2796112317"/>
                    </a:ext>
                  </a:extLst>
                </a:gridCol>
                <a:gridCol w="1863970">
                  <a:extLst>
                    <a:ext uri="{9D8B030D-6E8A-4147-A177-3AD203B41FA5}">
                      <a16:colId xmlns:a16="http://schemas.microsoft.com/office/drawing/2014/main" val="1872786144"/>
                    </a:ext>
                  </a:extLst>
                </a:gridCol>
                <a:gridCol w="1679329">
                  <a:extLst>
                    <a:ext uri="{9D8B030D-6E8A-4147-A177-3AD203B41FA5}">
                      <a16:colId xmlns:a16="http://schemas.microsoft.com/office/drawing/2014/main" val="3304040358"/>
                    </a:ext>
                  </a:extLst>
                </a:gridCol>
              </a:tblGrid>
              <a:tr h="1496505">
                <a:tc>
                  <a:txBody>
                    <a:bodyPr/>
                    <a:lstStyle/>
                    <a:p>
                      <a:r>
                        <a:rPr lang="en-US" sz="2800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Jan 2000- Dec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Jan 2001 – Mar 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Apr 2003 – Sep 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Oct 2008 - 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976124"/>
                  </a:ext>
                </a:extLst>
              </a:tr>
              <a:tr h="652635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$/</a:t>
                      </a:r>
                      <a:r>
                        <a:rPr lang="en-US" sz="2800" dirty="0" err="1"/>
                        <a:t>lb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538219"/>
                  </a:ext>
                </a:extLst>
              </a:tr>
              <a:tr h="845878">
                <a:tc>
                  <a:txBody>
                    <a:bodyPr/>
                    <a:lstStyle/>
                    <a:p>
                      <a:r>
                        <a:rPr lang="en-US" sz="28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0.2003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46483"/>
                  </a:ext>
                </a:extLst>
              </a:tr>
              <a:tr h="997452">
                <a:tc>
                  <a:txBody>
                    <a:bodyPr/>
                    <a:lstStyle/>
                    <a:p>
                      <a:r>
                        <a:rPr lang="en-US" sz="2800" dirty="0"/>
                        <a:t>Dry Whey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7030A0"/>
                          </a:solidFill>
                        </a:rPr>
                        <a:t>0.159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0.1991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57535"/>
                  </a:ext>
                </a:extLst>
              </a:tr>
              <a:tr h="845878">
                <a:tc>
                  <a:txBody>
                    <a:bodyPr/>
                    <a:lstStyle/>
                    <a:p>
                      <a:r>
                        <a:rPr lang="en-US" sz="2800" dirty="0"/>
                        <a:t>Butter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0.1715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760396"/>
                  </a:ext>
                </a:extLst>
              </a:tr>
              <a:tr h="845878">
                <a:tc>
                  <a:txBody>
                    <a:bodyPr/>
                    <a:lstStyle/>
                    <a:p>
                      <a:r>
                        <a:rPr lang="en-US" sz="2800" dirty="0"/>
                        <a:t>NFDM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0.1678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96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1085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7EDB6C-71E7-3CE0-C78B-AE22F85395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3" name="FRED Graph Chart" descr="FRED Graph">
            <a:hlinkClick r:id="rId2" tooltip="View this chart in your browser. "/>
            <a:extLst>
              <a:ext uri="{FF2B5EF4-FFF2-40B4-BE49-F238E27FC236}">
                <a16:creationId xmlns:a16="http://schemas.microsoft.com/office/drawing/2014/main" id="{8036BFFA-E600-4BC6-B602-F9D5AD37F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69" y="439615"/>
            <a:ext cx="9084223" cy="612656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4FCD3A0-B4F8-257D-42F4-7701D797C3A0}"/>
              </a:ext>
            </a:extLst>
          </p:cNvPr>
          <p:cNvCxnSpPr/>
          <p:nvPr/>
        </p:nvCxnSpPr>
        <p:spPr>
          <a:xfrm flipH="1" flipV="1">
            <a:off x="5860073" y="940777"/>
            <a:ext cx="43962" cy="4994031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37BF01A-7183-0643-352B-CDD808995A73}"/>
              </a:ext>
            </a:extLst>
          </p:cNvPr>
          <p:cNvSpPr txBox="1"/>
          <p:nvPr/>
        </p:nvSpPr>
        <p:spPr>
          <a:xfrm>
            <a:off x="4901711" y="13762"/>
            <a:ext cx="323787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Last make allowance adjustment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FD6FAC3-3C21-39D1-5830-C764E977FFC8}"/>
              </a:ext>
            </a:extLst>
          </p:cNvPr>
          <p:cNvCxnSpPr/>
          <p:nvPr/>
        </p:nvCxnSpPr>
        <p:spPr>
          <a:xfrm flipH="1">
            <a:off x="5904035" y="356718"/>
            <a:ext cx="189034" cy="531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7733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EFDF346-CA8F-6D5B-7C04-BF05F2F9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Oct 2008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25A84B-ACB3-DC5E-A93E-F934240F7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Energy prices and labor have increased (among other costs)</a:t>
            </a:r>
          </a:p>
          <a:p>
            <a:pPr lvl="3"/>
            <a:endParaRPr lang="en-US" dirty="0"/>
          </a:p>
          <a:p>
            <a:r>
              <a:rPr lang="en-US" dirty="0"/>
              <a:t>Efficiency and productivity of new plants have increased</a:t>
            </a:r>
          </a:p>
          <a:p>
            <a:pPr lvl="3"/>
            <a:endParaRPr lang="en-US" dirty="0"/>
          </a:p>
          <a:p>
            <a:r>
              <a:rPr lang="en-US" dirty="0"/>
              <a:t>Where are the newer/larger plants compared to the older/smaller plants?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9C05C8-29BB-0AC0-0DB9-4AF4C726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0822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00A16-02E1-7FB5-F232-3842A96E2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8043"/>
            <a:ext cx="8207088" cy="1145169"/>
          </a:xfrm>
        </p:spPr>
        <p:txBody>
          <a:bodyPr/>
          <a:lstStyle/>
          <a:p>
            <a:r>
              <a:rPr lang="en-US" dirty="0"/>
              <a:t>Make Allowances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5C692D4-76A0-6E22-D20A-AA26D7FE99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8912"/>
              </p:ext>
            </p:extLst>
          </p:nvPr>
        </p:nvGraphicFramePr>
        <p:xfrm>
          <a:off x="423048" y="985470"/>
          <a:ext cx="8297617" cy="4847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8">
                  <a:extLst>
                    <a:ext uri="{9D8B030D-6E8A-4147-A177-3AD203B41FA5}">
                      <a16:colId xmlns:a16="http://schemas.microsoft.com/office/drawing/2014/main" val="3886731124"/>
                    </a:ext>
                  </a:extLst>
                </a:gridCol>
                <a:gridCol w="1884465">
                  <a:extLst>
                    <a:ext uri="{9D8B030D-6E8A-4147-A177-3AD203B41FA5}">
                      <a16:colId xmlns:a16="http://schemas.microsoft.com/office/drawing/2014/main" val="1170759885"/>
                    </a:ext>
                  </a:extLst>
                </a:gridCol>
                <a:gridCol w="2489724">
                  <a:extLst>
                    <a:ext uri="{9D8B030D-6E8A-4147-A177-3AD203B41FA5}">
                      <a16:colId xmlns:a16="http://schemas.microsoft.com/office/drawing/2014/main" val="1461525025"/>
                    </a:ext>
                  </a:extLst>
                </a:gridCol>
                <a:gridCol w="2307980">
                  <a:extLst>
                    <a:ext uri="{9D8B030D-6E8A-4147-A177-3AD203B41FA5}">
                      <a16:colId xmlns:a16="http://schemas.microsoft.com/office/drawing/2014/main" val="2796112317"/>
                    </a:ext>
                  </a:extLst>
                </a:gridCol>
              </a:tblGrid>
              <a:tr h="671586">
                <a:tc>
                  <a:txBody>
                    <a:bodyPr/>
                    <a:lstStyle/>
                    <a:p>
                      <a:r>
                        <a:rPr lang="en-US" sz="2800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Stephenson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NMPF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976124"/>
                  </a:ext>
                </a:extLst>
              </a:tr>
              <a:tr h="4047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$/</a:t>
                      </a:r>
                      <a:r>
                        <a:rPr lang="en-US" sz="2800" dirty="0" err="1"/>
                        <a:t>lb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538219"/>
                  </a:ext>
                </a:extLst>
              </a:tr>
              <a:tr h="671586">
                <a:tc>
                  <a:txBody>
                    <a:bodyPr/>
                    <a:lstStyle/>
                    <a:p>
                      <a:r>
                        <a:rPr lang="en-US" sz="28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0.2003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0.2476</a:t>
                      </a:r>
                    </a:p>
                    <a:p>
                      <a:pPr algn="ctr"/>
                      <a:r>
                        <a:rPr lang="en-US" sz="2400" dirty="0"/>
                        <a:t>(0.1454-0.3792)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0.24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46483"/>
                  </a:ext>
                </a:extLst>
              </a:tr>
              <a:tr h="671586">
                <a:tc>
                  <a:txBody>
                    <a:bodyPr/>
                    <a:lstStyle/>
                    <a:p>
                      <a:r>
                        <a:rPr lang="en-US" sz="2800" dirty="0"/>
                        <a:t>Dry Whey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0.1991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0.2650</a:t>
                      </a:r>
                    </a:p>
                    <a:p>
                      <a:pPr algn="ctr"/>
                      <a:r>
                        <a:rPr lang="en-US" sz="2400" dirty="0"/>
                        <a:t>(0.1895-0.3502)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0.23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57535"/>
                  </a:ext>
                </a:extLst>
              </a:tr>
              <a:tr h="671586">
                <a:tc>
                  <a:txBody>
                    <a:bodyPr/>
                    <a:lstStyle/>
                    <a:p>
                      <a:r>
                        <a:rPr lang="en-US" sz="2800" dirty="0"/>
                        <a:t>Butter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0.1411</a:t>
                      </a:r>
                    </a:p>
                    <a:p>
                      <a:pPr algn="ctr"/>
                      <a:r>
                        <a:rPr lang="en-US" sz="2400" dirty="0"/>
                        <a:t>(0.1151-0.2289)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0.21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760396"/>
                  </a:ext>
                </a:extLst>
              </a:tr>
              <a:tr h="671586">
                <a:tc>
                  <a:txBody>
                    <a:bodyPr/>
                    <a:lstStyle/>
                    <a:p>
                      <a:r>
                        <a:rPr lang="en-US" sz="2800" dirty="0"/>
                        <a:t>NFDM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0.2933</a:t>
                      </a:r>
                    </a:p>
                    <a:p>
                      <a:pPr algn="ctr"/>
                      <a:r>
                        <a:rPr lang="en-US" sz="2400" dirty="0"/>
                        <a:t>(0.2128-0.4323)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9621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F787F5-F15D-F724-7BC1-06868BFF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C. Wolf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104FD-D8A4-01B3-7E58-6368A2FB2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218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834781-D9A9-3D4F-2399-ABE72FD3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87" y="230585"/>
            <a:ext cx="8207088" cy="1145169"/>
          </a:xfrm>
        </p:spPr>
        <p:txBody>
          <a:bodyPr/>
          <a:lstStyle/>
          <a:p>
            <a:r>
              <a:rPr lang="en-US" dirty="0"/>
              <a:t>Make Allowance: </a:t>
            </a:r>
            <a:br>
              <a:rPr lang="en-US" dirty="0"/>
            </a:br>
            <a:r>
              <a:rPr lang="en-US" dirty="0"/>
              <a:t>Processor Effects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7C1F3-A7C2-F7C8-65B9-CC879C431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456" y="1714500"/>
            <a:ext cx="8376606" cy="4281854"/>
          </a:xfrm>
        </p:spPr>
        <p:txBody>
          <a:bodyPr>
            <a:normAutofit/>
          </a:bodyPr>
          <a:lstStyle/>
          <a:p>
            <a:r>
              <a:rPr lang="en-US" dirty="0"/>
              <a:t>Case 1: manufacturing costs &lt; make allowance</a:t>
            </a:r>
          </a:p>
          <a:p>
            <a:pPr lvl="1"/>
            <a:r>
              <a:rPr lang="en-US" dirty="0"/>
              <a:t>Pay higher price for milk and/or make profit</a:t>
            </a:r>
          </a:p>
          <a:p>
            <a:pPr lvl="1"/>
            <a:endParaRPr lang="en-US" dirty="0"/>
          </a:p>
          <a:p>
            <a:r>
              <a:rPr lang="en-US" dirty="0"/>
              <a:t>Case 2: manufacturing costs &gt; make allowance</a:t>
            </a:r>
          </a:p>
          <a:p>
            <a:pPr lvl="1"/>
            <a:r>
              <a:rPr lang="en-US" dirty="0"/>
              <a:t>A.  Make up the difference in sales margins or from blending income from other sources</a:t>
            </a:r>
          </a:p>
          <a:p>
            <a:pPr lvl="1"/>
            <a:r>
              <a:rPr lang="en-US" dirty="0"/>
              <a:t>B. </a:t>
            </a:r>
            <a:r>
              <a:rPr lang="en-US" dirty="0" err="1"/>
              <a:t>Depool</a:t>
            </a:r>
            <a:r>
              <a:rPr lang="en-US" dirty="0"/>
              <a:t> from FMMOs</a:t>
            </a:r>
          </a:p>
          <a:p>
            <a:pPr lvl="1"/>
            <a:r>
              <a:rPr lang="en-US" dirty="0"/>
              <a:t>C. Cease manufacturing or exit industry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4BEE89-EFAE-1EDB-45A8-385EC0CBA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641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875F1-4170-39D9-336D-60C1F401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56" y="259059"/>
            <a:ext cx="8207088" cy="1145169"/>
          </a:xfrm>
        </p:spPr>
        <p:txBody>
          <a:bodyPr/>
          <a:lstStyle/>
          <a:p>
            <a:r>
              <a:rPr lang="en-US" dirty="0"/>
              <a:t>Hypothesized Effects of Higher Make Allowance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2A709-67DE-5183-54FA-4E65B466E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Short-term: Lower farm milk price</a:t>
            </a:r>
          </a:p>
          <a:p>
            <a:pPr lvl="1"/>
            <a:r>
              <a:rPr lang="en-US" dirty="0"/>
              <a:t>If returns to cooperative manufacturing are increased those will be returned to owner-members or reinvested</a:t>
            </a:r>
          </a:p>
          <a:p>
            <a:pPr lvl="1"/>
            <a:endParaRPr lang="en-US" dirty="0"/>
          </a:p>
          <a:p>
            <a:r>
              <a:rPr lang="en-US" dirty="0"/>
              <a:t>Longer-term: attract investment in manufacturing facilities and increase derived demand for farm milk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D0CCC9-26EE-5473-96F7-849B934B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82A39-9843-ECF5-6D66-FF5D6D782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877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4446" y="384693"/>
            <a:ext cx="8207088" cy="1145169"/>
          </a:xfrm>
        </p:spPr>
        <p:txBody>
          <a:bodyPr/>
          <a:lstStyle/>
          <a:p>
            <a:r>
              <a:rPr lang="en-US" dirty="0"/>
              <a:t>Pooling issues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456" y="1529862"/>
            <a:ext cx="8271098" cy="4426926"/>
          </a:xfrm>
        </p:spPr>
        <p:txBody>
          <a:bodyPr>
            <a:normAutofit/>
          </a:bodyPr>
          <a:lstStyle/>
          <a:p>
            <a:r>
              <a:rPr lang="en-US" dirty="0"/>
              <a:t>Considered an individual Order decision</a:t>
            </a:r>
          </a:p>
          <a:p>
            <a:pPr lvl="3"/>
            <a:endParaRPr lang="en-US" dirty="0"/>
          </a:p>
          <a:p>
            <a:r>
              <a:rPr lang="en-US" dirty="0"/>
              <a:t>If you make the price changes, will that address the pooling (</a:t>
            </a:r>
            <a:r>
              <a:rPr lang="en-US" dirty="0" err="1"/>
              <a:t>depooling</a:t>
            </a:r>
            <a:r>
              <a:rPr lang="en-US" dirty="0"/>
              <a:t>) issues?</a:t>
            </a:r>
          </a:p>
          <a:p>
            <a:pPr lvl="4"/>
            <a:endParaRPr lang="en-US" dirty="0"/>
          </a:p>
          <a:p>
            <a:r>
              <a:rPr lang="en-US" dirty="0"/>
              <a:t>Northeast Order has the most stringent pooling rules at the current time</a:t>
            </a:r>
          </a:p>
          <a:p>
            <a:pPr lvl="3"/>
            <a:endParaRPr lang="en-US" dirty="0"/>
          </a:p>
          <a:p>
            <a:r>
              <a:rPr lang="en-US" dirty="0"/>
              <a:t>If milk jumps in and out is it really servicing that market?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82050" y="6283325"/>
            <a:ext cx="361950" cy="365125"/>
          </a:xfrm>
        </p:spPr>
        <p:txBody>
          <a:bodyPr/>
          <a:lstStyle/>
          <a:p>
            <a:fld id="{A4A00DF7-6AE2-7340-9EE1-6F4F020C789C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5BEF0-BFD5-4C0C-C50F-CB8EB3A7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0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B37E3D-3D56-7A10-1EE0-AC6FF7F8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USDA Prices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AE53BE2-790F-CB8E-A124-E5C38A9A3C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27588" y="1821862"/>
          <a:ext cx="6901962" cy="3488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138">
                  <a:extLst>
                    <a:ext uri="{9D8B030D-6E8A-4147-A177-3AD203B41FA5}">
                      <a16:colId xmlns:a16="http://schemas.microsoft.com/office/drawing/2014/main" val="3357282994"/>
                    </a:ext>
                  </a:extLst>
                </a:gridCol>
                <a:gridCol w="2316412">
                  <a:extLst>
                    <a:ext uri="{9D8B030D-6E8A-4147-A177-3AD203B41FA5}">
                      <a16:colId xmlns:a16="http://schemas.microsoft.com/office/drawing/2014/main" val="3103469721"/>
                    </a:ext>
                  </a:extLst>
                </a:gridCol>
                <a:gridCol w="2316412">
                  <a:extLst>
                    <a:ext uri="{9D8B030D-6E8A-4147-A177-3AD203B41FA5}">
                      <a16:colId xmlns:a16="http://schemas.microsoft.com/office/drawing/2014/main" val="2797385093"/>
                    </a:ext>
                  </a:extLst>
                </a:gridCol>
              </a:tblGrid>
              <a:tr h="697739">
                <a:tc>
                  <a:txBody>
                    <a:bodyPr/>
                    <a:lstStyle/>
                    <a:p>
                      <a:r>
                        <a:rPr lang="en-US" sz="2400" dirty="0"/>
                        <a:t>Commodity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2023 Forecast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822637"/>
                  </a:ext>
                </a:extLst>
              </a:tr>
              <a:tr h="697739">
                <a:tc>
                  <a:txBody>
                    <a:bodyPr/>
                    <a:lstStyle/>
                    <a:p>
                      <a:r>
                        <a:rPr lang="en-US" sz="2400" b="1" dirty="0"/>
                        <a:t>Corn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$6.77/</a:t>
                      </a:r>
                      <a:r>
                        <a:rPr lang="en-US" sz="2400" b="1" dirty="0" err="1"/>
                        <a:t>bu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$6.70/</a:t>
                      </a:r>
                      <a:r>
                        <a:rPr lang="en-US" sz="2400" b="1" dirty="0" err="1"/>
                        <a:t>bu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081007"/>
                  </a:ext>
                </a:extLst>
              </a:tr>
              <a:tr h="697739">
                <a:tc>
                  <a:txBody>
                    <a:bodyPr/>
                    <a:lstStyle/>
                    <a:p>
                      <a:r>
                        <a:rPr lang="en-US" sz="2400" b="1" dirty="0"/>
                        <a:t>Soybeans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$14.88/</a:t>
                      </a:r>
                      <a:r>
                        <a:rPr lang="en-US" sz="2400" b="1" dirty="0" err="1"/>
                        <a:t>bu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$14.20/</a:t>
                      </a:r>
                      <a:r>
                        <a:rPr lang="en-US" sz="2400" b="1" dirty="0" err="1"/>
                        <a:t>bu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713604"/>
                  </a:ext>
                </a:extLst>
              </a:tr>
              <a:tr h="697739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313943"/>
                  </a:ext>
                </a:extLst>
              </a:tr>
              <a:tr h="697739">
                <a:tc>
                  <a:txBody>
                    <a:bodyPr/>
                    <a:lstStyle/>
                    <a:p>
                      <a:r>
                        <a:rPr lang="en-US" sz="2400" b="1" dirty="0"/>
                        <a:t>All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$25.55/cwt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$21.60/cwt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95563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23560-84FA-1555-0C24-265366F5B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4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4C4EA0-FD21-D16D-5679-5E8654D2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142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Chris Wolf</a:t>
            </a:r>
          </a:p>
          <a:p>
            <a:pPr marL="0" indent="0" algn="ctr">
              <a:buNone/>
            </a:pPr>
            <a:r>
              <a:rPr lang="en-US" sz="4000" dirty="0"/>
              <a:t>cwolf@cornell.edu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461CB-4CA9-2A43-A3FA-624E1DA485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723" y="6079803"/>
            <a:ext cx="3429000" cy="7734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F4914-00BB-9CCB-203B-00E7D56DB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4C19-BAF2-E6D0-8AD6-1DBE2BA23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56" y="342312"/>
            <a:ext cx="8207088" cy="1145169"/>
          </a:xfrm>
        </p:spPr>
        <p:txBody>
          <a:bodyPr/>
          <a:lstStyle/>
          <a:p>
            <a:r>
              <a:rPr lang="en-US" dirty="0"/>
              <a:t>Major Changes/Trends </a:t>
            </a:r>
            <a:br>
              <a:rPr lang="en-US" dirty="0"/>
            </a:br>
            <a:r>
              <a:rPr lang="en-US" dirty="0"/>
              <a:t>in Past 2 Decades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8EF4E-4D30-EF9B-7099-4BF8DC43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now 18% US milk production</a:t>
            </a:r>
          </a:p>
          <a:p>
            <a:endParaRPr lang="en-US" dirty="0"/>
          </a:p>
          <a:p>
            <a:r>
              <a:rPr lang="en-US" dirty="0"/>
              <a:t>Beverage consumption down, cheese, butter and yogurt consumption up</a:t>
            </a:r>
          </a:p>
          <a:p>
            <a:endParaRPr lang="en-US" dirty="0"/>
          </a:p>
          <a:p>
            <a:r>
              <a:rPr lang="en-US" dirty="0"/>
              <a:t>Consolidation at every level of supply chain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408B1-40E8-D45B-5000-A47204F04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5DF3DA-9006-D6B1-0EE2-23AF6BA5D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08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019622-9928-1E86-7026-74728C0A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F845FC7-09E2-14E7-E5DB-01DC56124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FA6FC6D-0453-02E0-5CFE-3DCEEE662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25"/>
            <a:ext cx="9144000" cy="563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8E5BE0-30B5-807F-A11F-778B7C775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9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55" y="169060"/>
            <a:ext cx="8276217" cy="687468"/>
          </a:xfrm>
        </p:spPr>
        <p:txBody>
          <a:bodyPr/>
          <a:lstStyle/>
          <a:p>
            <a:r>
              <a:rPr lang="en-US" sz="2800" dirty="0"/>
              <a:t>US Total Dairy Consumption </a:t>
            </a:r>
            <a:br>
              <a:rPr lang="en-US" sz="2800" dirty="0"/>
            </a:br>
            <a:r>
              <a:rPr lang="en-US" sz="2800" dirty="0"/>
              <a:t>per capita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708526"/>
              </p:ext>
            </p:extLst>
          </p:nvPr>
        </p:nvGraphicFramePr>
        <p:xfrm>
          <a:off x="63661" y="1024359"/>
          <a:ext cx="9034040" cy="5191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4403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C3352F-7555-435D-77C1-01A2775D3C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00DF7-6AE2-7340-9EE1-6F4F020C789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BDC4BAA-D13A-61C1-4FA5-556B873924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400019"/>
              </p:ext>
            </p:extLst>
          </p:nvPr>
        </p:nvGraphicFramePr>
        <p:xfrm>
          <a:off x="1204545" y="39565"/>
          <a:ext cx="6515769" cy="344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28D8133-7192-EEF1-CF01-C61322A23E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1033220"/>
              </p:ext>
            </p:extLst>
          </p:nvPr>
        </p:nvGraphicFramePr>
        <p:xfrm>
          <a:off x="848457" y="3398226"/>
          <a:ext cx="7693269" cy="3459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924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Source of Dissatisfaction with FMMOs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 enough money to go around</a:t>
            </a:r>
          </a:p>
          <a:p>
            <a:endParaRPr lang="en-US" dirty="0"/>
          </a:p>
          <a:p>
            <a:r>
              <a:rPr lang="en-US" dirty="0"/>
              <a:t>Changing utilization, pooling issues</a:t>
            </a:r>
          </a:p>
          <a:p>
            <a:endParaRPr lang="en-US" dirty="0"/>
          </a:p>
          <a:p>
            <a:r>
              <a:rPr lang="en-US" dirty="0"/>
              <a:t>These factors are related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82050" y="6283325"/>
            <a:ext cx="361950" cy="365125"/>
          </a:xfrm>
        </p:spPr>
        <p:txBody>
          <a:bodyPr/>
          <a:lstStyle/>
          <a:p>
            <a:fld id="{A4A00DF7-6AE2-7340-9EE1-6F4F020C789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C2C67-E793-20C2-72D2-5C0264A5D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3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21738</TotalTime>
  <Words>1491</Words>
  <Application>Microsoft Office PowerPoint</Application>
  <PresentationFormat>On-screen Show (4:3)</PresentationFormat>
  <Paragraphs>529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Lora</vt:lpstr>
      <vt:lpstr>SourceSansPro</vt:lpstr>
      <vt:lpstr>Times New Roman</vt:lpstr>
      <vt:lpstr>Work sans</vt:lpstr>
      <vt:lpstr>Office Theme</vt:lpstr>
      <vt:lpstr>US Dairy Policy in 2023</vt:lpstr>
      <vt:lpstr>Dairy Policy</vt:lpstr>
      <vt:lpstr>PowerPoint Presentation</vt:lpstr>
      <vt:lpstr>USDA Prices</vt:lpstr>
      <vt:lpstr>Major Changes/Trends  in Past 2 Decades</vt:lpstr>
      <vt:lpstr>PowerPoint Presentation</vt:lpstr>
      <vt:lpstr>US Total Dairy Consumption  per capita</vt:lpstr>
      <vt:lpstr>PowerPoint Presentation</vt:lpstr>
      <vt:lpstr>Primary Source of Dissatisfaction with FMMOs</vt:lpstr>
      <vt:lpstr>Producer Price Differential</vt:lpstr>
      <vt:lpstr>Producer Price Differential</vt:lpstr>
      <vt:lpstr>PPD Summary Statistics</vt:lpstr>
      <vt:lpstr>PowerPoint Presentation</vt:lpstr>
      <vt:lpstr>Factors Contributing to Negative PPDs  </vt:lpstr>
      <vt:lpstr>Class I Utilization</vt:lpstr>
      <vt:lpstr>Class III Utilization</vt:lpstr>
      <vt:lpstr>Class IV Utilization</vt:lpstr>
      <vt:lpstr>Long-term Utilization Trends</vt:lpstr>
      <vt:lpstr>Class I Utilization (%)</vt:lpstr>
      <vt:lpstr>Class I Quantity</vt:lpstr>
      <vt:lpstr>Northeast Class I Contribution</vt:lpstr>
      <vt:lpstr>Northeast Region Challenges</vt:lpstr>
      <vt:lpstr>NMPF “Modernization” Proposal</vt:lpstr>
      <vt:lpstr>Class I Skim Price Formula</vt:lpstr>
      <vt:lpstr>Advanced Class I Skim Price  Under Alternative Calculations</vt:lpstr>
      <vt:lpstr>Summary Statistics  Advanced Class I Skim Price</vt:lpstr>
      <vt:lpstr>Difference Between  (Average + 0.74) and (Higher of)  Class I Skim Price</vt:lpstr>
      <vt:lpstr>Frequency of Advanced  Class III and IV Price Differences</vt:lpstr>
      <vt:lpstr>Which do farmers prefer?</vt:lpstr>
      <vt:lpstr>Where are the “release valves” of FMMOs?</vt:lpstr>
      <vt:lpstr>PowerPoint Presentation</vt:lpstr>
      <vt:lpstr>PowerPoint Presentation</vt:lpstr>
      <vt:lpstr>Previous Make Allowance</vt:lpstr>
      <vt:lpstr>PowerPoint Presentation</vt:lpstr>
      <vt:lpstr>Since Oct 2008</vt:lpstr>
      <vt:lpstr>Make Allowances</vt:lpstr>
      <vt:lpstr>Make Allowance:  Processor Effects</vt:lpstr>
      <vt:lpstr>Hypothesized Effects of Higher Make Allowance</vt:lpstr>
      <vt:lpstr>Pooling issues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Dairy  Situation &amp; Outlook</dc:title>
  <dc:creator>Christopher Allen Wolf</dc:creator>
  <cp:lastModifiedBy>Christopher Allen Wolf</cp:lastModifiedBy>
  <cp:revision>445</cp:revision>
  <cp:lastPrinted>2023-01-20T02:08:08Z</cp:lastPrinted>
  <dcterms:created xsi:type="dcterms:W3CDTF">2020-01-21T22:01:47Z</dcterms:created>
  <dcterms:modified xsi:type="dcterms:W3CDTF">2023-01-26T13:48:08Z</dcterms:modified>
</cp:coreProperties>
</file>