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419" r:id="rId11"/>
    <p:sldId id="418" r:id="rId12"/>
    <p:sldId id="278" r:id="rId13"/>
    <p:sldId id="279" r:id="rId14"/>
    <p:sldId id="281" r:id="rId15"/>
    <p:sldId id="283" r:id="rId16"/>
    <p:sldId id="284" r:id="rId17"/>
    <p:sldId id="285" r:id="rId18"/>
    <p:sldId id="286" r:id="rId19"/>
    <p:sldId id="269" r:id="rId20"/>
    <p:sldId id="420" r:id="rId21"/>
    <p:sldId id="425" r:id="rId22"/>
    <p:sldId id="421" r:id="rId23"/>
    <p:sldId id="422" r:id="rId24"/>
    <p:sldId id="423" r:id="rId25"/>
    <p:sldId id="292" r:id="rId26"/>
    <p:sldId id="293" r:id="rId27"/>
    <p:sldId id="413" r:id="rId28"/>
    <p:sldId id="304" r:id="rId29"/>
    <p:sldId id="416" r:id="rId30"/>
    <p:sldId id="306" r:id="rId31"/>
    <p:sldId id="424" r:id="rId32"/>
    <p:sldId id="417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C50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0"/>
    <p:restoredTop sz="96327"/>
  </p:normalViewPr>
  <p:slideViewPr>
    <p:cSldViewPr snapToGrid="0" snapToObjects="1">
      <p:cViewPr varScale="1">
        <p:scale>
          <a:sx n="87" d="100"/>
          <a:sy n="87" d="100"/>
        </p:scale>
        <p:origin x="63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Users\markstephenson\Desktop\Outlook\Credit%20Card%20Debt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Volumes\Work%20Archive\%20Dairy%20Resources\Price%20Projection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Volumes\Work%20Archive\%20Dairy%20Resources\Outlook%20Graph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Work%20Archive\%20Dairy%20Resources\Outlook%20Graph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Volumes\Work%20Archive\%20Dairy%20Resources\Outlook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Milk Equivalent Consumption—All Products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4193371145179"/>
          <c:y val="0.126901408450704"/>
          <c:w val="0.82760044528568644"/>
          <c:h val="0.73146412332261301"/>
        </c:manualLayout>
      </c:layout>
      <c:lineChart>
        <c:grouping val="standard"/>
        <c:varyColors val="0"/>
        <c:ser>
          <c:idx val="0"/>
          <c:order val="0"/>
          <c:tx>
            <c:strRef>
              <c:f>'Per Capita Consumption'!$N$1</c:f>
              <c:strCache>
                <c:ptCount val="1"/>
                <c:pt idx="0">
                  <c:v>Milk Equivalent—All Products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'Per Capita Consumption'!$A$2:$A$49</c:f>
              <c:strCach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 </c:v>
                </c:pt>
                <c:pt idx="18">
                  <c:v>1993 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 </c:v>
                </c:pt>
                <c:pt idx="24">
                  <c:v>1999 </c:v>
                </c:pt>
                <c:pt idx="25">
                  <c:v>2000 </c:v>
                </c:pt>
                <c:pt idx="26">
                  <c:v>2001</c:v>
                </c:pt>
                <c:pt idx="27">
                  <c:v>2002</c:v>
                </c:pt>
                <c:pt idx="28">
                  <c:v>2003 </c:v>
                </c:pt>
                <c:pt idx="29">
                  <c:v>2004 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 </c:v>
                </c:pt>
                <c:pt idx="34">
                  <c:v>2009 </c:v>
                </c:pt>
                <c:pt idx="35">
                  <c:v>2010</c:v>
                </c:pt>
                <c:pt idx="36">
                  <c:v>2011 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strCache>
            </c:strRef>
          </c:cat>
          <c:val>
            <c:numRef>
              <c:f>'Per Capita Consumption'!$N$2:$N$49</c:f>
              <c:numCache>
                <c:formatCode>0</c:formatCode>
                <c:ptCount val="48"/>
                <c:pt idx="0">
                  <c:v>539.13220634060735</c:v>
                </c:pt>
                <c:pt idx="1">
                  <c:v>539.72068704565777</c:v>
                </c:pt>
                <c:pt idx="2">
                  <c:v>540.21313209740322</c:v>
                </c:pt>
                <c:pt idx="3">
                  <c:v>544.26848170361882</c:v>
                </c:pt>
                <c:pt idx="4">
                  <c:v>548.20377241118831</c:v>
                </c:pt>
                <c:pt idx="5">
                  <c:v>543.22299605666456</c:v>
                </c:pt>
                <c:pt idx="6">
                  <c:v>540.57991181305056</c:v>
                </c:pt>
                <c:pt idx="7">
                  <c:v>554.55062277120271</c:v>
                </c:pt>
                <c:pt idx="8">
                  <c:v>572.92355755483197</c:v>
                </c:pt>
                <c:pt idx="9">
                  <c:v>581.95965271548732</c:v>
                </c:pt>
                <c:pt idx="10">
                  <c:v>593.76598760410286</c:v>
                </c:pt>
                <c:pt idx="11">
                  <c:v>591.541277617795</c:v>
                </c:pt>
                <c:pt idx="12">
                  <c:v>601.31216948649944</c:v>
                </c:pt>
                <c:pt idx="13">
                  <c:v>582.55006713710259</c:v>
                </c:pt>
                <c:pt idx="14">
                  <c:v>563.84681938368738</c:v>
                </c:pt>
                <c:pt idx="15">
                  <c:v>567.96811283642239</c:v>
                </c:pt>
                <c:pt idx="16">
                  <c:v>563.71181847230491</c:v>
                </c:pt>
                <c:pt idx="17">
                  <c:v>562.4304187719448</c:v>
                </c:pt>
                <c:pt idx="18">
                  <c:v>569.26860194808944</c:v>
                </c:pt>
                <c:pt idx="19">
                  <c:v>579.19167597741057</c:v>
                </c:pt>
                <c:pt idx="20">
                  <c:v>572.10002049026173</c:v>
                </c:pt>
                <c:pt idx="21">
                  <c:v>562.67135786171639</c:v>
                </c:pt>
                <c:pt idx="22">
                  <c:v>565.09483895557673</c:v>
                </c:pt>
                <c:pt idx="23">
                  <c:v>570.90157623806624</c:v>
                </c:pt>
                <c:pt idx="24">
                  <c:v>583.92553344862711</c:v>
                </c:pt>
                <c:pt idx="25">
                  <c:v>589.95567605903193</c:v>
                </c:pt>
                <c:pt idx="26">
                  <c:v>585.19895747788723</c:v>
                </c:pt>
                <c:pt idx="27">
                  <c:v>587.68945521150965</c:v>
                </c:pt>
                <c:pt idx="28">
                  <c:v>596.36283366594591</c:v>
                </c:pt>
                <c:pt idx="29">
                  <c:v>593.78586072572011</c:v>
                </c:pt>
                <c:pt idx="30">
                  <c:v>603.17155104875428</c:v>
                </c:pt>
                <c:pt idx="31">
                  <c:v>611.70056718159378</c:v>
                </c:pt>
                <c:pt idx="32">
                  <c:v>611.96563500619266</c:v>
                </c:pt>
                <c:pt idx="33">
                  <c:v>606.29848466780356</c:v>
                </c:pt>
                <c:pt idx="34">
                  <c:v>606.64001273226222</c:v>
                </c:pt>
                <c:pt idx="35">
                  <c:v>603.44028562271978</c:v>
                </c:pt>
                <c:pt idx="36">
                  <c:v>603.35443736843047</c:v>
                </c:pt>
                <c:pt idx="37">
                  <c:v>614.06673609178154</c:v>
                </c:pt>
                <c:pt idx="38">
                  <c:v>606.44639225014987</c:v>
                </c:pt>
                <c:pt idx="39">
                  <c:v>614.92528668268108</c:v>
                </c:pt>
                <c:pt idx="40">
                  <c:v>628.49856818166359</c:v>
                </c:pt>
                <c:pt idx="41">
                  <c:v>644.38111870956084</c:v>
                </c:pt>
                <c:pt idx="42">
                  <c:v>643.06500267400304</c:v>
                </c:pt>
                <c:pt idx="43">
                  <c:v>644.32356663051564</c:v>
                </c:pt>
                <c:pt idx="44">
                  <c:v>651.53829474634551</c:v>
                </c:pt>
                <c:pt idx="45">
                  <c:v>654.55184379865591</c:v>
                </c:pt>
                <c:pt idx="46">
                  <c:v>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24-294F-9477-D0B6EBFF1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9997728"/>
        <c:axId val="760000480"/>
      </c:lineChart>
      <c:catAx>
        <c:axId val="75999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004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6000048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Pounds per Person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9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Skim Milk Powder Prices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'Intl Product Prices'!$G$1</c:f>
              <c:strCache>
                <c:ptCount val="1"/>
                <c:pt idx="0">
                  <c:v>EU SMP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Prices'!$G$2:$G$102</c:f>
              <c:numCache>
                <c:formatCode>General</c:formatCode>
                <c:ptCount val="101"/>
                <c:pt idx="0">
                  <c:v>1.42557486</c:v>
                </c:pt>
                <c:pt idx="1">
                  <c:v>1.2159358300000001</c:v>
                </c:pt>
                <c:pt idx="2">
                  <c:v>1.1554270099999999</c:v>
                </c:pt>
                <c:pt idx="3">
                  <c:v>1.0758635299999999</c:v>
                </c:pt>
                <c:pt idx="4">
                  <c:v>1.0278268699999999</c:v>
                </c:pt>
                <c:pt idx="5">
                  <c:v>0.98372764999999995</c:v>
                </c:pt>
                <c:pt idx="6">
                  <c:v>1.09712565</c:v>
                </c:pt>
                <c:pt idx="7">
                  <c:v>1.0435193199999999</c:v>
                </c:pt>
                <c:pt idx="8">
                  <c:v>0.96981061999999996</c:v>
                </c:pt>
                <c:pt idx="9">
                  <c:v>0.92014377000000003</c:v>
                </c:pt>
                <c:pt idx="10">
                  <c:v>0.90202954999999996</c:v>
                </c:pt>
                <c:pt idx="11">
                  <c:v>0.85171759000000002</c:v>
                </c:pt>
                <c:pt idx="12">
                  <c:v>0.79783592999999997</c:v>
                </c:pt>
                <c:pt idx="13">
                  <c:v>0.83089807000000004</c:v>
                </c:pt>
                <c:pt idx="14">
                  <c:v>0.90099865000000001</c:v>
                </c:pt>
                <c:pt idx="15">
                  <c:v>0.85345495000000005</c:v>
                </c:pt>
                <c:pt idx="16">
                  <c:v>0.82016336000000001</c:v>
                </c:pt>
                <c:pt idx="17">
                  <c:v>0.79864590999999996</c:v>
                </c:pt>
                <c:pt idx="18">
                  <c:v>0.79324600999999995</c:v>
                </c:pt>
                <c:pt idx="19">
                  <c:v>0.78244619999999998</c:v>
                </c:pt>
                <c:pt idx="20">
                  <c:v>0.78244619999999998</c:v>
                </c:pt>
                <c:pt idx="21">
                  <c:v>0.81388837000000003</c:v>
                </c:pt>
                <c:pt idx="22">
                  <c:v>0.87522637999999997</c:v>
                </c:pt>
                <c:pt idx="23">
                  <c:v>0.89260426000000004</c:v>
                </c:pt>
                <c:pt idx="24">
                  <c:v>0.93528697999999999</c:v>
                </c:pt>
                <c:pt idx="25">
                  <c:v>1.0143966499999999</c:v>
                </c:pt>
                <c:pt idx="26">
                  <c:v>1.03651172</c:v>
                </c:pt>
                <c:pt idx="27">
                  <c:v>1.0048609100000001</c:v>
                </c:pt>
                <c:pt idx="28">
                  <c:v>1.00690754</c:v>
                </c:pt>
                <c:pt idx="29">
                  <c:v>1.01423171</c:v>
                </c:pt>
                <c:pt idx="30">
                  <c:v>0.9471001</c:v>
                </c:pt>
                <c:pt idx="31">
                  <c:v>0.86772150000000003</c:v>
                </c:pt>
                <c:pt idx="32">
                  <c:v>0.85320655000000001</c:v>
                </c:pt>
                <c:pt idx="33">
                  <c:v>0.93031719000000002</c:v>
                </c:pt>
                <c:pt idx="34">
                  <c:v>1.0083350200000001</c:v>
                </c:pt>
                <c:pt idx="35">
                  <c:v>0.95072882999999997</c:v>
                </c:pt>
                <c:pt idx="36">
                  <c:v>0.95571834</c:v>
                </c:pt>
                <c:pt idx="37">
                  <c:v>0.89266906000000001</c:v>
                </c:pt>
                <c:pt idx="38">
                  <c:v>0.82508384999999995</c:v>
                </c:pt>
                <c:pt idx="39">
                  <c:v>0.79968269999999997</c:v>
                </c:pt>
                <c:pt idx="40">
                  <c:v>0.76022018999999996</c:v>
                </c:pt>
                <c:pt idx="41">
                  <c:v>0.76294174000000003</c:v>
                </c:pt>
                <c:pt idx="42">
                  <c:v>0.76112738000000002</c:v>
                </c:pt>
                <c:pt idx="43">
                  <c:v>0.73028311999999995</c:v>
                </c:pt>
                <c:pt idx="44">
                  <c:v>0.75296271999999997</c:v>
                </c:pt>
                <c:pt idx="45">
                  <c:v>0.80285784000000004</c:v>
                </c:pt>
                <c:pt idx="46">
                  <c:v>0.84730985999999997</c:v>
                </c:pt>
                <c:pt idx="47">
                  <c:v>0.81192967999999999</c:v>
                </c:pt>
                <c:pt idx="48">
                  <c:v>0.83687723999999997</c:v>
                </c:pt>
                <c:pt idx="49">
                  <c:v>0.87588615000000003</c:v>
                </c:pt>
                <c:pt idx="50">
                  <c:v>0.82689822000000002</c:v>
                </c:pt>
                <c:pt idx="51">
                  <c:v>0.83007335999999998</c:v>
                </c:pt>
                <c:pt idx="52">
                  <c:v>0.88813313999999999</c:v>
                </c:pt>
                <c:pt idx="53">
                  <c:v>0.96388300000000005</c:v>
                </c:pt>
                <c:pt idx="54">
                  <c:v>1.0223963700000001</c:v>
                </c:pt>
                <c:pt idx="55">
                  <c:v>1.00153114</c:v>
                </c:pt>
                <c:pt idx="56">
                  <c:v>0.98928415000000003</c:v>
                </c:pt>
                <c:pt idx="57">
                  <c:v>1.03963286</c:v>
                </c:pt>
                <c:pt idx="58">
                  <c:v>1.05868373</c:v>
                </c:pt>
                <c:pt idx="59">
                  <c:v>1.0595909100000001</c:v>
                </c:pt>
                <c:pt idx="60">
                  <c:v>1.0700235300000001</c:v>
                </c:pt>
                <c:pt idx="61">
                  <c:v>1.1059000000000001</c:v>
                </c:pt>
                <c:pt idx="62">
                  <c:v>1.1857</c:v>
                </c:pt>
                <c:pt idx="63">
                  <c:v>1.2583</c:v>
                </c:pt>
                <c:pt idx="64">
                  <c:v>1.2931999999999999</c:v>
                </c:pt>
                <c:pt idx="65">
                  <c:v>1.3181</c:v>
                </c:pt>
                <c:pt idx="66">
                  <c:v>1.2873000000000001</c:v>
                </c:pt>
                <c:pt idx="67">
                  <c:v>1.1157999999999999</c:v>
                </c:pt>
                <c:pt idx="68">
                  <c:v>0.82369999999999999</c:v>
                </c:pt>
                <c:pt idx="69">
                  <c:v>0.83279999999999998</c:v>
                </c:pt>
                <c:pt idx="70">
                  <c:v>0.95350000000000001</c:v>
                </c:pt>
                <c:pt idx="71">
                  <c:v>1.1240000000000001</c:v>
                </c:pt>
                <c:pt idx="72">
                  <c:v>1.1394</c:v>
                </c:pt>
                <c:pt idx="73">
                  <c:v>1.1893</c:v>
                </c:pt>
                <c:pt idx="74">
                  <c:v>1.173</c:v>
                </c:pt>
                <c:pt idx="75">
                  <c:v>1.1675</c:v>
                </c:pt>
                <c:pt idx="76">
                  <c:v>1.2202</c:v>
                </c:pt>
                <c:pt idx="77">
                  <c:v>1.2637</c:v>
                </c:pt>
                <c:pt idx="78">
                  <c:v>1.31</c:v>
                </c:pt>
                <c:pt idx="79">
                  <c:v>1.3381000000000001</c:v>
                </c:pt>
                <c:pt idx="80">
                  <c:v>1.3871</c:v>
                </c:pt>
                <c:pt idx="81">
                  <c:v>1.4360999999999999</c:v>
                </c:pt>
                <c:pt idx="82">
                  <c:v>1.4347000000000001</c:v>
                </c:pt>
                <c:pt idx="83">
                  <c:v>1.3540000000000001</c:v>
                </c:pt>
                <c:pt idx="84">
                  <c:v>1.3426</c:v>
                </c:pt>
                <c:pt idx="85">
                  <c:v>1.3975</c:v>
                </c:pt>
                <c:pt idx="86">
                  <c:v>1.4438</c:v>
                </c:pt>
                <c:pt idx="87">
                  <c:v>1.5852999999999999</c:v>
                </c:pt>
                <c:pt idx="88">
                  <c:v>1.7055</c:v>
                </c:pt>
                <c:pt idx="89">
                  <c:v>1.7921</c:v>
                </c:pt>
                <c:pt idx="90">
                  <c:v>1.8951</c:v>
                </c:pt>
                <c:pt idx="91">
                  <c:v>2.0003000000000002</c:v>
                </c:pt>
                <c:pt idx="92">
                  <c:v>2.0802</c:v>
                </c:pt>
                <c:pt idx="93">
                  <c:v>1.974</c:v>
                </c:pt>
                <c:pt idx="94">
                  <c:v>1.9585999999999999</c:v>
                </c:pt>
                <c:pt idx="95">
                  <c:v>1.8266</c:v>
                </c:pt>
                <c:pt idx="96">
                  <c:v>1.74</c:v>
                </c:pt>
                <c:pt idx="97">
                  <c:v>1.7000999999999999</c:v>
                </c:pt>
                <c:pt idx="98">
                  <c:v>1.5989</c:v>
                </c:pt>
                <c:pt idx="99">
                  <c:v>1.4656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3-DE47-85FE-B1F4DB85AD48}"/>
            </c:ext>
          </c:extLst>
        </c:ser>
        <c:ser>
          <c:idx val="1"/>
          <c:order val="1"/>
          <c:tx>
            <c:strRef>
              <c:f>'Intl Product Prices'!$H$1</c:f>
              <c:strCache>
                <c:ptCount val="1"/>
                <c:pt idx="0">
                  <c:v>Oceania SMP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Prices'!$H$2:$H$102</c:f>
              <c:numCache>
                <c:formatCode>General</c:formatCode>
                <c:ptCount val="101"/>
                <c:pt idx="0">
                  <c:v>1.4949636331821361</c:v>
                </c:pt>
                <c:pt idx="1">
                  <c:v>1.2798510635951281</c:v>
                </c:pt>
                <c:pt idx="2">
                  <c:v>1.208921286818472</c:v>
                </c:pt>
                <c:pt idx="3">
                  <c:v>1.11980525</c:v>
                </c:pt>
                <c:pt idx="4">
                  <c:v>1.0886207999999999</c:v>
                </c:pt>
                <c:pt idx="5">
                  <c:v>1.1015069359512801</c:v>
                </c:pt>
                <c:pt idx="6">
                  <c:v>1.2246984000000001</c:v>
                </c:pt>
                <c:pt idx="7">
                  <c:v>1.2839746271902561</c:v>
                </c:pt>
                <c:pt idx="8">
                  <c:v>1.1030532723561521</c:v>
                </c:pt>
                <c:pt idx="9">
                  <c:v>0.98494262837703195</c:v>
                </c:pt>
                <c:pt idx="10">
                  <c:v>0.92522459078538399</c:v>
                </c:pt>
                <c:pt idx="11">
                  <c:v>0.79501858681847193</c:v>
                </c:pt>
                <c:pt idx="12">
                  <c:v>0.73249708077958398</c:v>
                </c:pt>
                <c:pt idx="13">
                  <c:v>0.88501984516589605</c:v>
                </c:pt>
                <c:pt idx="14">
                  <c:v>0.97625369078538404</c:v>
                </c:pt>
                <c:pt idx="15">
                  <c:v>0.89935413798723995</c:v>
                </c:pt>
                <c:pt idx="16">
                  <c:v>0.85615490000000005</c:v>
                </c:pt>
                <c:pt idx="17">
                  <c:v>0.83185532837703202</c:v>
                </c:pt>
                <c:pt idx="18">
                  <c:v>0.81565561396172004</c:v>
                </c:pt>
                <c:pt idx="19">
                  <c:v>0.79008823909099202</c:v>
                </c:pt>
                <c:pt idx="20">
                  <c:v>0.78811609999999999</c:v>
                </c:pt>
                <c:pt idx="21">
                  <c:v>0.77986897235615205</c:v>
                </c:pt>
                <c:pt idx="22">
                  <c:v>0.84533054516589601</c:v>
                </c:pt>
                <c:pt idx="23">
                  <c:v>0.87316459999999996</c:v>
                </c:pt>
                <c:pt idx="24">
                  <c:v>0.91556559090992007</c:v>
                </c:pt>
                <c:pt idx="25">
                  <c:v>1.0633639723561521</c:v>
                </c:pt>
                <c:pt idx="26">
                  <c:v>1.057571347597448</c:v>
                </c:pt>
                <c:pt idx="27">
                  <c:v>1.0669720907853841</c:v>
                </c:pt>
                <c:pt idx="28">
                  <c:v>1.0716110999999999</c:v>
                </c:pt>
                <c:pt idx="29">
                  <c:v>1.0886207999999999</c:v>
                </c:pt>
                <c:pt idx="30">
                  <c:v>1.1294440800000001</c:v>
                </c:pt>
                <c:pt idx="31">
                  <c:v>0.97431561600000005</c:v>
                </c:pt>
                <c:pt idx="32">
                  <c:v>0.89312264799999996</c:v>
                </c:pt>
                <c:pt idx="33">
                  <c:v>0.908998368</c:v>
                </c:pt>
                <c:pt idx="34">
                  <c:v>0.95163601600000003</c:v>
                </c:pt>
                <c:pt idx="35">
                  <c:v>0.93303874399999998</c:v>
                </c:pt>
                <c:pt idx="36">
                  <c:v>0.89448342400000003</c:v>
                </c:pt>
                <c:pt idx="37">
                  <c:v>0.88178284799999995</c:v>
                </c:pt>
                <c:pt idx="38">
                  <c:v>0.84730985599999997</c:v>
                </c:pt>
                <c:pt idx="39">
                  <c:v>0.79786832799999996</c:v>
                </c:pt>
                <c:pt idx="40">
                  <c:v>0.79015726399999997</c:v>
                </c:pt>
                <c:pt idx="41">
                  <c:v>0.81827996800000002</c:v>
                </c:pt>
                <c:pt idx="42">
                  <c:v>0.899472936</c:v>
                </c:pt>
                <c:pt idx="43">
                  <c:v>0.86046402399999999</c:v>
                </c:pt>
                <c:pt idx="44">
                  <c:v>0.87815411200000004</c:v>
                </c:pt>
                <c:pt idx="45">
                  <c:v>0.94392495200000004</c:v>
                </c:pt>
                <c:pt idx="46">
                  <c:v>0.94165699199999997</c:v>
                </c:pt>
                <c:pt idx="47">
                  <c:v>0.92305972000000003</c:v>
                </c:pt>
                <c:pt idx="48">
                  <c:v>0.90945196000000006</c:v>
                </c:pt>
                <c:pt idx="49">
                  <c:v>0.94392495200000004</c:v>
                </c:pt>
                <c:pt idx="50">
                  <c:v>0.91489506399999998</c:v>
                </c:pt>
                <c:pt idx="51">
                  <c:v>0.91988457599999995</c:v>
                </c:pt>
                <c:pt idx="52">
                  <c:v>0.93938903200000001</c:v>
                </c:pt>
                <c:pt idx="53">
                  <c:v>1.1117539919999999</c:v>
                </c:pt>
                <c:pt idx="54">
                  <c:v>1.1847823040000001</c:v>
                </c:pt>
                <c:pt idx="55">
                  <c:v>1.1693601760000001</c:v>
                </c:pt>
                <c:pt idx="56">
                  <c:v>1.157113192</c:v>
                </c:pt>
                <c:pt idx="57">
                  <c:v>1.148948536</c:v>
                </c:pt>
                <c:pt idx="58">
                  <c:v>1.089981576</c:v>
                </c:pt>
                <c:pt idx="59">
                  <c:v>1.1611955199999999</c:v>
                </c:pt>
                <c:pt idx="60">
                  <c:v>1.176164056</c:v>
                </c:pt>
                <c:pt idx="61">
                  <c:v>1.1975</c:v>
                </c:pt>
                <c:pt idx="62">
                  <c:v>1.2574000000000001</c:v>
                </c:pt>
                <c:pt idx="63">
                  <c:v>1.3712</c:v>
                </c:pt>
                <c:pt idx="64">
                  <c:v>1.3258000000000001</c:v>
                </c:pt>
                <c:pt idx="65">
                  <c:v>1.3953</c:v>
                </c:pt>
                <c:pt idx="66">
                  <c:v>1.3634999999999999</c:v>
                </c:pt>
                <c:pt idx="67">
                  <c:v>1.2496</c:v>
                </c:pt>
                <c:pt idx="68">
                  <c:v>1.1561999999999999</c:v>
                </c:pt>
                <c:pt idx="69">
                  <c:v>1.1557999999999999</c:v>
                </c:pt>
                <c:pt idx="70">
                  <c:v>1.1901999999999999</c:v>
                </c:pt>
                <c:pt idx="71">
                  <c:v>1.2415</c:v>
                </c:pt>
                <c:pt idx="72">
                  <c:v>1.2705</c:v>
                </c:pt>
                <c:pt idx="73">
                  <c:v>1.2972999999999999</c:v>
                </c:pt>
                <c:pt idx="74">
                  <c:v>1.3159000000000001</c:v>
                </c:pt>
                <c:pt idx="75">
                  <c:v>1.2808999999999999</c:v>
                </c:pt>
                <c:pt idx="76">
                  <c:v>1.3540000000000001</c:v>
                </c:pt>
                <c:pt idx="77">
                  <c:v>1.4582999999999999</c:v>
                </c:pt>
                <c:pt idx="78">
                  <c:v>1.4686999999999999</c:v>
                </c:pt>
                <c:pt idx="79">
                  <c:v>1.5367999999999999</c:v>
                </c:pt>
                <c:pt idx="80">
                  <c:v>1.5504</c:v>
                </c:pt>
                <c:pt idx="81">
                  <c:v>1.5907</c:v>
                </c:pt>
                <c:pt idx="82">
                  <c:v>1.5711999999999999</c:v>
                </c:pt>
                <c:pt idx="83">
                  <c:v>1.4397</c:v>
                </c:pt>
                <c:pt idx="84">
                  <c:v>1.3894</c:v>
                </c:pt>
                <c:pt idx="85">
                  <c:v>1.4588000000000001</c:v>
                </c:pt>
                <c:pt idx="86">
                  <c:v>1.5322</c:v>
                </c:pt>
                <c:pt idx="87">
                  <c:v>1.6343000000000001</c:v>
                </c:pt>
                <c:pt idx="88">
                  <c:v>1.6933</c:v>
                </c:pt>
                <c:pt idx="89">
                  <c:v>1.7826</c:v>
                </c:pt>
                <c:pt idx="90">
                  <c:v>1.9322999999999999</c:v>
                </c:pt>
                <c:pt idx="91">
                  <c:v>2.0720000000000001</c:v>
                </c:pt>
                <c:pt idx="92">
                  <c:v>2.0566</c:v>
                </c:pt>
                <c:pt idx="93">
                  <c:v>1.8906000000000001</c:v>
                </c:pt>
                <c:pt idx="94">
                  <c:v>1.9322999999999999</c:v>
                </c:pt>
                <c:pt idx="95">
                  <c:v>1.7807999999999999</c:v>
                </c:pt>
                <c:pt idx="96">
                  <c:v>1.6174999999999999</c:v>
                </c:pt>
                <c:pt idx="97">
                  <c:v>1.6152</c:v>
                </c:pt>
                <c:pt idx="98">
                  <c:v>1.5195000000000001</c:v>
                </c:pt>
                <c:pt idx="99">
                  <c:v>1.3767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D3-DE47-85FE-B1F4DB85AD48}"/>
            </c:ext>
          </c:extLst>
        </c:ser>
        <c:ser>
          <c:idx val="2"/>
          <c:order val="2"/>
          <c:tx>
            <c:strRef>
              <c:f>'Intl Product Prices'!$J$1</c:f>
              <c:strCache>
                <c:ptCount val="1"/>
                <c:pt idx="0">
                  <c:v>US NFDM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Prices'!$J$2:$J$102</c:f>
              <c:numCache>
                <c:formatCode>General</c:formatCode>
                <c:ptCount val="101"/>
                <c:pt idx="0">
                  <c:v>1.7887</c:v>
                </c:pt>
                <c:pt idx="1">
                  <c:v>1.4718</c:v>
                </c:pt>
                <c:pt idx="2">
                  <c:v>1.49</c:v>
                </c:pt>
                <c:pt idx="3">
                  <c:v>1.3902000000000001</c:v>
                </c:pt>
                <c:pt idx="4">
                  <c:v>1.2554000000000001</c:v>
                </c:pt>
                <c:pt idx="5">
                  <c:v>1.0202</c:v>
                </c:pt>
                <c:pt idx="6">
                  <c:v>1.0307999999999999</c:v>
                </c:pt>
                <c:pt idx="7">
                  <c:v>1.0217000000000001</c:v>
                </c:pt>
                <c:pt idx="8">
                  <c:v>0.96840000000000004</c:v>
                </c:pt>
                <c:pt idx="9">
                  <c:v>0.94640000000000002</c:v>
                </c:pt>
                <c:pt idx="10">
                  <c:v>0.92830000000000001</c:v>
                </c:pt>
                <c:pt idx="11">
                  <c:v>0.83660000000000001</c:v>
                </c:pt>
                <c:pt idx="12">
                  <c:v>0.74429999999999996</c:v>
                </c:pt>
                <c:pt idx="13">
                  <c:v>0.80069999999999997</c:v>
                </c:pt>
                <c:pt idx="14">
                  <c:v>0.89510000000000001</c:v>
                </c:pt>
                <c:pt idx="15">
                  <c:v>0.83720000000000006</c:v>
                </c:pt>
                <c:pt idx="16">
                  <c:v>0.7893</c:v>
                </c:pt>
                <c:pt idx="17">
                  <c:v>0.77759999999999996</c:v>
                </c:pt>
                <c:pt idx="18">
                  <c:v>0.76890000000000003</c:v>
                </c:pt>
                <c:pt idx="19">
                  <c:v>0.75219999999999998</c:v>
                </c:pt>
                <c:pt idx="20">
                  <c:v>0.73070000000000002</c:v>
                </c:pt>
                <c:pt idx="21">
                  <c:v>0.76070000000000004</c:v>
                </c:pt>
                <c:pt idx="22">
                  <c:v>0.78879999999999995</c:v>
                </c:pt>
                <c:pt idx="23">
                  <c:v>0.83630000000000004</c:v>
                </c:pt>
                <c:pt idx="24">
                  <c:v>0.85880000000000001</c:v>
                </c:pt>
                <c:pt idx="25">
                  <c:v>0.88470000000000004</c:v>
                </c:pt>
                <c:pt idx="26">
                  <c:v>0.92220000000000002</c:v>
                </c:pt>
                <c:pt idx="27">
                  <c:v>0.91190000000000004</c:v>
                </c:pt>
                <c:pt idx="28">
                  <c:v>0.95789999999999997</c:v>
                </c:pt>
                <c:pt idx="29">
                  <c:v>1.0228999999999999</c:v>
                </c:pt>
                <c:pt idx="30">
                  <c:v>0.99260000000000004</c:v>
                </c:pt>
                <c:pt idx="31">
                  <c:v>0.84930000000000005</c:v>
                </c:pt>
                <c:pt idx="32">
                  <c:v>0.83860000000000001</c:v>
                </c:pt>
                <c:pt idx="33">
                  <c:v>0.87039999999999995</c:v>
                </c:pt>
                <c:pt idx="34">
                  <c:v>0.91369999999999996</c:v>
                </c:pt>
                <c:pt idx="35">
                  <c:v>0.89910000000000001</c:v>
                </c:pt>
                <c:pt idx="36">
                  <c:v>0.87329999999999997</c:v>
                </c:pt>
                <c:pt idx="37">
                  <c:v>0.84989999999999999</c:v>
                </c:pt>
                <c:pt idx="38">
                  <c:v>0.80989999999999995</c:v>
                </c:pt>
                <c:pt idx="39">
                  <c:v>0.75529999999999997</c:v>
                </c:pt>
                <c:pt idx="40">
                  <c:v>0.72370000000000001</c:v>
                </c:pt>
                <c:pt idx="41">
                  <c:v>0.6966</c:v>
                </c:pt>
                <c:pt idx="42">
                  <c:v>0.70840000000000003</c:v>
                </c:pt>
                <c:pt idx="43">
                  <c:v>0.69630000000000003</c:v>
                </c:pt>
                <c:pt idx="44">
                  <c:v>0.71340000000000003</c:v>
                </c:pt>
                <c:pt idx="45">
                  <c:v>0.79369999999999996</c:v>
                </c:pt>
                <c:pt idx="46">
                  <c:v>0.81499999999999995</c:v>
                </c:pt>
                <c:pt idx="47">
                  <c:v>0.78239999999999998</c:v>
                </c:pt>
                <c:pt idx="48">
                  <c:v>0.81110000000000004</c:v>
                </c:pt>
                <c:pt idx="49">
                  <c:v>0.8548</c:v>
                </c:pt>
                <c:pt idx="50">
                  <c:v>0.87390000000000001</c:v>
                </c:pt>
                <c:pt idx="51">
                  <c:v>0.88600000000000001</c:v>
                </c:pt>
                <c:pt idx="52">
                  <c:v>0.90200000000000002</c:v>
                </c:pt>
                <c:pt idx="53">
                  <c:v>0.95130000000000003</c:v>
                </c:pt>
                <c:pt idx="54">
                  <c:v>0.98</c:v>
                </c:pt>
                <c:pt idx="55">
                  <c:v>0.95889999999999997</c:v>
                </c:pt>
                <c:pt idx="56">
                  <c:v>0.96409999999999996</c:v>
                </c:pt>
                <c:pt idx="57">
                  <c:v>1.0148999999999999</c:v>
                </c:pt>
                <c:pt idx="58">
                  <c:v>1.0430999999999999</c:v>
                </c:pt>
                <c:pt idx="59">
                  <c:v>1.0392999999999999</c:v>
                </c:pt>
                <c:pt idx="60">
                  <c:v>1.0335000000000001</c:v>
                </c:pt>
                <c:pt idx="61">
                  <c:v>1.0519000000000001</c:v>
                </c:pt>
                <c:pt idx="62">
                  <c:v>1.0956999999999999</c:v>
                </c:pt>
                <c:pt idx="63">
                  <c:v>1.1539999999999999</c:v>
                </c:pt>
                <c:pt idx="64">
                  <c:v>1.2161</c:v>
                </c:pt>
                <c:pt idx="65">
                  <c:v>1.2451000000000001</c:v>
                </c:pt>
                <c:pt idx="66">
                  <c:v>1.2453000000000001</c:v>
                </c:pt>
                <c:pt idx="67">
                  <c:v>1.1160000000000001</c:v>
                </c:pt>
                <c:pt idx="68">
                  <c:v>0.95520000000000005</c:v>
                </c:pt>
                <c:pt idx="69">
                  <c:v>0.84919999999999995</c:v>
                </c:pt>
                <c:pt idx="70">
                  <c:v>0.91059999999999997</c:v>
                </c:pt>
                <c:pt idx="71">
                  <c:v>0.97170000000000001</c:v>
                </c:pt>
                <c:pt idx="72">
                  <c:v>0.96189999999999998</c:v>
                </c:pt>
                <c:pt idx="73">
                  <c:v>1.0014000000000001</c:v>
                </c:pt>
                <c:pt idx="74">
                  <c:v>1.0669999999999999</c:v>
                </c:pt>
                <c:pt idx="75">
                  <c:v>1.0815999999999999</c:v>
                </c:pt>
                <c:pt idx="76">
                  <c:v>1.0951</c:v>
                </c:pt>
                <c:pt idx="77">
                  <c:v>1.1345000000000001</c:v>
                </c:pt>
                <c:pt idx="78">
                  <c:v>1.1164000000000001</c:v>
                </c:pt>
                <c:pt idx="79">
                  <c:v>1.1169</c:v>
                </c:pt>
                <c:pt idx="80">
                  <c:v>1.1679999999999999</c:v>
                </c:pt>
                <c:pt idx="81">
                  <c:v>1.2392000000000001</c:v>
                </c:pt>
                <c:pt idx="82">
                  <c:v>1.2696000000000001</c:v>
                </c:pt>
                <c:pt idx="83">
                  <c:v>1.2552000000000001</c:v>
                </c:pt>
                <c:pt idx="84">
                  <c:v>1.266</c:v>
                </c:pt>
                <c:pt idx="85">
                  <c:v>1.2816000000000001</c:v>
                </c:pt>
                <c:pt idx="86">
                  <c:v>1.3597999999999999</c:v>
                </c:pt>
                <c:pt idx="87">
                  <c:v>1.4769000000000001</c:v>
                </c:pt>
                <c:pt idx="88">
                  <c:v>1.5470999999999999</c:v>
                </c:pt>
                <c:pt idx="89">
                  <c:v>1.6488</c:v>
                </c:pt>
                <c:pt idx="90">
                  <c:v>1.7283999999999999</c:v>
                </c:pt>
                <c:pt idx="91">
                  <c:v>1.7954000000000001</c:v>
                </c:pt>
                <c:pt idx="92">
                  <c:v>1.8313999999999999</c:v>
                </c:pt>
                <c:pt idx="93">
                  <c:v>1.8095000000000001</c:v>
                </c:pt>
                <c:pt idx="94">
                  <c:v>1.8156000000000001</c:v>
                </c:pt>
                <c:pt idx="95">
                  <c:v>1.8001</c:v>
                </c:pt>
                <c:pt idx="96">
                  <c:v>1.669</c:v>
                </c:pt>
                <c:pt idx="97">
                  <c:v>1.5803</c:v>
                </c:pt>
                <c:pt idx="98">
                  <c:v>1.5819000000000001</c:v>
                </c:pt>
                <c:pt idx="99">
                  <c:v>1.5044999999999999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D3-DE47-85FE-B1F4DB85AD48}"/>
            </c:ext>
          </c:extLst>
        </c:ser>
        <c:ser>
          <c:idx val="3"/>
          <c:order val="3"/>
          <c:tx>
            <c:strRef>
              <c:f>'Intl Product Prices'!$I$1</c:f>
              <c:strCache>
                <c:ptCount val="1"/>
                <c:pt idx="0">
                  <c:v>S Am SMP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Prices'!$I$2:$I$102</c:f>
              <c:numCache>
                <c:formatCode>General</c:formatCode>
                <c:ptCount val="101"/>
                <c:pt idx="29">
                  <c:v>1.1276297120000001</c:v>
                </c:pt>
                <c:pt idx="30">
                  <c:v>1.1884110400000001</c:v>
                </c:pt>
                <c:pt idx="31">
                  <c:v>1.2528211039999999</c:v>
                </c:pt>
                <c:pt idx="32">
                  <c:v>1.378012496</c:v>
                </c:pt>
                <c:pt idx="33">
                  <c:v>1.3027162240000001</c:v>
                </c:pt>
                <c:pt idx="34">
                  <c:v>1.31088088</c:v>
                </c:pt>
                <c:pt idx="35">
                  <c:v>1.352611344</c:v>
                </c:pt>
                <c:pt idx="36">
                  <c:v>1.2682432320000001</c:v>
                </c:pt>
                <c:pt idx="37">
                  <c:v>1.148948536</c:v>
                </c:pt>
                <c:pt idx="38">
                  <c:v>1.20428676</c:v>
                </c:pt>
                <c:pt idx="39">
                  <c:v>1.2319558720000001</c:v>
                </c:pt>
                <c:pt idx="40">
                  <c:v>1.1766176479999999</c:v>
                </c:pt>
                <c:pt idx="41">
                  <c:v>1.1543916400000001</c:v>
                </c:pt>
                <c:pt idx="42">
                  <c:v>1.148948536</c:v>
                </c:pt>
                <c:pt idx="43">
                  <c:v>1.070930712</c:v>
                </c:pt>
                <c:pt idx="44">
                  <c:v>1.074559448</c:v>
                </c:pt>
                <c:pt idx="45">
                  <c:v>1.139876696</c:v>
                </c:pt>
                <c:pt idx="46">
                  <c:v>1.08408488</c:v>
                </c:pt>
                <c:pt idx="47">
                  <c:v>1.073198672</c:v>
                </c:pt>
                <c:pt idx="48">
                  <c:v>1.0491582960000001</c:v>
                </c:pt>
                <c:pt idx="49">
                  <c:v>1.0092422000000001</c:v>
                </c:pt>
                <c:pt idx="50">
                  <c:v>1.0818169200000001</c:v>
                </c:pt>
                <c:pt idx="51">
                  <c:v>1.1162899120000001</c:v>
                </c:pt>
                <c:pt idx="52">
                  <c:v>1.1371551440000001</c:v>
                </c:pt>
                <c:pt idx="53">
                  <c:v>1.202472392</c:v>
                </c:pt>
                <c:pt idx="54">
                  <c:v>1.1403302879999999</c:v>
                </c:pt>
                <c:pt idx="55">
                  <c:v>1.1308048559999999</c:v>
                </c:pt>
                <c:pt idx="56">
                  <c:v>1.1249081599999999</c:v>
                </c:pt>
                <c:pt idx="57">
                  <c:v>1.1353407760000001</c:v>
                </c:pt>
                <c:pt idx="58">
                  <c:v>1.085899248</c:v>
                </c:pt>
                <c:pt idx="59">
                  <c:v>1.1004141919999999</c:v>
                </c:pt>
                <c:pt idx="60">
                  <c:v>1.1022285599999999</c:v>
                </c:pt>
                <c:pt idx="61">
                  <c:v>1.1349</c:v>
                </c:pt>
                <c:pt idx="62">
                  <c:v>1.1860999999999999</c:v>
                </c:pt>
                <c:pt idx="63">
                  <c:v>1.3375999999999999</c:v>
                </c:pt>
                <c:pt idx="64">
                  <c:v>1.3385</c:v>
                </c:pt>
                <c:pt idx="65">
                  <c:v>1.3697999999999999</c:v>
                </c:pt>
                <c:pt idx="66">
                  <c:v>1.3041</c:v>
                </c:pt>
                <c:pt idx="67">
                  <c:v>1.2223999999999999</c:v>
                </c:pt>
                <c:pt idx="68">
                  <c:v>1.1793</c:v>
                </c:pt>
                <c:pt idx="69">
                  <c:v>1.1503000000000001</c:v>
                </c:pt>
                <c:pt idx="70">
                  <c:v>1.1916</c:v>
                </c:pt>
                <c:pt idx="71">
                  <c:v>1.2215</c:v>
                </c:pt>
                <c:pt idx="72">
                  <c:v>1.1911</c:v>
                </c:pt>
                <c:pt idx="73">
                  <c:v>1.2555000000000001</c:v>
                </c:pt>
                <c:pt idx="74">
                  <c:v>1.2823</c:v>
                </c:pt>
                <c:pt idx="75">
                  <c:v>1.276</c:v>
                </c:pt>
                <c:pt idx="76">
                  <c:v>1.3481000000000001</c:v>
                </c:pt>
                <c:pt idx="77">
                  <c:v>1.4592000000000001</c:v>
                </c:pt>
                <c:pt idx="78">
                  <c:v>1.4955000000000001</c:v>
                </c:pt>
                <c:pt idx="79">
                  <c:v>1.5018</c:v>
                </c:pt>
                <c:pt idx="80">
                  <c:v>1.5123</c:v>
                </c:pt>
                <c:pt idx="81">
                  <c:v>1.5132000000000001</c:v>
                </c:pt>
                <c:pt idx="82">
                  <c:v>1.4692000000000001</c:v>
                </c:pt>
                <c:pt idx="83">
                  <c:v>1.3775999999999999</c:v>
                </c:pt>
                <c:pt idx="84">
                  <c:v>1.3317000000000001</c:v>
                </c:pt>
                <c:pt idx="85">
                  <c:v>1.3367</c:v>
                </c:pt>
                <c:pt idx="86">
                  <c:v>1.349</c:v>
                </c:pt>
                <c:pt idx="87">
                  <c:v>1.4288000000000001</c:v>
                </c:pt>
                <c:pt idx="88">
                  <c:v>1.4288000000000001</c:v>
                </c:pt>
                <c:pt idx="89">
                  <c:v>1.5271999999999999</c:v>
                </c:pt>
                <c:pt idx="90">
                  <c:v>1.6624000000000001</c:v>
                </c:pt>
                <c:pt idx="91">
                  <c:v>1.8351999999999999</c:v>
                </c:pt>
                <c:pt idx="92">
                  <c:v>1.8593</c:v>
                </c:pt>
                <c:pt idx="93">
                  <c:v>1.8620000000000001</c:v>
                </c:pt>
                <c:pt idx="94">
                  <c:v>1.8969</c:v>
                </c:pt>
                <c:pt idx="95">
                  <c:v>1.8806</c:v>
                </c:pt>
                <c:pt idx="96">
                  <c:v>1.8711</c:v>
                </c:pt>
                <c:pt idx="97">
                  <c:v>1.8555999999999999</c:v>
                </c:pt>
                <c:pt idx="98">
                  <c:v>1.7781</c:v>
                </c:pt>
                <c:pt idx="99">
                  <c:v>1.6215999999999999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D3-DE47-85FE-B1F4DB85A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2823919"/>
        <c:axId val="2028570335"/>
      </c:lineChart>
      <c:dateAx>
        <c:axId val="2102823919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570335"/>
        <c:crosses val="autoZero"/>
        <c:auto val="1"/>
        <c:lblOffset val="100"/>
        <c:baseTimeUnit val="months"/>
        <c:majorUnit val="12"/>
        <c:majorTimeUnit val="months"/>
      </c:dateAx>
      <c:valAx>
        <c:axId val="2028570335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82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17158937903517"/>
          <c:y val="0.33833326525356078"/>
          <c:w val="0.6137984922920029"/>
          <c:h val="5.9529808773903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Cheese Prices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'Intl Product Prices'!$E$1</c:f>
              <c:strCache>
                <c:ptCount val="1"/>
                <c:pt idx="0">
                  <c:v>Oceania Cheddar Cheese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Prices'!$E$2:$E$102</c:f>
              <c:numCache>
                <c:formatCode>General</c:formatCode>
                <c:ptCount val="101"/>
                <c:pt idx="0">
                  <c:v>1.867287066364272</c:v>
                </c:pt>
                <c:pt idx="1">
                  <c:v>1.804059090785384</c:v>
                </c:pt>
                <c:pt idx="2">
                  <c:v>1.789716260455416</c:v>
                </c:pt>
                <c:pt idx="3">
                  <c:v>1.7349893999999999</c:v>
                </c:pt>
                <c:pt idx="4">
                  <c:v>1.684590288485696</c:v>
                </c:pt>
                <c:pt idx="5">
                  <c:v>1.6782904000000001</c:v>
                </c:pt>
                <c:pt idx="6">
                  <c:v>1.6697855500000001</c:v>
                </c:pt>
                <c:pt idx="7">
                  <c:v>1.617983281570768</c:v>
                </c:pt>
                <c:pt idx="8">
                  <c:v>1.5906646723561522</c:v>
                </c:pt>
                <c:pt idx="9">
                  <c:v>1.5767721903897922</c:v>
                </c:pt>
                <c:pt idx="10">
                  <c:v>1.5401510179756401</c:v>
                </c:pt>
                <c:pt idx="11">
                  <c:v>1.4258565909099199</c:v>
                </c:pt>
                <c:pt idx="12">
                  <c:v>1.3526761427923439</c:v>
                </c:pt>
                <c:pt idx="13">
                  <c:v>1.377270254380512</c:v>
                </c:pt>
                <c:pt idx="14">
                  <c:v>1.44737083595128</c:v>
                </c:pt>
                <c:pt idx="15">
                  <c:v>1.4288148000000001</c:v>
                </c:pt>
                <c:pt idx="16">
                  <c:v>1.4307869390909922</c:v>
                </c:pt>
                <c:pt idx="17">
                  <c:v>1.3888555043515118</c:v>
                </c:pt>
                <c:pt idx="18">
                  <c:v>1.309476904351512</c:v>
                </c:pt>
                <c:pt idx="19">
                  <c:v>1.172436712727936</c:v>
                </c:pt>
                <c:pt idx="20">
                  <c:v>1.1728593139617201</c:v>
                </c:pt>
                <c:pt idx="21">
                  <c:v>1.182431872356152</c:v>
                </c:pt>
                <c:pt idx="22">
                  <c:v>1.2844900723561521</c:v>
                </c:pt>
                <c:pt idx="23">
                  <c:v>1.299487080779584</c:v>
                </c:pt>
                <c:pt idx="24">
                  <c:v>1.468997134545952</c:v>
                </c:pt>
                <c:pt idx="25">
                  <c:v>1.614890608761024</c:v>
                </c:pt>
                <c:pt idx="26">
                  <c:v>1.646700956754064</c:v>
                </c:pt>
                <c:pt idx="27">
                  <c:v>1.646332781570768</c:v>
                </c:pt>
                <c:pt idx="28">
                  <c:v>1.6886296291182639</c:v>
                </c:pt>
                <c:pt idx="29">
                  <c:v>1.7082274719999999</c:v>
                </c:pt>
                <c:pt idx="30">
                  <c:v>1.7449684240000001</c:v>
                </c:pt>
                <c:pt idx="31">
                  <c:v>1.651982064</c:v>
                </c:pt>
                <c:pt idx="32">
                  <c:v>1.5594492959999999</c:v>
                </c:pt>
                <c:pt idx="33">
                  <c:v>1.6610539040000001</c:v>
                </c:pt>
                <c:pt idx="34">
                  <c:v>1.777627048</c:v>
                </c:pt>
                <c:pt idx="35">
                  <c:v>1.8266149840000001</c:v>
                </c:pt>
                <c:pt idx="36">
                  <c:v>1.8189039200000001</c:v>
                </c:pt>
                <c:pt idx="37">
                  <c:v>1.876963696</c:v>
                </c:pt>
                <c:pt idx="38">
                  <c:v>1.871067</c:v>
                </c:pt>
                <c:pt idx="39">
                  <c:v>1.8075641200000001</c:v>
                </c:pt>
                <c:pt idx="40">
                  <c:v>1.593468696</c:v>
                </c:pt>
                <c:pt idx="41">
                  <c:v>1.5580885200000001</c:v>
                </c:pt>
                <c:pt idx="42">
                  <c:v>1.6891766079999999</c:v>
                </c:pt>
                <c:pt idx="43">
                  <c:v>1.684640688</c:v>
                </c:pt>
                <c:pt idx="44">
                  <c:v>1.7218352320000001</c:v>
                </c:pt>
                <c:pt idx="45">
                  <c:v>1.8551912800000001</c:v>
                </c:pt>
                <c:pt idx="46">
                  <c:v>1.779895008</c:v>
                </c:pt>
                <c:pt idx="47">
                  <c:v>1.66921856</c:v>
                </c:pt>
                <c:pt idx="48">
                  <c:v>1.6855478720000001</c:v>
                </c:pt>
                <c:pt idx="49">
                  <c:v>1.6415494479999999</c:v>
                </c:pt>
                <c:pt idx="50">
                  <c:v>1.5866648160000001</c:v>
                </c:pt>
                <c:pt idx="51">
                  <c:v>1.5177188319999999</c:v>
                </c:pt>
                <c:pt idx="52">
                  <c:v>1.491864088</c:v>
                </c:pt>
                <c:pt idx="53">
                  <c:v>1.5803145279999999</c:v>
                </c:pt>
                <c:pt idx="54">
                  <c:v>1.66014672</c:v>
                </c:pt>
                <c:pt idx="55">
                  <c:v>1.817996736</c:v>
                </c:pt>
                <c:pt idx="56">
                  <c:v>1.9413737600000001</c:v>
                </c:pt>
                <c:pt idx="57">
                  <c:v>2.099677368</c:v>
                </c:pt>
                <c:pt idx="58">
                  <c:v>1.7635656959999999</c:v>
                </c:pt>
                <c:pt idx="59">
                  <c:v>1.757215408</c:v>
                </c:pt>
                <c:pt idx="60">
                  <c:v>1.7944099520000001</c:v>
                </c:pt>
                <c:pt idx="61">
                  <c:v>1.7559</c:v>
                </c:pt>
                <c:pt idx="62">
                  <c:v>1.6892</c:v>
                </c:pt>
                <c:pt idx="63">
                  <c:v>1.7087000000000001</c:v>
                </c:pt>
                <c:pt idx="64">
                  <c:v>1.7867</c:v>
                </c:pt>
                <c:pt idx="65">
                  <c:v>1.8298000000000001</c:v>
                </c:pt>
                <c:pt idx="66">
                  <c:v>2.0099</c:v>
                </c:pt>
                <c:pt idx="67">
                  <c:v>1.9799</c:v>
                </c:pt>
                <c:pt idx="68">
                  <c:v>2.0081000000000002</c:v>
                </c:pt>
                <c:pt idx="69">
                  <c:v>1.8225</c:v>
                </c:pt>
                <c:pt idx="70">
                  <c:v>1.7395</c:v>
                </c:pt>
                <c:pt idx="71">
                  <c:v>1.7441</c:v>
                </c:pt>
                <c:pt idx="72">
                  <c:v>1.6015999999999999</c:v>
                </c:pt>
                <c:pt idx="73">
                  <c:v>1.6447000000000001</c:v>
                </c:pt>
                <c:pt idx="74">
                  <c:v>1.7273000000000001</c:v>
                </c:pt>
                <c:pt idx="75">
                  <c:v>1.6815</c:v>
                </c:pt>
                <c:pt idx="76">
                  <c:v>1.7903</c:v>
                </c:pt>
                <c:pt idx="77">
                  <c:v>1.8552</c:v>
                </c:pt>
                <c:pt idx="78">
                  <c:v>1.9363999999999999</c:v>
                </c:pt>
                <c:pt idx="79">
                  <c:v>1.9895</c:v>
                </c:pt>
                <c:pt idx="80">
                  <c:v>2.0085000000000002</c:v>
                </c:pt>
                <c:pt idx="81">
                  <c:v>2.0003000000000002</c:v>
                </c:pt>
                <c:pt idx="82">
                  <c:v>1.9749000000000001</c:v>
                </c:pt>
                <c:pt idx="83">
                  <c:v>1.8936999999999999</c:v>
                </c:pt>
                <c:pt idx="84">
                  <c:v>1.8869</c:v>
                </c:pt>
                <c:pt idx="85">
                  <c:v>1.9450000000000001</c:v>
                </c:pt>
                <c:pt idx="86">
                  <c:v>1.9935</c:v>
                </c:pt>
                <c:pt idx="87">
                  <c:v>2.2829000000000002</c:v>
                </c:pt>
                <c:pt idx="88">
                  <c:v>2.3832</c:v>
                </c:pt>
                <c:pt idx="89">
                  <c:v>2.5310000000000001</c:v>
                </c:pt>
                <c:pt idx="90">
                  <c:v>2.6372</c:v>
                </c:pt>
                <c:pt idx="91">
                  <c:v>2.7991000000000001</c:v>
                </c:pt>
                <c:pt idx="92">
                  <c:v>2.8466999999999998</c:v>
                </c:pt>
                <c:pt idx="93">
                  <c:v>2.6848000000000001</c:v>
                </c:pt>
                <c:pt idx="94">
                  <c:v>2.4144999999999999</c:v>
                </c:pt>
                <c:pt idx="95">
                  <c:v>2.3378000000000001</c:v>
                </c:pt>
                <c:pt idx="96">
                  <c:v>2.3001999999999998</c:v>
                </c:pt>
                <c:pt idx="97">
                  <c:v>2.3645999999999998</c:v>
                </c:pt>
                <c:pt idx="98">
                  <c:v>2.2643</c:v>
                </c:pt>
                <c:pt idx="99">
                  <c:v>2.2284999999999999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7-4B45-9489-7DB752F6C44C}"/>
            </c:ext>
          </c:extLst>
        </c:ser>
        <c:ser>
          <c:idx val="1"/>
          <c:order val="1"/>
          <c:tx>
            <c:strRef>
              <c:f>'Intl Product Prices'!$F$1</c:f>
              <c:strCache>
                <c:ptCount val="1"/>
                <c:pt idx="0">
                  <c:v>US Cheddar Cheese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Prices'!$F$2:$F$102</c:f>
              <c:numCache>
                <c:formatCode>General</c:formatCode>
                <c:ptCount val="101"/>
                <c:pt idx="0">
                  <c:v>2.0590999999999999</c:v>
                </c:pt>
                <c:pt idx="1">
                  <c:v>2.3090000000000002</c:v>
                </c:pt>
                <c:pt idx="2">
                  <c:v>2.29</c:v>
                </c:pt>
                <c:pt idx="3">
                  <c:v>2.1509</c:v>
                </c:pt>
                <c:pt idx="4">
                  <c:v>1.7544999999999999</c:v>
                </c:pt>
                <c:pt idx="5">
                  <c:v>1.5841000000000001</c:v>
                </c:pt>
                <c:pt idx="6">
                  <c:v>1.5371999999999999</c:v>
                </c:pt>
                <c:pt idx="7">
                  <c:v>1.5693999999999999</c:v>
                </c:pt>
                <c:pt idx="8">
                  <c:v>1.5811999999999999</c:v>
                </c:pt>
                <c:pt idx="9">
                  <c:v>1.6251</c:v>
                </c:pt>
                <c:pt idx="10">
                  <c:v>1.7102999999999999</c:v>
                </c:pt>
                <c:pt idx="11">
                  <c:v>1.6944999999999999</c:v>
                </c:pt>
                <c:pt idx="12">
                  <c:v>1.7202999999999999</c:v>
                </c:pt>
                <c:pt idx="13">
                  <c:v>1.7213000000000001</c:v>
                </c:pt>
                <c:pt idx="14">
                  <c:v>1.6880999999999999</c:v>
                </c:pt>
                <c:pt idx="15">
                  <c:v>1.6597999999999999</c:v>
                </c:pt>
                <c:pt idx="16">
                  <c:v>1.5751999999999999</c:v>
                </c:pt>
                <c:pt idx="17">
                  <c:v>1.4823</c:v>
                </c:pt>
                <c:pt idx="18">
                  <c:v>1.4984999999999999</c:v>
                </c:pt>
                <c:pt idx="19">
                  <c:v>1.5062</c:v>
                </c:pt>
                <c:pt idx="20">
                  <c:v>1.4918</c:v>
                </c:pt>
                <c:pt idx="21">
                  <c:v>1.3907</c:v>
                </c:pt>
                <c:pt idx="22">
                  <c:v>1.4015</c:v>
                </c:pt>
                <c:pt idx="23">
                  <c:v>1.5871</c:v>
                </c:pt>
                <c:pt idx="24">
                  <c:v>1.7556</c:v>
                </c:pt>
                <c:pt idx="25">
                  <c:v>1.7578</c:v>
                </c:pt>
                <c:pt idx="26">
                  <c:v>1.5891999999999999</c:v>
                </c:pt>
                <c:pt idx="27">
                  <c:v>1.7768999999999999</c:v>
                </c:pt>
                <c:pt idx="28">
                  <c:v>1.8382000000000001</c:v>
                </c:pt>
                <c:pt idx="29">
                  <c:v>1.7189000000000001</c:v>
                </c:pt>
                <c:pt idx="30">
                  <c:v>1.7102999999999999</c:v>
                </c:pt>
                <c:pt idx="31">
                  <c:v>1.5417000000000001</c:v>
                </c:pt>
                <c:pt idx="32">
                  <c:v>1.4955000000000001</c:v>
                </c:pt>
                <c:pt idx="33">
                  <c:v>1.5626</c:v>
                </c:pt>
                <c:pt idx="34">
                  <c:v>1.6984999999999999</c:v>
                </c:pt>
                <c:pt idx="35">
                  <c:v>1.6106</c:v>
                </c:pt>
                <c:pt idx="36">
                  <c:v>1.7297</c:v>
                </c:pt>
                <c:pt idx="37">
                  <c:v>1.6744000000000001</c:v>
                </c:pt>
                <c:pt idx="38">
                  <c:v>1.7170000000000001</c:v>
                </c:pt>
                <c:pt idx="39">
                  <c:v>1.7475000000000001</c:v>
                </c:pt>
                <c:pt idx="40">
                  <c:v>1.6085</c:v>
                </c:pt>
                <c:pt idx="41">
                  <c:v>1.5296000000000001</c:v>
                </c:pt>
                <c:pt idx="42">
                  <c:v>1.5305</c:v>
                </c:pt>
                <c:pt idx="43">
                  <c:v>1.5718000000000001</c:v>
                </c:pt>
                <c:pt idx="44">
                  <c:v>1.5996999999999999</c:v>
                </c:pt>
                <c:pt idx="45">
                  <c:v>1.6624000000000001</c:v>
                </c:pt>
                <c:pt idx="46">
                  <c:v>1.647</c:v>
                </c:pt>
                <c:pt idx="47">
                  <c:v>1.5755999999999999</c:v>
                </c:pt>
                <c:pt idx="48">
                  <c:v>1.5886</c:v>
                </c:pt>
                <c:pt idx="49">
                  <c:v>1.677</c:v>
                </c:pt>
                <c:pt idx="50">
                  <c:v>1.6795</c:v>
                </c:pt>
                <c:pt idx="51">
                  <c:v>1.5246</c:v>
                </c:pt>
                <c:pt idx="52">
                  <c:v>1.4032</c:v>
                </c:pt>
                <c:pt idx="53">
                  <c:v>1.4279999999999999</c:v>
                </c:pt>
                <c:pt idx="54">
                  <c:v>1.4632000000000001</c:v>
                </c:pt>
                <c:pt idx="55">
                  <c:v>1.5989</c:v>
                </c:pt>
                <c:pt idx="56">
                  <c:v>1.6658999999999999</c:v>
                </c:pt>
                <c:pt idx="57">
                  <c:v>1.7010000000000001</c:v>
                </c:pt>
                <c:pt idx="58">
                  <c:v>1.7461</c:v>
                </c:pt>
                <c:pt idx="59">
                  <c:v>1.8486</c:v>
                </c:pt>
                <c:pt idx="60">
                  <c:v>1.8635999999999999</c:v>
                </c:pt>
                <c:pt idx="61">
                  <c:v>1.9843</c:v>
                </c:pt>
                <c:pt idx="62">
                  <c:v>2.0569000000000002</c:v>
                </c:pt>
                <c:pt idx="63">
                  <c:v>2.0987</c:v>
                </c:pt>
                <c:pt idx="64">
                  <c:v>1.9362999999999999</c:v>
                </c:pt>
                <c:pt idx="65">
                  <c:v>1.8995</c:v>
                </c:pt>
                <c:pt idx="66">
                  <c:v>1.9467000000000001</c:v>
                </c:pt>
                <c:pt idx="67">
                  <c:v>1.8132999999999999</c:v>
                </c:pt>
                <c:pt idx="68">
                  <c:v>1.5264</c:v>
                </c:pt>
                <c:pt idx="69">
                  <c:v>1.3048999999999999</c:v>
                </c:pt>
                <c:pt idx="70">
                  <c:v>2.2566000000000002</c:v>
                </c:pt>
                <c:pt idx="71">
                  <c:v>2.6978</c:v>
                </c:pt>
                <c:pt idx="72">
                  <c:v>2.2143999999999999</c:v>
                </c:pt>
                <c:pt idx="73">
                  <c:v>1.9496</c:v>
                </c:pt>
                <c:pt idx="74">
                  <c:v>2.5691999999999999</c:v>
                </c:pt>
                <c:pt idx="75">
                  <c:v>2.5808</c:v>
                </c:pt>
                <c:pt idx="76">
                  <c:v>1.7707999999999999</c:v>
                </c:pt>
                <c:pt idx="77">
                  <c:v>1.7171000000000001</c:v>
                </c:pt>
                <c:pt idx="78">
                  <c:v>1.6870000000000001</c:v>
                </c:pt>
                <c:pt idx="79">
                  <c:v>1.6695</c:v>
                </c:pt>
                <c:pt idx="80">
                  <c:v>1.7918000000000001</c:v>
                </c:pt>
                <c:pt idx="81">
                  <c:v>1.8071999999999999</c:v>
                </c:pt>
                <c:pt idx="82">
                  <c:v>1.6057999999999999</c:v>
                </c:pt>
                <c:pt idx="83">
                  <c:v>1.5948</c:v>
                </c:pt>
                <c:pt idx="84">
                  <c:v>1.6901999999999999</c:v>
                </c:pt>
                <c:pt idx="85">
                  <c:v>1.7761</c:v>
                </c:pt>
                <c:pt idx="86">
                  <c:v>1.8069999999999999</c:v>
                </c:pt>
                <c:pt idx="87">
                  <c:v>1.7605</c:v>
                </c:pt>
                <c:pt idx="88">
                  <c:v>1.8633</c:v>
                </c:pt>
                <c:pt idx="89">
                  <c:v>1.9786999999999999</c:v>
                </c:pt>
                <c:pt idx="90">
                  <c:v>1.9091</c:v>
                </c:pt>
                <c:pt idx="91">
                  <c:v>2.0748000000000002</c:v>
                </c:pt>
                <c:pt idx="92">
                  <c:v>2.2759</c:v>
                </c:pt>
                <c:pt idx="93">
                  <c:v>2.3797999999999999</c:v>
                </c:pt>
                <c:pt idx="94">
                  <c:v>2.3214000000000001</c:v>
                </c:pt>
                <c:pt idx="95">
                  <c:v>2.1621999999999999</c:v>
                </c:pt>
                <c:pt idx="96">
                  <c:v>1.9483999999999999</c:v>
                </c:pt>
                <c:pt idx="97">
                  <c:v>1.8835</c:v>
                </c:pt>
                <c:pt idx="98">
                  <c:v>2.0453000000000001</c:v>
                </c:pt>
                <c:pt idx="99">
                  <c:v>2.0748000000000002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7-4B45-9489-7DB752F6C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2823919"/>
        <c:axId val="2028570335"/>
      </c:lineChart>
      <c:dateAx>
        <c:axId val="2102823919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570335"/>
        <c:crosses val="autoZero"/>
        <c:auto val="1"/>
        <c:lblOffset val="100"/>
        <c:baseTimeUnit val="months"/>
        <c:majorUnit val="12"/>
        <c:majorTimeUnit val="months"/>
      </c:dateAx>
      <c:valAx>
        <c:axId val="2028570335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2823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74285747804541"/>
          <c:y val="0.75097371919419165"/>
          <c:w val="0.56302897785202743"/>
          <c:h val="5.9529808773903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Butter Prices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'Intl Product Prices'!$B$1</c:f>
              <c:strCache>
                <c:ptCount val="1"/>
                <c:pt idx="0">
                  <c:v>Oceania Butter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Prices'!$B$2:$B$102</c:f>
              <c:numCache>
                <c:formatCode>General</c:formatCode>
                <c:ptCount val="101"/>
                <c:pt idx="0">
                  <c:v>1.4871337711693762</c:v>
                </c:pt>
                <c:pt idx="1">
                  <c:v>1.350467090785384</c:v>
                </c:pt>
                <c:pt idx="2">
                  <c:v>1.29544889090992</c:v>
                </c:pt>
                <c:pt idx="3">
                  <c:v>1.3267566</c:v>
                </c:pt>
                <c:pt idx="4">
                  <c:v>1.4851988053035601</c:v>
                </c:pt>
                <c:pt idx="5">
                  <c:v>1.596592295165896</c:v>
                </c:pt>
                <c:pt idx="6">
                  <c:v>1.7364068749999999</c:v>
                </c:pt>
                <c:pt idx="7">
                  <c:v>1.684475745165896</c:v>
                </c:pt>
                <c:pt idx="8">
                  <c:v>1.5133478543805121</c:v>
                </c:pt>
                <c:pt idx="9">
                  <c:v>1.4639141807795839</c:v>
                </c:pt>
                <c:pt idx="10">
                  <c:v>1.336550063595128</c:v>
                </c:pt>
                <c:pt idx="11">
                  <c:v>1.2754809822734321</c:v>
                </c:pt>
                <c:pt idx="12">
                  <c:v>1.2408981139617201</c:v>
                </c:pt>
                <c:pt idx="13">
                  <c:v>1.352013427190256</c:v>
                </c:pt>
                <c:pt idx="14">
                  <c:v>1.435000145165896</c:v>
                </c:pt>
                <c:pt idx="15">
                  <c:v>1.30677695194896</c:v>
                </c:pt>
                <c:pt idx="16">
                  <c:v>1.3795113213644239</c:v>
                </c:pt>
                <c:pt idx="17">
                  <c:v>1.3845355807795841</c:v>
                </c:pt>
                <c:pt idx="18">
                  <c:v>1.3499761903897922</c:v>
                </c:pt>
                <c:pt idx="19">
                  <c:v>1.2572386954549599</c:v>
                </c:pt>
                <c:pt idx="20">
                  <c:v>1.2041787615591679</c:v>
                </c:pt>
                <c:pt idx="21">
                  <c:v>1.189648108761024</c:v>
                </c:pt>
                <c:pt idx="22">
                  <c:v>1.2659340359512801</c:v>
                </c:pt>
                <c:pt idx="23">
                  <c:v>1.3073169427923439</c:v>
                </c:pt>
                <c:pt idx="24">
                  <c:v>1.4436058431824399</c:v>
                </c:pt>
                <c:pt idx="25">
                  <c:v>1.7509682087610241</c:v>
                </c:pt>
                <c:pt idx="26">
                  <c:v>1.808428104351512</c:v>
                </c:pt>
                <c:pt idx="27">
                  <c:v>1.878798681570768</c:v>
                </c:pt>
                <c:pt idx="28">
                  <c:v>1.9787950999999999</c:v>
                </c:pt>
                <c:pt idx="29">
                  <c:v>2.0030622720000002</c:v>
                </c:pt>
                <c:pt idx="30">
                  <c:v>2.0638436000000002</c:v>
                </c:pt>
                <c:pt idx="31">
                  <c:v>2.2389301119999998</c:v>
                </c:pt>
                <c:pt idx="32">
                  <c:v>2.3160407520000001</c:v>
                </c:pt>
                <c:pt idx="33">
                  <c:v>2.3586784000000001</c:v>
                </c:pt>
                <c:pt idx="34">
                  <c:v>2.6240297200000002</c:v>
                </c:pt>
                <c:pt idx="35">
                  <c:v>2.7424172320000002</c:v>
                </c:pt>
                <c:pt idx="36">
                  <c:v>2.767364792</c:v>
                </c:pt>
                <c:pt idx="37">
                  <c:v>2.8258781599999998</c:v>
                </c:pt>
                <c:pt idx="38">
                  <c:v>2.641266216</c:v>
                </c:pt>
                <c:pt idx="39">
                  <c:v>2.4648189280000001</c:v>
                </c:pt>
                <c:pt idx="40">
                  <c:v>2.15682996</c:v>
                </c:pt>
                <c:pt idx="41">
                  <c:v>2.1627266559999998</c:v>
                </c:pt>
                <c:pt idx="42">
                  <c:v>2.3945121679999999</c:v>
                </c:pt>
                <c:pt idx="43">
                  <c:v>2.4072127440000002</c:v>
                </c:pt>
                <c:pt idx="44">
                  <c:v>2.5369400560000002</c:v>
                </c:pt>
                <c:pt idx="45">
                  <c:v>2.6063396320000001</c:v>
                </c:pt>
                <c:pt idx="46">
                  <c:v>2.5519085920000002</c:v>
                </c:pt>
                <c:pt idx="47">
                  <c:v>2.3101440559999999</c:v>
                </c:pt>
                <c:pt idx="48">
                  <c:v>2.1414078320000001</c:v>
                </c:pt>
                <c:pt idx="49">
                  <c:v>1.975846752</c:v>
                </c:pt>
                <c:pt idx="50">
                  <c:v>1.897828928</c:v>
                </c:pt>
                <c:pt idx="51">
                  <c:v>1.8279757599999999</c:v>
                </c:pt>
                <c:pt idx="52">
                  <c:v>1.772183944</c:v>
                </c:pt>
                <c:pt idx="53">
                  <c:v>1.9118902799999999</c:v>
                </c:pt>
                <c:pt idx="54">
                  <c:v>2.0148556640000002</c:v>
                </c:pt>
                <c:pt idx="55">
                  <c:v>2.2312190479999998</c:v>
                </c:pt>
                <c:pt idx="56">
                  <c:v>2.5487334480000001</c:v>
                </c:pt>
                <c:pt idx="57">
                  <c:v>2.4911272640000002</c:v>
                </c:pt>
                <c:pt idx="58">
                  <c:v>2.096502224</c:v>
                </c:pt>
                <c:pt idx="59">
                  <c:v>1.9967119840000001</c:v>
                </c:pt>
                <c:pt idx="60">
                  <c:v>1.866077488</c:v>
                </c:pt>
                <c:pt idx="61">
                  <c:v>1.8760565120000001</c:v>
                </c:pt>
                <c:pt idx="62">
                  <c:v>1.8742421440000001</c:v>
                </c:pt>
                <c:pt idx="63">
                  <c:v>1.8665310800000001</c:v>
                </c:pt>
                <c:pt idx="64">
                  <c:v>1.772637536</c:v>
                </c:pt>
                <c:pt idx="65">
                  <c:v>1.8579000000000001</c:v>
                </c:pt>
                <c:pt idx="66">
                  <c:v>1.891</c:v>
                </c:pt>
                <c:pt idx="67">
                  <c:v>1.9381999999999999</c:v>
                </c:pt>
                <c:pt idx="68">
                  <c:v>1.9096</c:v>
                </c:pt>
                <c:pt idx="69">
                  <c:v>1.7344999999999999</c:v>
                </c:pt>
                <c:pt idx="70">
                  <c:v>1.6515</c:v>
                </c:pt>
                <c:pt idx="71">
                  <c:v>1.6506000000000001</c:v>
                </c:pt>
                <c:pt idx="72">
                  <c:v>1.5604</c:v>
                </c:pt>
                <c:pt idx="73">
                  <c:v>1.5486</c:v>
                </c:pt>
                <c:pt idx="74">
                  <c:v>1.6656</c:v>
                </c:pt>
                <c:pt idx="75">
                  <c:v>1.7513000000000001</c:v>
                </c:pt>
                <c:pt idx="76">
                  <c:v>1.9340999999999999</c:v>
                </c:pt>
                <c:pt idx="77">
                  <c:v>2.141</c:v>
                </c:pt>
                <c:pt idx="78">
                  <c:v>2.3306</c:v>
                </c:pt>
                <c:pt idx="79">
                  <c:v>2.5760000000000001</c:v>
                </c:pt>
                <c:pt idx="80">
                  <c:v>2.6095000000000002</c:v>
                </c:pt>
                <c:pt idx="81">
                  <c:v>2.3079000000000001</c:v>
                </c:pt>
                <c:pt idx="82">
                  <c:v>2.1196000000000002</c:v>
                </c:pt>
                <c:pt idx="83">
                  <c:v>2.0442999999999998</c:v>
                </c:pt>
                <c:pt idx="84">
                  <c:v>2.1236999999999999</c:v>
                </c:pt>
                <c:pt idx="85">
                  <c:v>2.2021999999999999</c:v>
                </c:pt>
                <c:pt idx="86">
                  <c:v>2.2597999999999998</c:v>
                </c:pt>
                <c:pt idx="87">
                  <c:v>2.5577999999999999</c:v>
                </c:pt>
                <c:pt idx="88">
                  <c:v>2.6440000000000001</c:v>
                </c:pt>
                <c:pt idx="89">
                  <c:v>2.7519</c:v>
                </c:pt>
                <c:pt idx="90">
                  <c:v>2.9836999999999998</c:v>
                </c:pt>
                <c:pt idx="91">
                  <c:v>3.1520000000000001</c:v>
                </c:pt>
                <c:pt idx="92">
                  <c:v>3.1071</c:v>
                </c:pt>
                <c:pt idx="93">
                  <c:v>2.8014000000000001</c:v>
                </c:pt>
                <c:pt idx="94">
                  <c:v>2.7437999999999998</c:v>
                </c:pt>
                <c:pt idx="95">
                  <c:v>2.5550999999999999</c:v>
                </c:pt>
                <c:pt idx="96">
                  <c:v>2.3936000000000002</c:v>
                </c:pt>
                <c:pt idx="97">
                  <c:v>2.4380999999999999</c:v>
                </c:pt>
                <c:pt idx="98">
                  <c:v>2.2570999999999999</c:v>
                </c:pt>
                <c:pt idx="99">
                  <c:v>2.1972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B4-F84D-8C72-955303BF74DD}"/>
            </c:ext>
          </c:extLst>
        </c:ser>
        <c:ser>
          <c:idx val="1"/>
          <c:order val="1"/>
          <c:tx>
            <c:strRef>
              <c:f>'Intl Product Prices'!$C$1</c:f>
              <c:strCache>
                <c:ptCount val="1"/>
                <c:pt idx="0">
                  <c:v>EU Butter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Prices'!$C$2:$C$102</c:f>
              <c:numCache>
                <c:formatCode>General</c:formatCode>
                <c:ptCount val="101"/>
                <c:pt idx="0">
                  <c:v>1.9056263903897919</c:v>
                </c:pt>
                <c:pt idx="1">
                  <c:v>1.7128252451658961</c:v>
                </c:pt>
                <c:pt idx="2">
                  <c:v>1.697025721364424</c:v>
                </c:pt>
                <c:pt idx="3">
                  <c:v>1.6740379750000001</c:v>
                </c:pt>
                <c:pt idx="4">
                  <c:v>1.60993660530356</c:v>
                </c:pt>
                <c:pt idx="5">
                  <c:v>1.5435014135951279</c:v>
                </c:pt>
                <c:pt idx="6">
                  <c:v>1.6697855500000001</c:v>
                </c:pt>
                <c:pt idx="7">
                  <c:v>1.606385758761024</c:v>
                </c:pt>
                <c:pt idx="8">
                  <c:v>1.5293266635951279</c:v>
                </c:pt>
                <c:pt idx="9">
                  <c:v>1.4925336759744801</c:v>
                </c:pt>
                <c:pt idx="10">
                  <c:v>1.5071625087610241</c:v>
                </c:pt>
                <c:pt idx="11">
                  <c:v>1.4253635563639682</c:v>
                </c:pt>
                <c:pt idx="12">
                  <c:v>1.2846373427923439</c:v>
                </c:pt>
                <c:pt idx="13">
                  <c:v>1.3061387815707681</c:v>
                </c:pt>
                <c:pt idx="14">
                  <c:v>1.41335143595128</c:v>
                </c:pt>
                <c:pt idx="15">
                  <c:v>1.4247648711693761</c:v>
                </c:pt>
                <c:pt idx="16">
                  <c:v>1.412791169545496</c:v>
                </c:pt>
                <c:pt idx="17">
                  <c:v>1.3559160855846881</c:v>
                </c:pt>
                <c:pt idx="18">
                  <c:v>1.3002970663642721</c:v>
                </c:pt>
                <c:pt idx="19">
                  <c:v>1.191665069545496</c:v>
                </c:pt>
                <c:pt idx="20">
                  <c:v>1.1852790951948959</c:v>
                </c:pt>
                <c:pt idx="21">
                  <c:v>1.239130872356152</c:v>
                </c:pt>
                <c:pt idx="22">
                  <c:v>1.3288183815707681</c:v>
                </c:pt>
                <c:pt idx="23">
                  <c:v>1.532492971169376</c:v>
                </c:pt>
                <c:pt idx="24">
                  <c:v>1.7478083040914481</c:v>
                </c:pt>
                <c:pt idx="25">
                  <c:v>1.9509610451658959</c:v>
                </c:pt>
                <c:pt idx="26">
                  <c:v>2.0768033711693761</c:v>
                </c:pt>
                <c:pt idx="27">
                  <c:v>2.1251816087610242</c:v>
                </c:pt>
                <c:pt idx="28">
                  <c:v>2.1332164939041922</c:v>
                </c:pt>
                <c:pt idx="29">
                  <c:v>2.0497822480000001</c:v>
                </c:pt>
                <c:pt idx="30">
                  <c:v>1.9599710320000001</c:v>
                </c:pt>
                <c:pt idx="31">
                  <c:v>2.0642971920000002</c:v>
                </c:pt>
                <c:pt idx="32">
                  <c:v>2.1858598480000002</c:v>
                </c:pt>
                <c:pt idx="33">
                  <c:v>2.4598294159999998</c:v>
                </c:pt>
                <c:pt idx="34">
                  <c:v>2.9165965599999999</c:v>
                </c:pt>
                <c:pt idx="35">
                  <c:v>3.2681303600000002</c:v>
                </c:pt>
                <c:pt idx="36">
                  <c:v>3.5380175999999999</c:v>
                </c:pt>
                <c:pt idx="37">
                  <c:v>3.6577658880000001</c:v>
                </c:pt>
                <c:pt idx="38">
                  <c:v>3.1515572160000001</c:v>
                </c:pt>
                <c:pt idx="39">
                  <c:v>2.675739208</c:v>
                </c:pt>
                <c:pt idx="40">
                  <c:v>2.3273805520000002</c:v>
                </c:pt>
                <c:pt idx="41">
                  <c:v>2.2838357199999999</c:v>
                </c:pt>
                <c:pt idx="42">
                  <c:v>2.5550837359999998</c:v>
                </c:pt>
                <c:pt idx="43">
                  <c:v>2.717469672</c:v>
                </c:pt>
                <c:pt idx="44">
                  <c:v>2.9773778879999999</c:v>
                </c:pt>
                <c:pt idx="45">
                  <c:v>3.2000915600000002</c:v>
                </c:pt>
                <c:pt idx="46">
                  <c:v>3.2136993199999999</c:v>
                </c:pt>
                <c:pt idx="47">
                  <c:v>2.9637701280000002</c:v>
                </c:pt>
                <c:pt idx="48">
                  <c:v>2.9782850719999998</c:v>
                </c:pt>
                <c:pt idx="49">
                  <c:v>2.9057103519999998</c:v>
                </c:pt>
                <c:pt idx="50">
                  <c:v>2.4920344480000001</c:v>
                </c:pt>
                <c:pt idx="51">
                  <c:v>2.2901860080000001</c:v>
                </c:pt>
                <c:pt idx="52">
                  <c:v>2.2570737919999999</c:v>
                </c:pt>
                <c:pt idx="53">
                  <c:v>2.2951755199999999</c:v>
                </c:pt>
                <c:pt idx="54">
                  <c:v>2.2670528160000001</c:v>
                </c:pt>
                <c:pt idx="55">
                  <c:v>2.1595515120000002</c:v>
                </c:pt>
                <c:pt idx="56">
                  <c:v>2.1255321120000001</c:v>
                </c:pt>
                <c:pt idx="57">
                  <c:v>2.1055740639999998</c:v>
                </c:pt>
                <c:pt idx="58">
                  <c:v>2.0030622720000002</c:v>
                </c:pt>
                <c:pt idx="59">
                  <c:v>1.8783244720000001</c:v>
                </c:pt>
                <c:pt idx="60">
                  <c:v>1.779895008</c:v>
                </c:pt>
                <c:pt idx="61">
                  <c:v>1.8030282</c:v>
                </c:pt>
                <c:pt idx="62">
                  <c:v>1.8152751840000001</c:v>
                </c:pt>
                <c:pt idx="63">
                  <c:v>1.82343984</c:v>
                </c:pt>
                <c:pt idx="64">
                  <c:v>1.8175431440000001</c:v>
                </c:pt>
                <c:pt idx="65">
                  <c:v>1.8348</c:v>
                </c:pt>
                <c:pt idx="66">
                  <c:v>1.7862</c:v>
                </c:pt>
                <c:pt idx="67">
                  <c:v>1.6447000000000001</c:v>
                </c:pt>
                <c:pt idx="68">
                  <c:v>1.1801999999999999</c:v>
                </c:pt>
                <c:pt idx="69">
                  <c:v>1.1698</c:v>
                </c:pt>
                <c:pt idx="70">
                  <c:v>1.3862000000000001</c:v>
                </c:pt>
                <c:pt idx="71">
                  <c:v>1.7495000000000001</c:v>
                </c:pt>
                <c:pt idx="72">
                  <c:v>1.8429</c:v>
                </c:pt>
                <c:pt idx="73">
                  <c:v>1.8561000000000001</c:v>
                </c:pt>
                <c:pt idx="74">
                  <c:v>1.8433999999999999</c:v>
                </c:pt>
                <c:pt idx="75">
                  <c:v>1.8343</c:v>
                </c:pt>
                <c:pt idx="76">
                  <c:v>1.8456999999999999</c:v>
                </c:pt>
                <c:pt idx="77">
                  <c:v>1.8733</c:v>
                </c:pt>
                <c:pt idx="78">
                  <c:v>1.9872000000000001</c:v>
                </c:pt>
                <c:pt idx="79">
                  <c:v>2.1753999999999998</c:v>
                </c:pt>
                <c:pt idx="80">
                  <c:v>2.2113</c:v>
                </c:pt>
                <c:pt idx="81">
                  <c:v>2.2856999999999998</c:v>
                </c:pt>
                <c:pt idx="82">
                  <c:v>2.3010999999999999</c:v>
                </c:pt>
                <c:pt idx="83">
                  <c:v>2.1215000000000002</c:v>
                </c:pt>
                <c:pt idx="84">
                  <c:v>2.1282999999999999</c:v>
                </c:pt>
                <c:pt idx="85">
                  <c:v>2.2117</c:v>
                </c:pt>
                <c:pt idx="86">
                  <c:v>2.5070000000000001</c:v>
                </c:pt>
                <c:pt idx="87">
                  <c:v>2.7578</c:v>
                </c:pt>
                <c:pt idx="88">
                  <c:v>2.8721000000000001</c:v>
                </c:pt>
                <c:pt idx="89">
                  <c:v>3.0581</c:v>
                </c:pt>
                <c:pt idx="90">
                  <c:v>3.1425000000000001</c:v>
                </c:pt>
                <c:pt idx="91">
                  <c:v>3.2595000000000001</c:v>
                </c:pt>
                <c:pt idx="92">
                  <c:v>3.5203000000000002</c:v>
                </c:pt>
                <c:pt idx="93">
                  <c:v>3.46</c:v>
                </c:pt>
                <c:pt idx="94">
                  <c:v>3.5756999999999999</c:v>
                </c:pt>
                <c:pt idx="95">
                  <c:v>3.3828999999999998</c:v>
                </c:pt>
                <c:pt idx="96">
                  <c:v>3.3506999999999998</c:v>
                </c:pt>
                <c:pt idx="97">
                  <c:v>3.3035000000000001</c:v>
                </c:pt>
                <c:pt idx="98">
                  <c:v>3.1356999999999999</c:v>
                </c:pt>
                <c:pt idx="99">
                  <c:v>2.9611000000000001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B4-F84D-8C72-955303BF74DD}"/>
            </c:ext>
          </c:extLst>
        </c:ser>
        <c:ser>
          <c:idx val="2"/>
          <c:order val="2"/>
          <c:tx>
            <c:strRef>
              <c:f>'Intl Product Prices'!$D$1</c:f>
              <c:strCache>
                <c:ptCount val="1"/>
                <c:pt idx="0">
                  <c:v>US Butter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'Intl Product Prices'!$A$2:$A$102</c:f>
              <c:numCache>
                <c:formatCode>[$-409]mmm\-yy;@</c:formatCode>
                <c:ptCount val="101"/>
                <c:pt idx="0">
                  <c:v>40390.791666666664</c:v>
                </c:pt>
                <c:pt idx="1">
                  <c:v>40421.791666666664</c:v>
                </c:pt>
                <c:pt idx="2">
                  <c:v>40451</c:v>
                </c:pt>
                <c:pt idx="3">
                  <c:v>40482</c:v>
                </c:pt>
                <c:pt idx="4">
                  <c:v>40512</c:v>
                </c:pt>
                <c:pt idx="5">
                  <c:v>40543</c:v>
                </c:pt>
                <c:pt idx="6">
                  <c:v>40574</c:v>
                </c:pt>
                <c:pt idx="7">
                  <c:v>40602</c:v>
                </c:pt>
                <c:pt idx="8">
                  <c:v>40633</c:v>
                </c:pt>
                <c:pt idx="9">
                  <c:v>40663</c:v>
                </c:pt>
                <c:pt idx="10">
                  <c:v>40694</c:v>
                </c:pt>
                <c:pt idx="11">
                  <c:v>40724</c:v>
                </c:pt>
                <c:pt idx="12">
                  <c:v>40755</c:v>
                </c:pt>
                <c:pt idx="13">
                  <c:v>40786</c:v>
                </c:pt>
                <c:pt idx="14">
                  <c:v>40816</c:v>
                </c:pt>
                <c:pt idx="15">
                  <c:v>40847</c:v>
                </c:pt>
                <c:pt idx="16">
                  <c:v>40877</c:v>
                </c:pt>
                <c:pt idx="17">
                  <c:v>40908</c:v>
                </c:pt>
                <c:pt idx="18">
                  <c:v>40939</c:v>
                </c:pt>
                <c:pt idx="19">
                  <c:v>40968</c:v>
                </c:pt>
                <c:pt idx="20">
                  <c:v>40999</c:v>
                </c:pt>
                <c:pt idx="21">
                  <c:v>41029</c:v>
                </c:pt>
                <c:pt idx="22">
                  <c:v>41060</c:v>
                </c:pt>
                <c:pt idx="23">
                  <c:v>41090</c:v>
                </c:pt>
                <c:pt idx="24">
                  <c:v>41121</c:v>
                </c:pt>
                <c:pt idx="25">
                  <c:v>41152</c:v>
                </c:pt>
                <c:pt idx="26">
                  <c:v>41182</c:v>
                </c:pt>
                <c:pt idx="27">
                  <c:v>41213</c:v>
                </c:pt>
                <c:pt idx="28">
                  <c:v>41243</c:v>
                </c:pt>
                <c:pt idx="29">
                  <c:v>41274</c:v>
                </c:pt>
                <c:pt idx="30">
                  <c:v>41305</c:v>
                </c:pt>
                <c:pt idx="31">
                  <c:v>41333</c:v>
                </c:pt>
                <c:pt idx="32">
                  <c:v>41364</c:v>
                </c:pt>
                <c:pt idx="33">
                  <c:v>41394</c:v>
                </c:pt>
                <c:pt idx="34">
                  <c:v>41425</c:v>
                </c:pt>
                <c:pt idx="35">
                  <c:v>41455</c:v>
                </c:pt>
                <c:pt idx="36">
                  <c:v>41486</c:v>
                </c:pt>
                <c:pt idx="37">
                  <c:v>41517</c:v>
                </c:pt>
                <c:pt idx="38">
                  <c:v>41547</c:v>
                </c:pt>
                <c:pt idx="39">
                  <c:v>41578</c:v>
                </c:pt>
                <c:pt idx="40">
                  <c:v>41608</c:v>
                </c:pt>
                <c:pt idx="41">
                  <c:v>41639</c:v>
                </c:pt>
                <c:pt idx="42">
                  <c:v>41670</c:v>
                </c:pt>
                <c:pt idx="43">
                  <c:v>41698</c:v>
                </c:pt>
                <c:pt idx="44">
                  <c:v>41729</c:v>
                </c:pt>
                <c:pt idx="45">
                  <c:v>41759</c:v>
                </c:pt>
                <c:pt idx="46">
                  <c:v>41790</c:v>
                </c:pt>
                <c:pt idx="47">
                  <c:v>41820</c:v>
                </c:pt>
                <c:pt idx="48">
                  <c:v>41851</c:v>
                </c:pt>
                <c:pt idx="49">
                  <c:v>41882</c:v>
                </c:pt>
                <c:pt idx="50">
                  <c:v>41912</c:v>
                </c:pt>
                <c:pt idx="51">
                  <c:v>41943</c:v>
                </c:pt>
                <c:pt idx="52">
                  <c:v>41973</c:v>
                </c:pt>
                <c:pt idx="53">
                  <c:v>42004</c:v>
                </c:pt>
                <c:pt idx="54">
                  <c:v>42035</c:v>
                </c:pt>
                <c:pt idx="55">
                  <c:v>42063</c:v>
                </c:pt>
                <c:pt idx="56">
                  <c:v>42094</c:v>
                </c:pt>
                <c:pt idx="57">
                  <c:v>42124</c:v>
                </c:pt>
                <c:pt idx="58">
                  <c:v>42155</c:v>
                </c:pt>
                <c:pt idx="59">
                  <c:v>42185</c:v>
                </c:pt>
                <c:pt idx="60">
                  <c:v>42216</c:v>
                </c:pt>
                <c:pt idx="61">
                  <c:v>42247</c:v>
                </c:pt>
                <c:pt idx="62">
                  <c:v>42277</c:v>
                </c:pt>
                <c:pt idx="63">
                  <c:v>42308</c:v>
                </c:pt>
                <c:pt idx="64">
                  <c:v>42338</c:v>
                </c:pt>
                <c:pt idx="65">
                  <c:v>42369</c:v>
                </c:pt>
                <c:pt idx="66">
                  <c:v>42400</c:v>
                </c:pt>
                <c:pt idx="67">
                  <c:v>42429</c:v>
                </c:pt>
                <c:pt idx="68">
                  <c:v>42460</c:v>
                </c:pt>
                <c:pt idx="69">
                  <c:v>42490</c:v>
                </c:pt>
                <c:pt idx="70">
                  <c:v>42521</c:v>
                </c:pt>
                <c:pt idx="71">
                  <c:v>42551</c:v>
                </c:pt>
                <c:pt idx="72">
                  <c:v>42582</c:v>
                </c:pt>
                <c:pt idx="73">
                  <c:v>42613</c:v>
                </c:pt>
                <c:pt idx="74">
                  <c:v>42643</c:v>
                </c:pt>
                <c:pt idx="75">
                  <c:v>42674</c:v>
                </c:pt>
                <c:pt idx="76">
                  <c:v>42704</c:v>
                </c:pt>
                <c:pt idx="77">
                  <c:v>42735</c:v>
                </c:pt>
                <c:pt idx="78">
                  <c:v>42766</c:v>
                </c:pt>
                <c:pt idx="79">
                  <c:v>42794</c:v>
                </c:pt>
                <c:pt idx="80">
                  <c:v>42825</c:v>
                </c:pt>
                <c:pt idx="81">
                  <c:v>42855</c:v>
                </c:pt>
                <c:pt idx="82">
                  <c:v>42886</c:v>
                </c:pt>
                <c:pt idx="83">
                  <c:v>42916</c:v>
                </c:pt>
                <c:pt idx="84">
                  <c:v>42947</c:v>
                </c:pt>
                <c:pt idx="85">
                  <c:v>42978</c:v>
                </c:pt>
                <c:pt idx="86">
                  <c:v>43008</c:v>
                </c:pt>
                <c:pt idx="87">
                  <c:v>43039</c:v>
                </c:pt>
                <c:pt idx="88">
                  <c:v>43069</c:v>
                </c:pt>
                <c:pt idx="89">
                  <c:v>43100</c:v>
                </c:pt>
                <c:pt idx="90">
                  <c:v>43131</c:v>
                </c:pt>
                <c:pt idx="91">
                  <c:v>43159</c:v>
                </c:pt>
                <c:pt idx="92">
                  <c:v>43190</c:v>
                </c:pt>
                <c:pt idx="93">
                  <c:v>43220</c:v>
                </c:pt>
                <c:pt idx="94">
                  <c:v>43251</c:v>
                </c:pt>
                <c:pt idx="95">
                  <c:v>43281</c:v>
                </c:pt>
                <c:pt idx="96">
                  <c:v>43312</c:v>
                </c:pt>
                <c:pt idx="97">
                  <c:v>43343</c:v>
                </c:pt>
                <c:pt idx="98">
                  <c:v>43373</c:v>
                </c:pt>
                <c:pt idx="99">
                  <c:v>43404</c:v>
                </c:pt>
                <c:pt idx="100">
                  <c:v>43434</c:v>
                </c:pt>
              </c:numCache>
            </c:numRef>
          </c:cat>
          <c:val>
            <c:numRef>
              <c:f>'Intl Product Prices'!$D$2:$D$102</c:f>
              <c:numCache>
                <c:formatCode>General</c:formatCode>
                <c:ptCount val="101"/>
                <c:pt idx="0">
                  <c:v>2.5206</c:v>
                </c:pt>
                <c:pt idx="1">
                  <c:v>2.8525</c:v>
                </c:pt>
                <c:pt idx="2">
                  <c:v>2.5255000000000001</c:v>
                </c:pt>
                <c:pt idx="3">
                  <c:v>1.9891000000000001</c:v>
                </c:pt>
                <c:pt idx="4">
                  <c:v>1.9049</c:v>
                </c:pt>
                <c:pt idx="5">
                  <c:v>1.5632999999999999</c:v>
                </c:pt>
                <c:pt idx="6">
                  <c:v>1.6822999999999999</c:v>
                </c:pt>
                <c:pt idx="7">
                  <c:v>1.6944999999999999</c:v>
                </c:pt>
                <c:pt idx="8">
                  <c:v>1.7355</c:v>
                </c:pt>
                <c:pt idx="9">
                  <c:v>1.8725000000000001</c:v>
                </c:pt>
                <c:pt idx="10">
                  <c:v>1.9065000000000001</c:v>
                </c:pt>
                <c:pt idx="11">
                  <c:v>1.9158999999999999</c:v>
                </c:pt>
                <c:pt idx="12">
                  <c:v>2.0438000000000001</c:v>
                </c:pt>
                <c:pt idx="13">
                  <c:v>2.4449000000000001</c:v>
                </c:pt>
                <c:pt idx="14">
                  <c:v>2.5733999999999999</c:v>
                </c:pt>
                <c:pt idx="15">
                  <c:v>2.7999000000000001</c:v>
                </c:pt>
                <c:pt idx="16">
                  <c:v>2.5709</c:v>
                </c:pt>
                <c:pt idx="17">
                  <c:v>2.0758999999999999</c:v>
                </c:pt>
                <c:pt idx="18">
                  <c:v>2.1349999999999998</c:v>
                </c:pt>
                <c:pt idx="19">
                  <c:v>1.9904999999999999</c:v>
                </c:pt>
                <c:pt idx="20">
                  <c:v>2.0192000000000001</c:v>
                </c:pt>
                <c:pt idx="21">
                  <c:v>2.0579999999999998</c:v>
                </c:pt>
                <c:pt idx="22">
                  <c:v>2.1623000000000001</c:v>
                </c:pt>
                <c:pt idx="23">
                  <c:v>2.3155000000000001</c:v>
                </c:pt>
                <c:pt idx="24">
                  <c:v>2.2254</c:v>
                </c:pt>
                <c:pt idx="25">
                  <c:v>2.0775000000000001</c:v>
                </c:pt>
                <c:pt idx="26">
                  <c:v>1.8636999999999999</c:v>
                </c:pt>
                <c:pt idx="27">
                  <c:v>1.9092</c:v>
                </c:pt>
                <c:pt idx="28">
                  <c:v>2.1</c:v>
                </c:pt>
                <c:pt idx="29">
                  <c:v>2.2568000000000001</c:v>
                </c:pt>
                <c:pt idx="30">
                  <c:v>2.1760000000000002</c:v>
                </c:pt>
                <c:pt idx="31">
                  <c:v>2.1678999999999999</c:v>
                </c:pt>
                <c:pt idx="32">
                  <c:v>2.1160000000000001</c:v>
                </c:pt>
                <c:pt idx="33">
                  <c:v>2.1644000000000001</c:v>
                </c:pt>
                <c:pt idx="34">
                  <c:v>2.4064999999999999</c:v>
                </c:pt>
                <c:pt idx="35">
                  <c:v>2.6038999999999999</c:v>
                </c:pt>
                <c:pt idx="36">
                  <c:v>2.6577999999999999</c:v>
                </c:pt>
                <c:pt idx="37">
                  <c:v>2.5297999999999998</c:v>
                </c:pt>
                <c:pt idx="38">
                  <c:v>2.3717999999999999</c:v>
                </c:pt>
                <c:pt idx="39">
                  <c:v>2.2810000000000001</c:v>
                </c:pt>
                <c:pt idx="40">
                  <c:v>2.2319</c:v>
                </c:pt>
                <c:pt idx="41">
                  <c:v>2.1972</c:v>
                </c:pt>
                <c:pt idx="42">
                  <c:v>2.1112000000000002</c:v>
                </c:pt>
                <c:pt idx="43">
                  <c:v>2.1758999999999999</c:v>
                </c:pt>
                <c:pt idx="44">
                  <c:v>2.2452000000000001</c:v>
                </c:pt>
                <c:pt idx="45">
                  <c:v>2.3382000000000001</c:v>
                </c:pt>
                <c:pt idx="46">
                  <c:v>2.3755999999999999</c:v>
                </c:pt>
                <c:pt idx="47">
                  <c:v>2.2595999999999998</c:v>
                </c:pt>
                <c:pt idx="48">
                  <c:v>2.3191999999999999</c:v>
                </c:pt>
                <c:pt idx="49">
                  <c:v>2.2724000000000002</c:v>
                </c:pt>
                <c:pt idx="50">
                  <c:v>2.2814000000000001</c:v>
                </c:pt>
                <c:pt idx="51">
                  <c:v>2.2677</c:v>
                </c:pt>
                <c:pt idx="52">
                  <c:v>2.2425000000000002</c:v>
                </c:pt>
                <c:pt idx="53">
                  <c:v>2.2343000000000002</c:v>
                </c:pt>
                <c:pt idx="54">
                  <c:v>2.2644000000000002</c:v>
                </c:pt>
                <c:pt idx="55">
                  <c:v>2.274</c:v>
                </c:pt>
                <c:pt idx="56">
                  <c:v>2.2669000000000001</c:v>
                </c:pt>
                <c:pt idx="57">
                  <c:v>2.2951999999999999</c:v>
                </c:pt>
                <c:pt idx="58">
                  <c:v>2.3662999999999998</c:v>
                </c:pt>
                <c:pt idx="59">
                  <c:v>2.3893</c:v>
                </c:pt>
                <c:pt idx="60">
                  <c:v>2.3658999999999999</c:v>
                </c:pt>
                <c:pt idx="61">
                  <c:v>2.2343999999999999</c:v>
                </c:pt>
                <c:pt idx="62">
                  <c:v>2.1558999999999999</c:v>
                </c:pt>
                <c:pt idx="63">
                  <c:v>2.0869</c:v>
                </c:pt>
                <c:pt idx="64">
                  <c:v>1.9842</c:v>
                </c:pt>
                <c:pt idx="65">
                  <c:v>1.9153</c:v>
                </c:pt>
                <c:pt idx="66">
                  <c:v>1.8076000000000001</c:v>
                </c:pt>
                <c:pt idx="67">
                  <c:v>1.7551000000000001</c:v>
                </c:pt>
                <c:pt idx="68">
                  <c:v>1.2629999999999999</c:v>
                </c:pt>
                <c:pt idx="69">
                  <c:v>1.3073999999999999</c:v>
                </c:pt>
                <c:pt idx="70">
                  <c:v>1.7067000000000001</c:v>
                </c:pt>
                <c:pt idx="71">
                  <c:v>1.7886</c:v>
                </c:pt>
                <c:pt idx="72">
                  <c:v>1.5154000000000001</c:v>
                </c:pt>
                <c:pt idx="73">
                  <c:v>1.4871000000000001</c:v>
                </c:pt>
                <c:pt idx="74">
                  <c:v>1.5247999999999999</c:v>
                </c:pt>
                <c:pt idx="75">
                  <c:v>1.4558</c:v>
                </c:pt>
                <c:pt idx="76">
                  <c:v>1.4431</c:v>
                </c:pt>
                <c:pt idx="77">
                  <c:v>1.4548000000000001</c:v>
                </c:pt>
                <c:pt idx="78">
                  <c:v>1.3586</c:v>
                </c:pt>
                <c:pt idx="79">
                  <c:v>1.5898000000000001</c:v>
                </c:pt>
                <c:pt idx="80">
                  <c:v>1.7814000000000001</c:v>
                </c:pt>
                <c:pt idx="81">
                  <c:v>1.8107</c:v>
                </c:pt>
                <c:pt idx="82">
                  <c:v>1.7934000000000001</c:v>
                </c:pt>
                <c:pt idx="83">
                  <c:v>1.7401</c:v>
                </c:pt>
                <c:pt idx="84">
                  <c:v>1.6998</c:v>
                </c:pt>
                <c:pt idx="85">
                  <c:v>1.7725</c:v>
                </c:pt>
                <c:pt idx="86">
                  <c:v>1.7746</c:v>
                </c:pt>
                <c:pt idx="87">
                  <c:v>1.9502999999999999</c:v>
                </c:pt>
                <c:pt idx="88">
                  <c:v>2.0640999999999998</c:v>
                </c:pt>
                <c:pt idx="89">
                  <c:v>2.613</c:v>
                </c:pt>
                <c:pt idx="90">
                  <c:v>2.6667999999999998</c:v>
                </c:pt>
                <c:pt idx="91">
                  <c:v>2.726</c:v>
                </c:pt>
                <c:pt idx="92">
                  <c:v>2.7694000000000001</c:v>
                </c:pt>
                <c:pt idx="93">
                  <c:v>2.7360000000000002</c:v>
                </c:pt>
                <c:pt idx="94">
                  <c:v>2.9232</c:v>
                </c:pt>
                <c:pt idx="95">
                  <c:v>2.9460999999999999</c:v>
                </c:pt>
                <c:pt idx="96">
                  <c:v>2.9792000000000001</c:v>
                </c:pt>
                <c:pt idx="97">
                  <c:v>3.1156000000000001</c:v>
                </c:pt>
                <c:pt idx="98">
                  <c:v>3.1911</c:v>
                </c:pt>
                <c:pt idx="99">
                  <c:v>2.956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B4-F84D-8C72-955303BF7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23215"/>
        <c:axId val="2028565983"/>
      </c:lineChart>
      <c:dateAx>
        <c:axId val="2097623215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565983"/>
        <c:crosses val="autoZero"/>
        <c:auto val="1"/>
        <c:lblOffset val="100"/>
        <c:baseTimeUnit val="months"/>
        <c:majorUnit val="12"/>
        <c:majorTimeUnit val="months"/>
      </c:dateAx>
      <c:valAx>
        <c:axId val="2028565983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62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83478992287748"/>
          <c:y val="0.76569315013859851"/>
          <c:w val="0.49950954379729778"/>
          <c:h val="5.6450680733873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CPI!$C$1</c:f>
              <c:strCache>
                <c:ptCount val="1"/>
                <c:pt idx="0">
                  <c:v>CPI Rate of Inflation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CPI!$A$14:$A$530</c:f>
              <c:numCache>
                <c:formatCode>mmm\-yy</c:formatCode>
                <c:ptCount val="517"/>
                <c:pt idx="0">
                  <c:v>27759</c:v>
                </c:pt>
                <c:pt idx="1">
                  <c:v>27790</c:v>
                </c:pt>
                <c:pt idx="2">
                  <c:v>27819</c:v>
                </c:pt>
                <c:pt idx="3">
                  <c:v>27850</c:v>
                </c:pt>
                <c:pt idx="4">
                  <c:v>27880</c:v>
                </c:pt>
                <c:pt idx="5">
                  <c:v>27911</c:v>
                </c:pt>
                <c:pt idx="6">
                  <c:v>27941</c:v>
                </c:pt>
                <c:pt idx="7">
                  <c:v>27972</c:v>
                </c:pt>
                <c:pt idx="8">
                  <c:v>28003</c:v>
                </c:pt>
                <c:pt idx="9">
                  <c:v>28033</c:v>
                </c:pt>
                <c:pt idx="10">
                  <c:v>28064</c:v>
                </c:pt>
                <c:pt idx="11">
                  <c:v>28094</c:v>
                </c:pt>
                <c:pt idx="12">
                  <c:v>28125</c:v>
                </c:pt>
                <c:pt idx="13">
                  <c:v>28156</c:v>
                </c:pt>
                <c:pt idx="14">
                  <c:v>28184</c:v>
                </c:pt>
                <c:pt idx="15">
                  <c:v>28215</c:v>
                </c:pt>
                <c:pt idx="16">
                  <c:v>28245</c:v>
                </c:pt>
                <c:pt idx="17">
                  <c:v>28276</c:v>
                </c:pt>
                <c:pt idx="18">
                  <c:v>28306</c:v>
                </c:pt>
                <c:pt idx="19">
                  <c:v>28337</c:v>
                </c:pt>
                <c:pt idx="20">
                  <c:v>28368</c:v>
                </c:pt>
                <c:pt idx="21">
                  <c:v>28398</c:v>
                </c:pt>
                <c:pt idx="22">
                  <c:v>28429</c:v>
                </c:pt>
                <c:pt idx="23">
                  <c:v>28459</c:v>
                </c:pt>
                <c:pt idx="24">
                  <c:v>28490</c:v>
                </c:pt>
                <c:pt idx="25">
                  <c:v>28521</c:v>
                </c:pt>
                <c:pt idx="26">
                  <c:v>28549</c:v>
                </c:pt>
                <c:pt idx="27">
                  <c:v>28580</c:v>
                </c:pt>
                <c:pt idx="28">
                  <c:v>28610</c:v>
                </c:pt>
                <c:pt idx="29">
                  <c:v>28641</c:v>
                </c:pt>
                <c:pt idx="30">
                  <c:v>28671</c:v>
                </c:pt>
                <c:pt idx="31">
                  <c:v>28702</c:v>
                </c:pt>
                <c:pt idx="32">
                  <c:v>28733</c:v>
                </c:pt>
                <c:pt idx="33">
                  <c:v>28763</c:v>
                </c:pt>
                <c:pt idx="34">
                  <c:v>28794</c:v>
                </c:pt>
                <c:pt idx="35">
                  <c:v>28824</c:v>
                </c:pt>
                <c:pt idx="36">
                  <c:v>28855</c:v>
                </c:pt>
                <c:pt idx="37">
                  <c:v>28886</c:v>
                </c:pt>
                <c:pt idx="38">
                  <c:v>28914</c:v>
                </c:pt>
                <c:pt idx="39">
                  <c:v>28945</c:v>
                </c:pt>
                <c:pt idx="40">
                  <c:v>28975</c:v>
                </c:pt>
                <c:pt idx="41">
                  <c:v>29006</c:v>
                </c:pt>
                <c:pt idx="42">
                  <c:v>29036</c:v>
                </c:pt>
                <c:pt idx="43">
                  <c:v>29067</c:v>
                </c:pt>
                <c:pt idx="44">
                  <c:v>29098</c:v>
                </c:pt>
                <c:pt idx="45">
                  <c:v>29128</c:v>
                </c:pt>
                <c:pt idx="46">
                  <c:v>29159</c:v>
                </c:pt>
                <c:pt idx="47">
                  <c:v>29189</c:v>
                </c:pt>
                <c:pt idx="48">
                  <c:v>29220</c:v>
                </c:pt>
                <c:pt idx="49">
                  <c:v>29251</c:v>
                </c:pt>
                <c:pt idx="50">
                  <c:v>29280</c:v>
                </c:pt>
                <c:pt idx="51">
                  <c:v>29311</c:v>
                </c:pt>
                <c:pt idx="52">
                  <c:v>29341</c:v>
                </c:pt>
                <c:pt idx="53">
                  <c:v>29372</c:v>
                </c:pt>
                <c:pt idx="54">
                  <c:v>29402</c:v>
                </c:pt>
                <c:pt idx="55">
                  <c:v>29433</c:v>
                </c:pt>
                <c:pt idx="56">
                  <c:v>29464</c:v>
                </c:pt>
                <c:pt idx="57">
                  <c:v>29494</c:v>
                </c:pt>
                <c:pt idx="58">
                  <c:v>29525</c:v>
                </c:pt>
                <c:pt idx="59">
                  <c:v>29555</c:v>
                </c:pt>
                <c:pt idx="60">
                  <c:v>29586</c:v>
                </c:pt>
                <c:pt idx="61">
                  <c:v>29617</c:v>
                </c:pt>
                <c:pt idx="62">
                  <c:v>29645</c:v>
                </c:pt>
                <c:pt idx="63">
                  <c:v>29676</c:v>
                </c:pt>
                <c:pt idx="64">
                  <c:v>29706</c:v>
                </c:pt>
                <c:pt idx="65">
                  <c:v>29737</c:v>
                </c:pt>
                <c:pt idx="66">
                  <c:v>29767</c:v>
                </c:pt>
                <c:pt idx="67">
                  <c:v>29798</c:v>
                </c:pt>
                <c:pt idx="68">
                  <c:v>29829</c:v>
                </c:pt>
                <c:pt idx="69">
                  <c:v>29859</c:v>
                </c:pt>
                <c:pt idx="70">
                  <c:v>29890</c:v>
                </c:pt>
                <c:pt idx="71">
                  <c:v>29920</c:v>
                </c:pt>
                <c:pt idx="72">
                  <c:v>29951</c:v>
                </c:pt>
                <c:pt idx="73">
                  <c:v>29982</c:v>
                </c:pt>
                <c:pt idx="74">
                  <c:v>30010</c:v>
                </c:pt>
                <c:pt idx="75">
                  <c:v>30041</c:v>
                </c:pt>
                <c:pt idx="76">
                  <c:v>30071</c:v>
                </c:pt>
                <c:pt idx="77">
                  <c:v>30102</c:v>
                </c:pt>
                <c:pt idx="78">
                  <c:v>30132</c:v>
                </c:pt>
                <c:pt idx="79">
                  <c:v>30163</c:v>
                </c:pt>
                <c:pt idx="80">
                  <c:v>30194</c:v>
                </c:pt>
                <c:pt idx="81">
                  <c:v>30224</c:v>
                </c:pt>
                <c:pt idx="82">
                  <c:v>30255</c:v>
                </c:pt>
                <c:pt idx="83">
                  <c:v>30285</c:v>
                </c:pt>
                <c:pt idx="84">
                  <c:v>30316</c:v>
                </c:pt>
                <c:pt idx="85">
                  <c:v>30347</c:v>
                </c:pt>
                <c:pt idx="86">
                  <c:v>30375</c:v>
                </c:pt>
                <c:pt idx="87">
                  <c:v>30406</c:v>
                </c:pt>
                <c:pt idx="88">
                  <c:v>30436</c:v>
                </c:pt>
                <c:pt idx="89">
                  <c:v>30467</c:v>
                </c:pt>
                <c:pt idx="90">
                  <c:v>30497</c:v>
                </c:pt>
                <c:pt idx="91">
                  <c:v>30528</c:v>
                </c:pt>
                <c:pt idx="92">
                  <c:v>30559</c:v>
                </c:pt>
                <c:pt idx="93">
                  <c:v>30589</c:v>
                </c:pt>
                <c:pt idx="94">
                  <c:v>30620</c:v>
                </c:pt>
                <c:pt idx="95">
                  <c:v>30650</c:v>
                </c:pt>
                <c:pt idx="96">
                  <c:v>30681</c:v>
                </c:pt>
                <c:pt idx="97">
                  <c:v>30712</c:v>
                </c:pt>
                <c:pt idx="98">
                  <c:v>30741</c:v>
                </c:pt>
                <c:pt idx="99">
                  <c:v>30772</c:v>
                </c:pt>
                <c:pt idx="100">
                  <c:v>30802</c:v>
                </c:pt>
                <c:pt idx="101">
                  <c:v>30833</c:v>
                </c:pt>
                <c:pt idx="102">
                  <c:v>30863</c:v>
                </c:pt>
                <c:pt idx="103">
                  <c:v>30894</c:v>
                </c:pt>
                <c:pt idx="104">
                  <c:v>30925</c:v>
                </c:pt>
                <c:pt idx="105">
                  <c:v>30955</c:v>
                </c:pt>
                <c:pt idx="106">
                  <c:v>30986</c:v>
                </c:pt>
                <c:pt idx="107">
                  <c:v>31016</c:v>
                </c:pt>
                <c:pt idx="108">
                  <c:v>31047</c:v>
                </c:pt>
                <c:pt idx="109">
                  <c:v>31078</c:v>
                </c:pt>
                <c:pt idx="110">
                  <c:v>31106</c:v>
                </c:pt>
                <c:pt idx="111">
                  <c:v>31137</c:v>
                </c:pt>
                <c:pt idx="112">
                  <c:v>31167</c:v>
                </c:pt>
                <c:pt idx="113">
                  <c:v>31198</c:v>
                </c:pt>
                <c:pt idx="114">
                  <c:v>31228</c:v>
                </c:pt>
                <c:pt idx="115">
                  <c:v>31259</c:v>
                </c:pt>
                <c:pt idx="116">
                  <c:v>31290</c:v>
                </c:pt>
                <c:pt idx="117">
                  <c:v>31320</c:v>
                </c:pt>
                <c:pt idx="118">
                  <c:v>31351</c:v>
                </c:pt>
                <c:pt idx="119">
                  <c:v>31381</c:v>
                </c:pt>
                <c:pt idx="120">
                  <c:v>31412</c:v>
                </c:pt>
                <c:pt idx="121">
                  <c:v>31443</c:v>
                </c:pt>
                <c:pt idx="122">
                  <c:v>31471</c:v>
                </c:pt>
                <c:pt idx="123">
                  <c:v>31502</c:v>
                </c:pt>
                <c:pt idx="124">
                  <c:v>31532</c:v>
                </c:pt>
                <c:pt idx="125">
                  <c:v>31563</c:v>
                </c:pt>
                <c:pt idx="126">
                  <c:v>31593</c:v>
                </c:pt>
                <c:pt idx="127">
                  <c:v>31624</c:v>
                </c:pt>
                <c:pt idx="128">
                  <c:v>31655</c:v>
                </c:pt>
                <c:pt idx="129">
                  <c:v>31685</c:v>
                </c:pt>
                <c:pt idx="130">
                  <c:v>31716</c:v>
                </c:pt>
                <c:pt idx="131">
                  <c:v>31746</c:v>
                </c:pt>
                <c:pt idx="132">
                  <c:v>31777</c:v>
                </c:pt>
                <c:pt idx="133">
                  <c:v>31808</c:v>
                </c:pt>
                <c:pt idx="134">
                  <c:v>31836</c:v>
                </c:pt>
                <c:pt idx="135">
                  <c:v>31867</c:v>
                </c:pt>
                <c:pt idx="136">
                  <c:v>31897</c:v>
                </c:pt>
                <c:pt idx="137">
                  <c:v>31928</c:v>
                </c:pt>
                <c:pt idx="138">
                  <c:v>31958</c:v>
                </c:pt>
                <c:pt idx="139">
                  <c:v>31989</c:v>
                </c:pt>
                <c:pt idx="140">
                  <c:v>32020</c:v>
                </c:pt>
                <c:pt idx="141">
                  <c:v>32050</c:v>
                </c:pt>
                <c:pt idx="142">
                  <c:v>32081</c:v>
                </c:pt>
                <c:pt idx="143">
                  <c:v>32111</c:v>
                </c:pt>
                <c:pt idx="144">
                  <c:v>32142</c:v>
                </c:pt>
                <c:pt idx="145">
                  <c:v>32173</c:v>
                </c:pt>
                <c:pt idx="146">
                  <c:v>32202</c:v>
                </c:pt>
                <c:pt idx="147">
                  <c:v>32233</c:v>
                </c:pt>
                <c:pt idx="148">
                  <c:v>32263</c:v>
                </c:pt>
                <c:pt idx="149">
                  <c:v>32294</c:v>
                </c:pt>
                <c:pt idx="150">
                  <c:v>32324</c:v>
                </c:pt>
                <c:pt idx="151">
                  <c:v>32355</c:v>
                </c:pt>
                <c:pt idx="152">
                  <c:v>32386</c:v>
                </c:pt>
                <c:pt idx="153">
                  <c:v>32416</c:v>
                </c:pt>
                <c:pt idx="154">
                  <c:v>32447</c:v>
                </c:pt>
                <c:pt idx="155">
                  <c:v>32477</c:v>
                </c:pt>
                <c:pt idx="156">
                  <c:v>32508</c:v>
                </c:pt>
                <c:pt idx="157">
                  <c:v>32539</c:v>
                </c:pt>
                <c:pt idx="158">
                  <c:v>32567</c:v>
                </c:pt>
                <c:pt idx="159">
                  <c:v>32598</c:v>
                </c:pt>
                <c:pt idx="160">
                  <c:v>32628</c:v>
                </c:pt>
                <c:pt idx="161">
                  <c:v>32659</c:v>
                </c:pt>
                <c:pt idx="162">
                  <c:v>32689</c:v>
                </c:pt>
                <c:pt idx="163">
                  <c:v>32720</c:v>
                </c:pt>
                <c:pt idx="164">
                  <c:v>32751</c:v>
                </c:pt>
                <c:pt idx="165">
                  <c:v>32781</c:v>
                </c:pt>
                <c:pt idx="166">
                  <c:v>32812</c:v>
                </c:pt>
                <c:pt idx="167">
                  <c:v>32842</c:v>
                </c:pt>
                <c:pt idx="168">
                  <c:v>32873</c:v>
                </c:pt>
                <c:pt idx="169">
                  <c:v>32904</c:v>
                </c:pt>
                <c:pt idx="170">
                  <c:v>32932</c:v>
                </c:pt>
                <c:pt idx="171">
                  <c:v>32963</c:v>
                </c:pt>
                <c:pt idx="172">
                  <c:v>32993</c:v>
                </c:pt>
                <c:pt idx="173">
                  <c:v>33024</c:v>
                </c:pt>
                <c:pt idx="174">
                  <c:v>33054</c:v>
                </c:pt>
                <c:pt idx="175">
                  <c:v>33085</c:v>
                </c:pt>
                <c:pt idx="176">
                  <c:v>33116</c:v>
                </c:pt>
                <c:pt idx="177">
                  <c:v>33146</c:v>
                </c:pt>
                <c:pt idx="178">
                  <c:v>33177</c:v>
                </c:pt>
                <c:pt idx="179">
                  <c:v>33207</c:v>
                </c:pt>
                <c:pt idx="180">
                  <c:v>33238</c:v>
                </c:pt>
                <c:pt idx="181">
                  <c:v>33269</c:v>
                </c:pt>
                <c:pt idx="182">
                  <c:v>33297</c:v>
                </c:pt>
                <c:pt idx="183">
                  <c:v>33328</c:v>
                </c:pt>
                <c:pt idx="184">
                  <c:v>33358</c:v>
                </c:pt>
                <c:pt idx="185">
                  <c:v>33389</c:v>
                </c:pt>
                <c:pt idx="186">
                  <c:v>33419</c:v>
                </c:pt>
                <c:pt idx="187">
                  <c:v>33450</c:v>
                </c:pt>
                <c:pt idx="188">
                  <c:v>33481</c:v>
                </c:pt>
                <c:pt idx="189">
                  <c:v>33511</c:v>
                </c:pt>
                <c:pt idx="190">
                  <c:v>33542</c:v>
                </c:pt>
                <c:pt idx="191">
                  <c:v>33572</c:v>
                </c:pt>
                <c:pt idx="192">
                  <c:v>33603</c:v>
                </c:pt>
                <c:pt idx="193">
                  <c:v>33634</c:v>
                </c:pt>
                <c:pt idx="194">
                  <c:v>33663</c:v>
                </c:pt>
                <c:pt idx="195">
                  <c:v>33694</c:v>
                </c:pt>
                <c:pt idx="196">
                  <c:v>33724</c:v>
                </c:pt>
                <c:pt idx="197">
                  <c:v>33755</c:v>
                </c:pt>
                <c:pt idx="198">
                  <c:v>33785</c:v>
                </c:pt>
                <c:pt idx="199">
                  <c:v>33816</c:v>
                </c:pt>
                <c:pt idx="200">
                  <c:v>33847</c:v>
                </c:pt>
                <c:pt idx="201">
                  <c:v>33877</c:v>
                </c:pt>
                <c:pt idx="202">
                  <c:v>33908</c:v>
                </c:pt>
                <c:pt idx="203">
                  <c:v>33938</c:v>
                </c:pt>
                <c:pt idx="204">
                  <c:v>33969</c:v>
                </c:pt>
                <c:pt idx="205">
                  <c:v>34000</c:v>
                </c:pt>
                <c:pt idx="206">
                  <c:v>34028</c:v>
                </c:pt>
                <c:pt idx="207">
                  <c:v>34059</c:v>
                </c:pt>
                <c:pt idx="208">
                  <c:v>34089</c:v>
                </c:pt>
                <c:pt idx="209">
                  <c:v>34120</c:v>
                </c:pt>
                <c:pt idx="210">
                  <c:v>34150</c:v>
                </c:pt>
                <c:pt idx="211">
                  <c:v>34181</c:v>
                </c:pt>
                <c:pt idx="212">
                  <c:v>34212</c:v>
                </c:pt>
                <c:pt idx="213">
                  <c:v>34242</c:v>
                </c:pt>
                <c:pt idx="214">
                  <c:v>34273</c:v>
                </c:pt>
                <c:pt idx="215">
                  <c:v>34303</c:v>
                </c:pt>
                <c:pt idx="216">
                  <c:v>34334</c:v>
                </c:pt>
                <c:pt idx="217">
                  <c:v>34365</c:v>
                </c:pt>
                <c:pt idx="218">
                  <c:v>34393</c:v>
                </c:pt>
                <c:pt idx="219">
                  <c:v>34424</c:v>
                </c:pt>
                <c:pt idx="220">
                  <c:v>34454</c:v>
                </c:pt>
                <c:pt idx="221">
                  <c:v>34485</c:v>
                </c:pt>
                <c:pt idx="222">
                  <c:v>34515</c:v>
                </c:pt>
                <c:pt idx="223">
                  <c:v>34546</c:v>
                </c:pt>
                <c:pt idx="224">
                  <c:v>34577</c:v>
                </c:pt>
                <c:pt idx="225">
                  <c:v>34607</c:v>
                </c:pt>
                <c:pt idx="226">
                  <c:v>34638</c:v>
                </c:pt>
                <c:pt idx="227">
                  <c:v>34668</c:v>
                </c:pt>
                <c:pt idx="228">
                  <c:v>34699</c:v>
                </c:pt>
                <c:pt idx="229">
                  <c:v>34730</c:v>
                </c:pt>
                <c:pt idx="230">
                  <c:v>34758</c:v>
                </c:pt>
                <c:pt idx="231">
                  <c:v>34789</c:v>
                </c:pt>
                <c:pt idx="232">
                  <c:v>34819</c:v>
                </c:pt>
                <c:pt idx="233">
                  <c:v>34850</c:v>
                </c:pt>
                <c:pt idx="234">
                  <c:v>34880</c:v>
                </c:pt>
                <c:pt idx="235">
                  <c:v>34911</c:v>
                </c:pt>
                <c:pt idx="236">
                  <c:v>34942</c:v>
                </c:pt>
                <c:pt idx="237">
                  <c:v>34972</c:v>
                </c:pt>
                <c:pt idx="238">
                  <c:v>35003</c:v>
                </c:pt>
                <c:pt idx="239">
                  <c:v>35033</c:v>
                </c:pt>
                <c:pt idx="240">
                  <c:v>35064</c:v>
                </c:pt>
                <c:pt idx="241">
                  <c:v>35095</c:v>
                </c:pt>
                <c:pt idx="242">
                  <c:v>35124</c:v>
                </c:pt>
                <c:pt idx="243">
                  <c:v>35155</c:v>
                </c:pt>
                <c:pt idx="244">
                  <c:v>35185</c:v>
                </c:pt>
                <c:pt idx="245">
                  <c:v>35216</c:v>
                </c:pt>
                <c:pt idx="246">
                  <c:v>35246</c:v>
                </c:pt>
                <c:pt idx="247">
                  <c:v>35277</c:v>
                </c:pt>
                <c:pt idx="248">
                  <c:v>35308</c:v>
                </c:pt>
                <c:pt idx="249">
                  <c:v>35338</c:v>
                </c:pt>
                <c:pt idx="250">
                  <c:v>35369</c:v>
                </c:pt>
                <c:pt idx="251">
                  <c:v>35399</c:v>
                </c:pt>
                <c:pt idx="252">
                  <c:v>35430</c:v>
                </c:pt>
                <c:pt idx="253">
                  <c:v>35461</c:v>
                </c:pt>
                <c:pt idx="254">
                  <c:v>35489</c:v>
                </c:pt>
                <c:pt idx="255">
                  <c:v>35520</c:v>
                </c:pt>
                <c:pt idx="256">
                  <c:v>35550</c:v>
                </c:pt>
                <c:pt idx="257">
                  <c:v>35581</c:v>
                </c:pt>
                <c:pt idx="258">
                  <c:v>35611</c:v>
                </c:pt>
                <c:pt idx="259">
                  <c:v>35642</c:v>
                </c:pt>
                <c:pt idx="260">
                  <c:v>35673</c:v>
                </c:pt>
                <c:pt idx="261">
                  <c:v>35703</c:v>
                </c:pt>
                <c:pt idx="262">
                  <c:v>35734</c:v>
                </c:pt>
                <c:pt idx="263">
                  <c:v>35764</c:v>
                </c:pt>
                <c:pt idx="264">
                  <c:v>35795</c:v>
                </c:pt>
                <c:pt idx="265">
                  <c:v>35826</c:v>
                </c:pt>
                <c:pt idx="266">
                  <c:v>35854</c:v>
                </c:pt>
                <c:pt idx="267">
                  <c:v>35885</c:v>
                </c:pt>
                <c:pt idx="268">
                  <c:v>35915</c:v>
                </c:pt>
                <c:pt idx="269">
                  <c:v>35946</c:v>
                </c:pt>
                <c:pt idx="270">
                  <c:v>35976</c:v>
                </c:pt>
                <c:pt idx="271">
                  <c:v>36007</c:v>
                </c:pt>
                <c:pt idx="272">
                  <c:v>36038</c:v>
                </c:pt>
                <c:pt idx="273">
                  <c:v>36068</c:v>
                </c:pt>
                <c:pt idx="274">
                  <c:v>36099</c:v>
                </c:pt>
                <c:pt idx="275">
                  <c:v>36129</c:v>
                </c:pt>
                <c:pt idx="276">
                  <c:v>36160</c:v>
                </c:pt>
                <c:pt idx="277">
                  <c:v>36191</c:v>
                </c:pt>
                <c:pt idx="278">
                  <c:v>36219</c:v>
                </c:pt>
                <c:pt idx="279">
                  <c:v>36250</c:v>
                </c:pt>
                <c:pt idx="280">
                  <c:v>36280</c:v>
                </c:pt>
                <c:pt idx="281">
                  <c:v>36311</c:v>
                </c:pt>
                <c:pt idx="282">
                  <c:v>36341</c:v>
                </c:pt>
                <c:pt idx="283">
                  <c:v>36372</c:v>
                </c:pt>
                <c:pt idx="284">
                  <c:v>36403</c:v>
                </c:pt>
                <c:pt idx="285">
                  <c:v>36433</c:v>
                </c:pt>
                <c:pt idx="286">
                  <c:v>36464</c:v>
                </c:pt>
                <c:pt idx="287">
                  <c:v>36494</c:v>
                </c:pt>
                <c:pt idx="288">
                  <c:v>36525</c:v>
                </c:pt>
                <c:pt idx="289">
                  <c:v>36556</c:v>
                </c:pt>
                <c:pt idx="290">
                  <c:v>36585</c:v>
                </c:pt>
                <c:pt idx="291">
                  <c:v>36616</c:v>
                </c:pt>
                <c:pt idx="292">
                  <c:v>36646</c:v>
                </c:pt>
                <c:pt idx="293">
                  <c:v>36677</c:v>
                </c:pt>
                <c:pt idx="294">
                  <c:v>36707</c:v>
                </c:pt>
                <c:pt idx="295">
                  <c:v>36738</c:v>
                </c:pt>
                <c:pt idx="296">
                  <c:v>36769</c:v>
                </c:pt>
                <c:pt idx="297">
                  <c:v>36799</c:v>
                </c:pt>
                <c:pt idx="298">
                  <c:v>36830</c:v>
                </c:pt>
                <c:pt idx="299">
                  <c:v>36860</c:v>
                </c:pt>
                <c:pt idx="300">
                  <c:v>36891</c:v>
                </c:pt>
                <c:pt idx="301">
                  <c:v>36922</c:v>
                </c:pt>
                <c:pt idx="302">
                  <c:v>36950</c:v>
                </c:pt>
                <c:pt idx="303">
                  <c:v>36981</c:v>
                </c:pt>
                <c:pt idx="304">
                  <c:v>37011</c:v>
                </c:pt>
                <c:pt idx="305">
                  <c:v>37042</c:v>
                </c:pt>
                <c:pt idx="306">
                  <c:v>37072</c:v>
                </c:pt>
                <c:pt idx="307">
                  <c:v>37103</c:v>
                </c:pt>
                <c:pt idx="308">
                  <c:v>37134</c:v>
                </c:pt>
                <c:pt idx="309">
                  <c:v>37164</c:v>
                </c:pt>
                <c:pt idx="310">
                  <c:v>37195</c:v>
                </c:pt>
                <c:pt idx="311">
                  <c:v>37225</c:v>
                </c:pt>
                <c:pt idx="312">
                  <c:v>37256</c:v>
                </c:pt>
                <c:pt idx="313">
                  <c:v>37287</c:v>
                </c:pt>
                <c:pt idx="314">
                  <c:v>37315</c:v>
                </c:pt>
                <c:pt idx="315">
                  <c:v>37346</c:v>
                </c:pt>
                <c:pt idx="316">
                  <c:v>37376</c:v>
                </c:pt>
                <c:pt idx="317">
                  <c:v>37407</c:v>
                </c:pt>
                <c:pt idx="318">
                  <c:v>37437</c:v>
                </c:pt>
                <c:pt idx="319">
                  <c:v>37468</c:v>
                </c:pt>
                <c:pt idx="320">
                  <c:v>37499</c:v>
                </c:pt>
                <c:pt idx="321">
                  <c:v>37529</c:v>
                </c:pt>
                <c:pt idx="322">
                  <c:v>37560</c:v>
                </c:pt>
                <c:pt idx="323">
                  <c:v>37590</c:v>
                </c:pt>
                <c:pt idx="324">
                  <c:v>37621</c:v>
                </c:pt>
                <c:pt idx="325">
                  <c:v>37652</c:v>
                </c:pt>
                <c:pt idx="326">
                  <c:v>37680</c:v>
                </c:pt>
                <c:pt idx="327">
                  <c:v>37711</c:v>
                </c:pt>
                <c:pt idx="328">
                  <c:v>37741</c:v>
                </c:pt>
                <c:pt idx="329">
                  <c:v>37772</c:v>
                </c:pt>
                <c:pt idx="330">
                  <c:v>37802</c:v>
                </c:pt>
                <c:pt idx="331">
                  <c:v>37833</c:v>
                </c:pt>
                <c:pt idx="332">
                  <c:v>37864</c:v>
                </c:pt>
                <c:pt idx="333">
                  <c:v>37894</c:v>
                </c:pt>
                <c:pt idx="334">
                  <c:v>37925</c:v>
                </c:pt>
                <c:pt idx="335">
                  <c:v>37955</c:v>
                </c:pt>
                <c:pt idx="336">
                  <c:v>37986</c:v>
                </c:pt>
                <c:pt idx="337">
                  <c:v>38017</c:v>
                </c:pt>
                <c:pt idx="338">
                  <c:v>38046</c:v>
                </c:pt>
                <c:pt idx="339">
                  <c:v>38077</c:v>
                </c:pt>
                <c:pt idx="340">
                  <c:v>38107</c:v>
                </c:pt>
                <c:pt idx="341">
                  <c:v>38138</c:v>
                </c:pt>
                <c:pt idx="342">
                  <c:v>38168</c:v>
                </c:pt>
                <c:pt idx="343">
                  <c:v>38199</c:v>
                </c:pt>
                <c:pt idx="344">
                  <c:v>38230</c:v>
                </c:pt>
                <c:pt idx="345">
                  <c:v>38260</c:v>
                </c:pt>
                <c:pt idx="346">
                  <c:v>38291</c:v>
                </c:pt>
                <c:pt idx="347">
                  <c:v>38321</c:v>
                </c:pt>
                <c:pt idx="348">
                  <c:v>38352</c:v>
                </c:pt>
                <c:pt idx="349">
                  <c:v>38383</c:v>
                </c:pt>
                <c:pt idx="350">
                  <c:v>38411</c:v>
                </c:pt>
                <c:pt idx="351">
                  <c:v>38442</c:v>
                </c:pt>
                <c:pt idx="352">
                  <c:v>38472</c:v>
                </c:pt>
                <c:pt idx="353">
                  <c:v>38503</c:v>
                </c:pt>
                <c:pt idx="354">
                  <c:v>38533</c:v>
                </c:pt>
                <c:pt idx="355">
                  <c:v>38564</c:v>
                </c:pt>
                <c:pt idx="356">
                  <c:v>38595</c:v>
                </c:pt>
                <c:pt idx="357">
                  <c:v>38625</c:v>
                </c:pt>
                <c:pt idx="358">
                  <c:v>38656</c:v>
                </c:pt>
                <c:pt idx="359">
                  <c:v>38686</c:v>
                </c:pt>
                <c:pt idx="360">
                  <c:v>38717</c:v>
                </c:pt>
                <c:pt idx="361">
                  <c:v>38748</c:v>
                </c:pt>
                <c:pt idx="362">
                  <c:v>38776</c:v>
                </c:pt>
                <c:pt idx="363">
                  <c:v>38807</c:v>
                </c:pt>
                <c:pt idx="364">
                  <c:v>38837</c:v>
                </c:pt>
                <c:pt idx="365">
                  <c:v>38868</c:v>
                </c:pt>
                <c:pt idx="366">
                  <c:v>38898</c:v>
                </c:pt>
                <c:pt idx="367">
                  <c:v>38929</c:v>
                </c:pt>
                <c:pt idx="368">
                  <c:v>38960</c:v>
                </c:pt>
                <c:pt idx="369">
                  <c:v>38990</c:v>
                </c:pt>
                <c:pt idx="370">
                  <c:v>39021</c:v>
                </c:pt>
                <c:pt idx="371">
                  <c:v>39051</c:v>
                </c:pt>
                <c:pt idx="372">
                  <c:v>39082</c:v>
                </c:pt>
                <c:pt idx="373">
                  <c:v>39113</c:v>
                </c:pt>
                <c:pt idx="374">
                  <c:v>39141</c:v>
                </c:pt>
                <c:pt idx="375">
                  <c:v>39172</c:v>
                </c:pt>
                <c:pt idx="376">
                  <c:v>39202</c:v>
                </c:pt>
                <c:pt idx="377">
                  <c:v>39233</c:v>
                </c:pt>
                <c:pt idx="378">
                  <c:v>39263</c:v>
                </c:pt>
                <c:pt idx="379">
                  <c:v>39294</c:v>
                </c:pt>
                <c:pt idx="380">
                  <c:v>39325</c:v>
                </c:pt>
                <c:pt idx="381">
                  <c:v>39355</c:v>
                </c:pt>
                <c:pt idx="382">
                  <c:v>39386</c:v>
                </c:pt>
                <c:pt idx="383">
                  <c:v>39416</c:v>
                </c:pt>
                <c:pt idx="384">
                  <c:v>39447</c:v>
                </c:pt>
                <c:pt idx="385">
                  <c:v>39478</c:v>
                </c:pt>
                <c:pt idx="386">
                  <c:v>39507</c:v>
                </c:pt>
                <c:pt idx="387">
                  <c:v>39538</c:v>
                </c:pt>
                <c:pt idx="388">
                  <c:v>39568</c:v>
                </c:pt>
                <c:pt idx="389">
                  <c:v>39599</c:v>
                </c:pt>
                <c:pt idx="390">
                  <c:v>39629</c:v>
                </c:pt>
                <c:pt idx="391">
                  <c:v>39660</c:v>
                </c:pt>
                <c:pt idx="392">
                  <c:v>39691</c:v>
                </c:pt>
                <c:pt idx="393">
                  <c:v>39721</c:v>
                </c:pt>
                <c:pt idx="394">
                  <c:v>39752</c:v>
                </c:pt>
                <c:pt idx="395">
                  <c:v>39782</c:v>
                </c:pt>
                <c:pt idx="396">
                  <c:v>39813</c:v>
                </c:pt>
                <c:pt idx="397">
                  <c:v>39844</c:v>
                </c:pt>
                <c:pt idx="398">
                  <c:v>39872</c:v>
                </c:pt>
                <c:pt idx="399">
                  <c:v>39903</c:v>
                </c:pt>
                <c:pt idx="400">
                  <c:v>39933</c:v>
                </c:pt>
                <c:pt idx="401">
                  <c:v>39964</c:v>
                </c:pt>
                <c:pt idx="402">
                  <c:v>39994</c:v>
                </c:pt>
                <c:pt idx="403">
                  <c:v>40025</c:v>
                </c:pt>
                <c:pt idx="404">
                  <c:v>40056</c:v>
                </c:pt>
                <c:pt idx="405">
                  <c:v>40086</c:v>
                </c:pt>
                <c:pt idx="406">
                  <c:v>40117</c:v>
                </c:pt>
                <c:pt idx="407">
                  <c:v>40147</c:v>
                </c:pt>
                <c:pt idx="408">
                  <c:v>40178</c:v>
                </c:pt>
                <c:pt idx="409">
                  <c:v>40209</c:v>
                </c:pt>
                <c:pt idx="410">
                  <c:v>40237</c:v>
                </c:pt>
                <c:pt idx="411">
                  <c:v>40268</c:v>
                </c:pt>
                <c:pt idx="412">
                  <c:v>40298</c:v>
                </c:pt>
                <c:pt idx="413">
                  <c:v>40329</c:v>
                </c:pt>
                <c:pt idx="414">
                  <c:v>40359</c:v>
                </c:pt>
                <c:pt idx="415">
                  <c:v>40390</c:v>
                </c:pt>
                <c:pt idx="416">
                  <c:v>40421</c:v>
                </c:pt>
                <c:pt idx="417">
                  <c:v>40451</c:v>
                </c:pt>
                <c:pt idx="418">
                  <c:v>40482</c:v>
                </c:pt>
                <c:pt idx="419">
                  <c:v>40512</c:v>
                </c:pt>
                <c:pt idx="420">
                  <c:v>40543</c:v>
                </c:pt>
                <c:pt idx="421">
                  <c:v>40574</c:v>
                </c:pt>
                <c:pt idx="422">
                  <c:v>40602</c:v>
                </c:pt>
                <c:pt idx="423">
                  <c:v>40633</c:v>
                </c:pt>
                <c:pt idx="424">
                  <c:v>40663</c:v>
                </c:pt>
                <c:pt idx="425">
                  <c:v>40694</c:v>
                </c:pt>
                <c:pt idx="426">
                  <c:v>40724</c:v>
                </c:pt>
                <c:pt idx="427">
                  <c:v>40755</c:v>
                </c:pt>
                <c:pt idx="428">
                  <c:v>40786</c:v>
                </c:pt>
                <c:pt idx="429">
                  <c:v>40816</c:v>
                </c:pt>
                <c:pt idx="430">
                  <c:v>40847</c:v>
                </c:pt>
                <c:pt idx="431">
                  <c:v>40877</c:v>
                </c:pt>
                <c:pt idx="432">
                  <c:v>40908</c:v>
                </c:pt>
                <c:pt idx="433">
                  <c:v>40939</c:v>
                </c:pt>
                <c:pt idx="434">
                  <c:v>40968</c:v>
                </c:pt>
                <c:pt idx="435">
                  <c:v>40999</c:v>
                </c:pt>
                <c:pt idx="436">
                  <c:v>41029</c:v>
                </c:pt>
                <c:pt idx="437">
                  <c:v>41060</c:v>
                </c:pt>
                <c:pt idx="438">
                  <c:v>41090</c:v>
                </c:pt>
                <c:pt idx="439">
                  <c:v>41121</c:v>
                </c:pt>
                <c:pt idx="440">
                  <c:v>41152</c:v>
                </c:pt>
                <c:pt idx="441">
                  <c:v>41182</c:v>
                </c:pt>
                <c:pt idx="442">
                  <c:v>41213</c:v>
                </c:pt>
                <c:pt idx="443">
                  <c:v>41243</c:v>
                </c:pt>
                <c:pt idx="444">
                  <c:v>41274</c:v>
                </c:pt>
                <c:pt idx="445">
                  <c:v>41305</c:v>
                </c:pt>
                <c:pt idx="446">
                  <c:v>41333</c:v>
                </c:pt>
                <c:pt idx="447">
                  <c:v>41364</c:v>
                </c:pt>
                <c:pt idx="448">
                  <c:v>41394</c:v>
                </c:pt>
                <c:pt idx="449">
                  <c:v>41425</c:v>
                </c:pt>
                <c:pt idx="450">
                  <c:v>41455</c:v>
                </c:pt>
                <c:pt idx="451">
                  <c:v>41486</c:v>
                </c:pt>
                <c:pt idx="452">
                  <c:v>41517</c:v>
                </c:pt>
                <c:pt idx="453">
                  <c:v>41547</c:v>
                </c:pt>
                <c:pt idx="454">
                  <c:v>41578</c:v>
                </c:pt>
                <c:pt idx="455">
                  <c:v>41608</c:v>
                </c:pt>
                <c:pt idx="456">
                  <c:v>41639</c:v>
                </c:pt>
                <c:pt idx="457">
                  <c:v>41670</c:v>
                </c:pt>
                <c:pt idx="458">
                  <c:v>41698</c:v>
                </c:pt>
                <c:pt idx="459">
                  <c:v>41729</c:v>
                </c:pt>
                <c:pt idx="460">
                  <c:v>41759</c:v>
                </c:pt>
                <c:pt idx="461">
                  <c:v>41790</c:v>
                </c:pt>
                <c:pt idx="462">
                  <c:v>41820</c:v>
                </c:pt>
                <c:pt idx="463">
                  <c:v>41851</c:v>
                </c:pt>
                <c:pt idx="464">
                  <c:v>41882</c:v>
                </c:pt>
                <c:pt idx="465">
                  <c:v>41912</c:v>
                </c:pt>
                <c:pt idx="466">
                  <c:v>41943</c:v>
                </c:pt>
                <c:pt idx="467">
                  <c:v>41973</c:v>
                </c:pt>
                <c:pt idx="468">
                  <c:v>42004</c:v>
                </c:pt>
                <c:pt idx="469">
                  <c:v>42035</c:v>
                </c:pt>
                <c:pt idx="470">
                  <c:v>42063</c:v>
                </c:pt>
                <c:pt idx="471">
                  <c:v>42094</c:v>
                </c:pt>
                <c:pt idx="472">
                  <c:v>42124</c:v>
                </c:pt>
                <c:pt idx="473">
                  <c:v>42155</c:v>
                </c:pt>
                <c:pt idx="474">
                  <c:v>42185</c:v>
                </c:pt>
                <c:pt idx="475">
                  <c:v>42216</c:v>
                </c:pt>
                <c:pt idx="476">
                  <c:v>42247</c:v>
                </c:pt>
                <c:pt idx="477">
                  <c:v>42277</c:v>
                </c:pt>
                <c:pt idx="478">
                  <c:v>42308</c:v>
                </c:pt>
                <c:pt idx="479">
                  <c:v>42338</c:v>
                </c:pt>
                <c:pt idx="480">
                  <c:v>42369</c:v>
                </c:pt>
                <c:pt idx="481">
                  <c:v>42400</c:v>
                </c:pt>
                <c:pt idx="482">
                  <c:v>42429</c:v>
                </c:pt>
                <c:pt idx="483">
                  <c:v>42460</c:v>
                </c:pt>
                <c:pt idx="484">
                  <c:v>42490</c:v>
                </c:pt>
                <c:pt idx="485">
                  <c:v>42521</c:v>
                </c:pt>
                <c:pt idx="486">
                  <c:v>42551</c:v>
                </c:pt>
                <c:pt idx="487">
                  <c:v>42582</c:v>
                </c:pt>
                <c:pt idx="488">
                  <c:v>42613</c:v>
                </c:pt>
                <c:pt idx="489">
                  <c:v>42643</c:v>
                </c:pt>
                <c:pt idx="490">
                  <c:v>42674</c:v>
                </c:pt>
                <c:pt idx="491">
                  <c:v>42704</c:v>
                </c:pt>
                <c:pt idx="492">
                  <c:v>42735</c:v>
                </c:pt>
                <c:pt idx="493">
                  <c:v>42766</c:v>
                </c:pt>
                <c:pt idx="494">
                  <c:v>42794</c:v>
                </c:pt>
                <c:pt idx="495">
                  <c:v>42825</c:v>
                </c:pt>
                <c:pt idx="496">
                  <c:v>42855</c:v>
                </c:pt>
                <c:pt idx="497">
                  <c:v>42886</c:v>
                </c:pt>
                <c:pt idx="498">
                  <c:v>42916</c:v>
                </c:pt>
                <c:pt idx="499">
                  <c:v>42947</c:v>
                </c:pt>
                <c:pt idx="500">
                  <c:v>42978</c:v>
                </c:pt>
                <c:pt idx="501">
                  <c:v>43008.958333333336</c:v>
                </c:pt>
                <c:pt idx="502">
                  <c:v>43039.958333333336</c:v>
                </c:pt>
                <c:pt idx="503">
                  <c:v>43069</c:v>
                </c:pt>
                <c:pt idx="504">
                  <c:v>43100</c:v>
                </c:pt>
                <c:pt idx="505">
                  <c:v>43131</c:v>
                </c:pt>
                <c:pt idx="506">
                  <c:v>43159</c:v>
                </c:pt>
                <c:pt idx="507">
                  <c:v>43190</c:v>
                </c:pt>
                <c:pt idx="508">
                  <c:v>43220</c:v>
                </c:pt>
                <c:pt idx="509">
                  <c:v>43251</c:v>
                </c:pt>
                <c:pt idx="510">
                  <c:v>43281</c:v>
                </c:pt>
                <c:pt idx="511">
                  <c:v>43312</c:v>
                </c:pt>
                <c:pt idx="512">
                  <c:v>43343</c:v>
                </c:pt>
                <c:pt idx="513">
                  <c:v>43373</c:v>
                </c:pt>
                <c:pt idx="514">
                  <c:v>43404</c:v>
                </c:pt>
                <c:pt idx="515">
                  <c:v>43434</c:v>
                </c:pt>
                <c:pt idx="516">
                  <c:v>43465</c:v>
                </c:pt>
              </c:numCache>
            </c:numRef>
          </c:cat>
          <c:val>
            <c:numRef>
              <c:f>CPI!$C$14:$C$530</c:f>
              <c:numCache>
                <c:formatCode>0.00%</c:formatCode>
                <c:ptCount val="517"/>
                <c:pt idx="0">
                  <c:v>0.13909224011713039</c:v>
                </c:pt>
                <c:pt idx="1">
                  <c:v>0.14182344428364702</c:v>
                </c:pt>
                <c:pt idx="2">
                  <c:v>0.14756446991404015</c:v>
                </c:pt>
                <c:pt idx="3">
                  <c:v>0.14730878186968854</c:v>
                </c:pt>
                <c:pt idx="4">
                  <c:v>0.14405594405594391</c:v>
                </c:pt>
                <c:pt idx="5">
                  <c:v>0.14384508990318134</c:v>
                </c:pt>
                <c:pt idx="6">
                  <c:v>0.13132694938440514</c:v>
                </c:pt>
                <c:pt idx="7">
                  <c:v>0.12872628726287272</c:v>
                </c:pt>
                <c:pt idx="8">
                  <c:v>0.12600536193029499</c:v>
                </c:pt>
                <c:pt idx="9">
                  <c:v>0.12765957446808507</c:v>
                </c:pt>
                <c:pt idx="10">
                  <c:v>0.12648221343873511</c:v>
                </c:pt>
                <c:pt idx="11">
                  <c:v>0.12516297262059961</c:v>
                </c:pt>
                <c:pt idx="12">
                  <c:v>0.11825192802056561</c:v>
                </c:pt>
                <c:pt idx="13">
                  <c:v>0.11406844106463887</c:v>
                </c:pt>
                <c:pt idx="14">
                  <c:v>0.10486891385767794</c:v>
                </c:pt>
                <c:pt idx="15">
                  <c:v>9.9999999999999867E-2</c:v>
                </c:pt>
                <c:pt idx="16">
                  <c:v>9.7799511002444994E-2</c:v>
                </c:pt>
                <c:pt idx="17">
                  <c:v>9.5525997581620281E-2</c:v>
                </c:pt>
                <c:pt idx="18">
                  <c:v>0.10761789600967342</c:v>
                </c:pt>
                <c:pt idx="19">
                  <c:v>0.10804321728691479</c:v>
                </c:pt>
                <c:pt idx="20">
                  <c:v>0.10952380952380958</c:v>
                </c:pt>
                <c:pt idx="21">
                  <c:v>0.10141509433962281</c:v>
                </c:pt>
                <c:pt idx="22">
                  <c:v>9.590643274853794E-2</c:v>
                </c:pt>
                <c:pt idx="23">
                  <c:v>8.9223638470451894E-2</c:v>
                </c:pt>
                <c:pt idx="24">
                  <c:v>8.3908045977011403E-2</c:v>
                </c:pt>
                <c:pt idx="25">
                  <c:v>7.6222980659840678E-2</c:v>
                </c:pt>
                <c:pt idx="26">
                  <c:v>6.7796610169491567E-2</c:v>
                </c:pt>
                <c:pt idx="27">
                  <c:v>6.509539842873191E-2</c:v>
                </c:pt>
                <c:pt idx="28">
                  <c:v>6.6815144766146917E-2</c:v>
                </c:pt>
                <c:pt idx="29">
                  <c:v>7.064017660044164E-2</c:v>
                </c:pt>
                <c:pt idx="30">
                  <c:v>6.4410480349345045E-2</c:v>
                </c:pt>
                <c:pt idx="31">
                  <c:v>5.8504875406284018E-2</c:v>
                </c:pt>
                <c:pt idx="32">
                  <c:v>5.0429184549356298E-2</c:v>
                </c:pt>
                <c:pt idx="33">
                  <c:v>5.1391862955032064E-2</c:v>
                </c:pt>
                <c:pt idx="34">
                  <c:v>4.5891141942369318E-2</c:v>
                </c:pt>
                <c:pt idx="35">
                  <c:v>3.8297872340425476E-2</c:v>
                </c:pt>
                <c:pt idx="36">
                  <c:v>3.7115588547189882E-2</c:v>
                </c:pt>
                <c:pt idx="37">
                  <c:v>3.488372093023262E-2</c:v>
                </c:pt>
                <c:pt idx="38">
                  <c:v>3.5978835978835999E-2</c:v>
                </c:pt>
                <c:pt idx="39">
                  <c:v>3.8988408851422518E-2</c:v>
                </c:pt>
                <c:pt idx="40">
                  <c:v>3.5490605427975108E-2</c:v>
                </c:pt>
                <c:pt idx="41">
                  <c:v>2.5773195876288568E-2</c:v>
                </c:pt>
                <c:pt idx="42">
                  <c:v>2.4615384615384706E-2</c:v>
                </c:pt>
                <c:pt idx="43">
                  <c:v>2.5588536335721557E-2</c:v>
                </c:pt>
                <c:pt idx="44">
                  <c:v>2.8600612870275821E-2</c:v>
                </c:pt>
                <c:pt idx="45">
                  <c:v>2.8513238289205711E-2</c:v>
                </c:pt>
                <c:pt idx="46">
                  <c:v>3.2653061224489743E-2</c:v>
                </c:pt>
                <c:pt idx="47">
                  <c:v>3.7909836065573854E-2</c:v>
                </c:pt>
                <c:pt idx="48">
                  <c:v>4.1922290388548111E-2</c:v>
                </c:pt>
                <c:pt idx="49">
                  <c:v>4.5965270684371839E-2</c:v>
                </c:pt>
                <c:pt idx="50">
                  <c:v>4.8008171603677097E-2</c:v>
                </c:pt>
                <c:pt idx="51">
                  <c:v>4.5638945233265726E-2</c:v>
                </c:pt>
                <c:pt idx="52">
                  <c:v>4.2338709677419484E-2</c:v>
                </c:pt>
                <c:pt idx="53">
                  <c:v>4.2211055276381915E-2</c:v>
                </c:pt>
                <c:pt idx="54">
                  <c:v>4.2042042042041983E-2</c:v>
                </c:pt>
                <c:pt idx="55">
                  <c:v>4.2914171656686539E-2</c:v>
                </c:pt>
                <c:pt idx="56">
                  <c:v>4.2701092353525372E-2</c:v>
                </c:pt>
                <c:pt idx="57">
                  <c:v>4.2574257425742612E-2</c:v>
                </c:pt>
                <c:pt idx="58">
                  <c:v>4.0513833992094739E-2</c:v>
                </c:pt>
                <c:pt idx="59">
                  <c:v>3.948667324777877E-2</c:v>
                </c:pt>
                <c:pt idx="60">
                  <c:v>3.5328753680078373E-2</c:v>
                </c:pt>
                <c:pt idx="61">
                  <c:v>3.515625E-2</c:v>
                </c:pt>
                <c:pt idx="62">
                  <c:v>3.7037037037037202E-2</c:v>
                </c:pt>
                <c:pt idx="63">
                  <c:v>3.6857419980601547E-2</c:v>
                </c:pt>
                <c:pt idx="64">
                  <c:v>3.771760154738879E-2</c:v>
                </c:pt>
                <c:pt idx="65">
                  <c:v>3.7608486017357778E-2</c:v>
                </c:pt>
                <c:pt idx="66">
                  <c:v>3.5542747358309423E-2</c:v>
                </c:pt>
                <c:pt idx="67">
                  <c:v>3.3492822966507241E-2</c:v>
                </c:pt>
                <c:pt idx="68">
                  <c:v>3.1428571428571361E-2</c:v>
                </c:pt>
                <c:pt idx="69">
                  <c:v>3.228869895536568E-2</c:v>
                </c:pt>
                <c:pt idx="70">
                  <c:v>3.5137701804368593E-2</c:v>
                </c:pt>
                <c:pt idx="71">
                  <c:v>3.7986704653371284E-2</c:v>
                </c:pt>
                <c:pt idx="72">
                  <c:v>3.8862559241706007E-2</c:v>
                </c:pt>
                <c:pt idx="73">
                  <c:v>3.1132075471698162E-2</c:v>
                </c:pt>
                <c:pt idx="74">
                  <c:v>2.2556390977443552E-2</c:v>
                </c:pt>
                <c:pt idx="75">
                  <c:v>1.5902712815715425E-2</c:v>
                </c:pt>
                <c:pt idx="76">
                  <c:v>1.491146318732528E-2</c:v>
                </c:pt>
                <c:pt idx="77">
                  <c:v>1.7657992565055736E-2</c:v>
                </c:pt>
                <c:pt idx="78">
                  <c:v>1.5769944341373021E-2</c:v>
                </c:pt>
                <c:pt idx="79">
                  <c:v>1.5740740740740833E-2</c:v>
                </c:pt>
                <c:pt idx="80">
                  <c:v>1.7543859649122862E-2</c:v>
                </c:pt>
                <c:pt idx="81">
                  <c:v>1.4719411223550916E-2</c:v>
                </c:pt>
                <c:pt idx="82">
                  <c:v>1.2844036697247763E-2</c:v>
                </c:pt>
                <c:pt idx="83">
                  <c:v>1.0978956999085021E-2</c:v>
                </c:pt>
                <c:pt idx="84">
                  <c:v>1.4598540145985384E-2</c:v>
                </c:pt>
                <c:pt idx="85">
                  <c:v>2.1043000914912957E-2</c:v>
                </c:pt>
                <c:pt idx="86">
                  <c:v>3.0330882352941124E-2</c:v>
                </c:pt>
                <c:pt idx="87">
                  <c:v>3.7753222836095945E-2</c:v>
                </c:pt>
                <c:pt idx="88">
                  <c:v>3.8567493112947604E-2</c:v>
                </c:pt>
                <c:pt idx="89">
                  <c:v>3.6529680365296802E-2</c:v>
                </c:pt>
                <c:pt idx="90">
                  <c:v>3.926940639269394E-2</c:v>
                </c:pt>
                <c:pt idx="91">
                  <c:v>4.2844120328167756E-2</c:v>
                </c:pt>
                <c:pt idx="92">
                  <c:v>4.3557168784029043E-2</c:v>
                </c:pt>
                <c:pt idx="93">
                  <c:v>4.5330915684496764E-2</c:v>
                </c:pt>
                <c:pt idx="94">
                  <c:v>4.5289855072463858E-2</c:v>
                </c:pt>
                <c:pt idx="95">
                  <c:v>4.4343891402714997E-2</c:v>
                </c:pt>
                <c:pt idx="96">
                  <c:v>4.0467625899280657E-2</c:v>
                </c:pt>
                <c:pt idx="97">
                  <c:v>3.9426523297491078E-2</c:v>
                </c:pt>
                <c:pt idx="98">
                  <c:v>3.9250669045495234E-2</c:v>
                </c:pt>
                <c:pt idx="99">
                  <c:v>3.9041703637976877E-2</c:v>
                </c:pt>
                <c:pt idx="100">
                  <c:v>3.89036251105217E-2</c:v>
                </c:pt>
                <c:pt idx="101">
                  <c:v>3.9647577092511099E-2</c:v>
                </c:pt>
                <c:pt idx="102">
                  <c:v>4.1300527240773377E-2</c:v>
                </c:pt>
                <c:pt idx="103">
                  <c:v>4.0209790209790208E-2</c:v>
                </c:pt>
                <c:pt idx="104">
                  <c:v>4.1739130434782501E-2</c:v>
                </c:pt>
                <c:pt idx="105">
                  <c:v>4.249783174327848E-2</c:v>
                </c:pt>
                <c:pt idx="106">
                  <c:v>4.2461005199306623E-2</c:v>
                </c:pt>
                <c:pt idx="107">
                  <c:v>4.4194107452339537E-2</c:v>
                </c:pt>
                <c:pt idx="108">
                  <c:v>4.6672428694900514E-2</c:v>
                </c:pt>
                <c:pt idx="109">
                  <c:v>4.8275862068965392E-2</c:v>
                </c:pt>
                <c:pt idx="110">
                  <c:v>4.9785407725321917E-2</c:v>
                </c:pt>
                <c:pt idx="111">
                  <c:v>5.1238257899231421E-2</c:v>
                </c:pt>
                <c:pt idx="112">
                  <c:v>5.3617021276595622E-2</c:v>
                </c:pt>
                <c:pt idx="113">
                  <c:v>5.1694915254237195E-2</c:v>
                </c:pt>
                <c:pt idx="114">
                  <c:v>4.9789029535864948E-2</c:v>
                </c:pt>
                <c:pt idx="115">
                  <c:v>4.705882352941182E-2</c:v>
                </c:pt>
                <c:pt idx="116">
                  <c:v>4.3405676126878179E-2</c:v>
                </c:pt>
                <c:pt idx="117">
                  <c:v>4.4925124792013271E-2</c:v>
                </c:pt>
                <c:pt idx="118">
                  <c:v>4.6550290939318506E-2</c:v>
                </c:pt>
                <c:pt idx="119">
                  <c:v>4.647302904564321E-2</c:v>
                </c:pt>
                <c:pt idx="120">
                  <c:v>5.2023121387283267E-2</c:v>
                </c:pt>
                <c:pt idx="121">
                  <c:v>5.2631578947368363E-2</c:v>
                </c:pt>
                <c:pt idx="122">
                  <c:v>5.2330335241210113E-2</c:v>
                </c:pt>
                <c:pt idx="123">
                  <c:v>4.7116165718927849E-2</c:v>
                </c:pt>
                <c:pt idx="124">
                  <c:v>4.3618739903069415E-2</c:v>
                </c:pt>
                <c:pt idx="125">
                  <c:v>4.6736502820306391E-2</c:v>
                </c:pt>
                <c:pt idx="126">
                  <c:v>4.8231511254019255E-2</c:v>
                </c:pt>
                <c:pt idx="127">
                  <c:v>5.6179775280898792E-2</c:v>
                </c:pt>
                <c:pt idx="128">
                  <c:v>6.1599999999999877E-2</c:v>
                </c:pt>
                <c:pt idx="129">
                  <c:v>6.2898089171974592E-2</c:v>
                </c:pt>
                <c:pt idx="130">
                  <c:v>6.2748212867355102E-2</c:v>
                </c:pt>
                <c:pt idx="131">
                  <c:v>6.1062648691514898E-2</c:v>
                </c:pt>
                <c:pt idx="132">
                  <c:v>5.6514913657770727E-2</c:v>
                </c:pt>
                <c:pt idx="133">
                  <c:v>5.3125000000000089E-2</c:v>
                </c:pt>
                <c:pt idx="134">
                  <c:v>4.8951048951048959E-2</c:v>
                </c:pt>
                <c:pt idx="135">
                  <c:v>4.8875096974398735E-2</c:v>
                </c:pt>
                <c:pt idx="136">
                  <c:v>4.9535603715170407E-2</c:v>
                </c:pt>
                <c:pt idx="137">
                  <c:v>4.6959199384141614E-2</c:v>
                </c:pt>
                <c:pt idx="138">
                  <c:v>4.4478527607361817E-2</c:v>
                </c:pt>
                <c:pt idx="139">
                  <c:v>3.7993920972644313E-2</c:v>
                </c:pt>
                <c:pt idx="140">
                  <c:v>3.3911077618688834E-2</c:v>
                </c:pt>
                <c:pt idx="141">
                  <c:v>2.9213483146067531E-2</c:v>
                </c:pt>
                <c:pt idx="142">
                  <c:v>2.9895366218236186E-2</c:v>
                </c:pt>
                <c:pt idx="143">
                  <c:v>3.0642750373692129E-2</c:v>
                </c:pt>
                <c:pt idx="144">
                  <c:v>2.6002971768201988E-2</c:v>
                </c:pt>
                <c:pt idx="145">
                  <c:v>2.8189910979228294E-2</c:v>
                </c:pt>
                <c:pt idx="146">
                  <c:v>3.185185185185202E-2</c:v>
                </c:pt>
                <c:pt idx="147">
                  <c:v>3.1804733727810675E-2</c:v>
                </c:pt>
                <c:pt idx="148">
                  <c:v>3.0235988200590036E-2</c:v>
                </c:pt>
                <c:pt idx="149">
                  <c:v>3.0882352941176361E-2</c:v>
                </c:pt>
                <c:pt idx="150">
                  <c:v>3.1571218795888534E-2</c:v>
                </c:pt>
                <c:pt idx="151">
                  <c:v>3.1478770131771583E-2</c:v>
                </c:pt>
                <c:pt idx="152">
                  <c:v>2.9883381924198371E-2</c:v>
                </c:pt>
                <c:pt idx="153">
                  <c:v>3.2023289665211063E-2</c:v>
                </c:pt>
                <c:pt idx="154">
                  <c:v>3.0478955007256836E-2</c:v>
                </c:pt>
                <c:pt idx="155">
                  <c:v>2.9006526468455363E-2</c:v>
                </c:pt>
                <c:pt idx="156">
                  <c:v>3.2585083272990589E-2</c:v>
                </c:pt>
                <c:pt idx="157">
                  <c:v>3.2467532467532534E-2</c:v>
                </c:pt>
                <c:pt idx="158">
                  <c:v>3.086862885857844E-2</c:v>
                </c:pt>
                <c:pt idx="159">
                  <c:v>3.2258064516129004E-2</c:v>
                </c:pt>
                <c:pt idx="160">
                  <c:v>3.2211882605583497E-2</c:v>
                </c:pt>
                <c:pt idx="161">
                  <c:v>2.9957203994293913E-2</c:v>
                </c:pt>
                <c:pt idx="162">
                  <c:v>2.77580071174377E-2</c:v>
                </c:pt>
                <c:pt idx="163">
                  <c:v>2.767920511000721E-2</c:v>
                </c:pt>
                <c:pt idx="164">
                  <c:v>2.689313517338987E-2</c:v>
                </c:pt>
                <c:pt idx="165">
                  <c:v>2.7503526093088704E-2</c:v>
                </c:pt>
                <c:pt idx="166">
                  <c:v>2.6760563380281877E-2</c:v>
                </c:pt>
                <c:pt idx="167">
                  <c:v>2.748414376321362E-2</c:v>
                </c:pt>
                <c:pt idx="168">
                  <c:v>2.5245441795231471E-2</c:v>
                </c:pt>
                <c:pt idx="169">
                  <c:v>2.515723270440251E-2</c:v>
                </c:pt>
                <c:pt idx="170">
                  <c:v>2.5069637883008422E-2</c:v>
                </c:pt>
                <c:pt idx="171">
                  <c:v>2.3611111111111249E-2</c:v>
                </c:pt>
                <c:pt idx="172">
                  <c:v>2.2884882108183069E-2</c:v>
                </c:pt>
                <c:pt idx="173">
                  <c:v>2.4930747922437657E-2</c:v>
                </c:pt>
                <c:pt idx="174">
                  <c:v>2.7700831024930705E-2</c:v>
                </c:pt>
                <c:pt idx="175">
                  <c:v>2.9005524861878351E-2</c:v>
                </c:pt>
                <c:pt idx="176">
                  <c:v>2.9634734665747731E-2</c:v>
                </c:pt>
                <c:pt idx="177">
                  <c:v>2.6080988332189525E-2</c:v>
                </c:pt>
                <c:pt idx="178">
                  <c:v>2.6748971193415461E-2</c:v>
                </c:pt>
                <c:pt idx="179">
                  <c:v>2.6748971193415461E-2</c:v>
                </c:pt>
                <c:pt idx="180">
                  <c:v>2.8043775649794878E-2</c:v>
                </c:pt>
                <c:pt idx="181">
                  <c:v>2.8629856850715951E-2</c:v>
                </c:pt>
                <c:pt idx="182">
                  <c:v>2.8532608695652328E-2</c:v>
                </c:pt>
                <c:pt idx="183">
                  <c:v>3.0529172320217013E-2</c:v>
                </c:pt>
                <c:pt idx="184">
                  <c:v>3.1864406779660959E-2</c:v>
                </c:pt>
                <c:pt idx="185">
                  <c:v>3.0405405405405483E-2</c:v>
                </c:pt>
                <c:pt idx="186">
                  <c:v>2.7628032345013542E-2</c:v>
                </c:pt>
                <c:pt idx="187">
                  <c:v>2.6174496644295386E-2</c:v>
                </c:pt>
                <c:pt idx="188">
                  <c:v>2.5435073627844584E-2</c:v>
                </c:pt>
                <c:pt idx="189">
                  <c:v>2.8093645484949858E-2</c:v>
                </c:pt>
                <c:pt idx="190">
                  <c:v>2.6052104208416971E-2</c:v>
                </c:pt>
                <c:pt idx="191">
                  <c:v>2.5384101536406245E-2</c:v>
                </c:pt>
                <c:pt idx="192">
                  <c:v>2.7278775781769848E-2</c:v>
                </c:pt>
                <c:pt idx="193">
                  <c:v>2.6507620941020438E-2</c:v>
                </c:pt>
                <c:pt idx="194">
                  <c:v>2.8401585204755442E-2</c:v>
                </c:pt>
                <c:pt idx="195">
                  <c:v>2.8966425279789432E-2</c:v>
                </c:pt>
                <c:pt idx="196">
                  <c:v>2.890932982917227E-2</c:v>
                </c:pt>
                <c:pt idx="197">
                  <c:v>2.7540983606557212E-2</c:v>
                </c:pt>
                <c:pt idx="198">
                  <c:v>2.9508196721311553E-2</c:v>
                </c:pt>
                <c:pt idx="199">
                  <c:v>2.877697841726623E-2</c:v>
                </c:pt>
                <c:pt idx="200">
                  <c:v>3.0026109660574507E-2</c:v>
                </c:pt>
                <c:pt idx="201">
                  <c:v>2.9928432010410067E-2</c:v>
                </c:pt>
                <c:pt idx="202">
                  <c:v>3.2552083333333259E-2</c:v>
                </c:pt>
                <c:pt idx="203">
                  <c:v>3.3224755700325792E-2</c:v>
                </c:pt>
                <c:pt idx="204">
                  <c:v>3.0440414507771907E-2</c:v>
                </c:pt>
                <c:pt idx="205">
                  <c:v>3.0342156229825612E-2</c:v>
                </c:pt>
                <c:pt idx="206">
                  <c:v>2.7617212588310958E-2</c:v>
                </c:pt>
                <c:pt idx="207">
                  <c:v>2.4952015355086177E-2</c:v>
                </c:pt>
                <c:pt idx="208">
                  <c:v>2.2349936143039484E-2</c:v>
                </c:pt>
                <c:pt idx="209">
                  <c:v>2.2973835354180183E-2</c:v>
                </c:pt>
                <c:pt idx="210">
                  <c:v>2.2292993630573354E-2</c:v>
                </c:pt>
                <c:pt idx="211">
                  <c:v>2.2250476795931284E-2</c:v>
                </c:pt>
                <c:pt idx="212">
                  <c:v>2.1546261089987251E-2</c:v>
                </c:pt>
                <c:pt idx="213">
                  <c:v>2.0846493998736504E-2</c:v>
                </c:pt>
                <c:pt idx="214">
                  <c:v>1.8284993694829721E-2</c:v>
                </c:pt>
                <c:pt idx="215">
                  <c:v>1.7023959646910614E-2</c:v>
                </c:pt>
                <c:pt idx="216">
                  <c:v>1.5713387806411072E-2</c:v>
                </c:pt>
                <c:pt idx="217">
                  <c:v>1.441102756892243E-2</c:v>
                </c:pt>
                <c:pt idx="218">
                  <c:v>1.3749999999999929E-2</c:v>
                </c:pt>
                <c:pt idx="219">
                  <c:v>1.4357053682896526E-2</c:v>
                </c:pt>
                <c:pt idx="220">
                  <c:v>1.6864459712679691E-2</c:v>
                </c:pt>
                <c:pt idx="221">
                  <c:v>1.6843418590143378E-2</c:v>
                </c:pt>
                <c:pt idx="222">
                  <c:v>1.6822429906542036E-2</c:v>
                </c:pt>
                <c:pt idx="223">
                  <c:v>1.6169154228855787E-2</c:v>
                </c:pt>
                <c:pt idx="224">
                  <c:v>1.4888337468982771E-2</c:v>
                </c:pt>
                <c:pt idx="225">
                  <c:v>1.4851485148514865E-2</c:v>
                </c:pt>
                <c:pt idx="226">
                  <c:v>1.5479876160990669E-2</c:v>
                </c:pt>
                <c:pt idx="227">
                  <c:v>1.6119032858028515E-2</c:v>
                </c:pt>
                <c:pt idx="228">
                  <c:v>1.6707920792079278E-2</c:v>
                </c:pt>
                <c:pt idx="229">
                  <c:v>1.6059295861643008E-2</c:v>
                </c:pt>
                <c:pt idx="230">
                  <c:v>1.7262638717632672E-2</c:v>
                </c:pt>
                <c:pt idx="231">
                  <c:v>2.2769230769230653E-2</c:v>
                </c:pt>
                <c:pt idx="232">
                  <c:v>2.0884520884520752E-2</c:v>
                </c:pt>
                <c:pt idx="233">
                  <c:v>1.9631901840490684E-2</c:v>
                </c:pt>
                <c:pt idx="234">
                  <c:v>2.1446078431372584E-2</c:v>
                </c:pt>
                <c:pt idx="235">
                  <c:v>2.2643818849449104E-2</c:v>
                </c:pt>
                <c:pt idx="236">
                  <c:v>2.6283618581907087E-2</c:v>
                </c:pt>
                <c:pt idx="237">
                  <c:v>2.5609756097560998E-2</c:v>
                </c:pt>
                <c:pt idx="238">
                  <c:v>2.6219512195122086E-2</c:v>
                </c:pt>
                <c:pt idx="239">
                  <c:v>2.6845637583892579E-2</c:v>
                </c:pt>
                <c:pt idx="240">
                  <c:v>2.7388922702373808E-2</c:v>
                </c:pt>
                <c:pt idx="241">
                  <c:v>3.2218844984802431E-2</c:v>
                </c:pt>
                <c:pt idx="242">
                  <c:v>3.7575757575757596E-2</c:v>
                </c:pt>
                <c:pt idx="243">
                  <c:v>3.0685920577617543E-2</c:v>
                </c:pt>
                <c:pt idx="244">
                  <c:v>3.1889290012033777E-2</c:v>
                </c:pt>
                <c:pt idx="245">
                  <c:v>3.7304452466907501E-2</c:v>
                </c:pt>
                <c:pt idx="246">
                  <c:v>3.6592681463707422E-2</c:v>
                </c:pt>
                <c:pt idx="247">
                  <c:v>3.4111310592459754E-2</c:v>
                </c:pt>
                <c:pt idx="248">
                  <c:v>3.4544371649791517E-2</c:v>
                </c:pt>
                <c:pt idx="249">
                  <c:v>3.4482758620689724E-2</c:v>
                </c:pt>
                <c:pt idx="250">
                  <c:v>3.446226975638722E-2</c:v>
                </c:pt>
                <c:pt idx="251">
                  <c:v>3.3868092691621943E-2</c:v>
                </c:pt>
                <c:pt idx="252">
                  <c:v>3.7322274881516515E-2</c:v>
                </c:pt>
                <c:pt idx="253">
                  <c:v>3.5335689045936425E-2</c:v>
                </c:pt>
                <c:pt idx="254">
                  <c:v>2.9205607476635587E-2</c:v>
                </c:pt>
                <c:pt idx="255">
                  <c:v>3.2691185055458316E-2</c:v>
                </c:pt>
                <c:pt idx="256">
                  <c:v>3.6151603498542295E-2</c:v>
                </c:pt>
                <c:pt idx="257">
                  <c:v>3.2482598607888491E-2</c:v>
                </c:pt>
                <c:pt idx="258">
                  <c:v>2.7199074074073959E-2</c:v>
                </c:pt>
                <c:pt idx="259">
                  <c:v>2.7199074074073959E-2</c:v>
                </c:pt>
                <c:pt idx="260">
                  <c:v>2.648244099021313E-2</c:v>
                </c:pt>
                <c:pt idx="261">
                  <c:v>2.1264367816091978E-2</c:v>
                </c:pt>
                <c:pt idx="262">
                  <c:v>1.895462377943713E-2</c:v>
                </c:pt>
                <c:pt idx="263">
                  <c:v>1.551724137931032E-2</c:v>
                </c:pt>
                <c:pt idx="264">
                  <c:v>1.142204454597362E-2</c:v>
                </c:pt>
                <c:pt idx="265">
                  <c:v>1.1376564277588264E-2</c:v>
                </c:pt>
                <c:pt idx="266">
                  <c:v>1.4755959137344066E-2</c:v>
                </c:pt>
                <c:pt idx="267">
                  <c:v>1.6393442622950838E-2</c:v>
                </c:pt>
                <c:pt idx="268">
                  <c:v>1.1817670230725996E-2</c:v>
                </c:pt>
                <c:pt idx="269">
                  <c:v>1.0674157303370846E-2</c:v>
                </c:pt>
                <c:pt idx="270">
                  <c:v>1.4647887323943731E-2</c:v>
                </c:pt>
                <c:pt idx="271">
                  <c:v>1.8028169014084439E-2</c:v>
                </c:pt>
                <c:pt idx="272">
                  <c:v>1.5143017386427315E-2</c:v>
                </c:pt>
                <c:pt idx="273">
                  <c:v>2.0258863252673232E-2</c:v>
                </c:pt>
                <c:pt idx="274">
                  <c:v>2.1984216459977501E-2</c:v>
                </c:pt>
                <c:pt idx="275">
                  <c:v>2.3769100169779289E-2</c:v>
                </c:pt>
                <c:pt idx="276">
                  <c:v>2.5974025974025983E-2</c:v>
                </c:pt>
                <c:pt idx="277">
                  <c:v>2.9808773903261976E-2</c:v>
                </c:pt>
                <c:pt idx="278">
                  <c:v>3.0201342281878985E-2</c:v>
                </c:pt>
                <c:pt idx="279">
                  <c:v>2.2246941045606317E-2</c:v>
                </c:pt>
                <c:pt idx="280">
                  <c:v>2.0578420467185721E-2</c:v>
                </c:pt>
                <c:pt idx="281">
                  <c:v>2.1122846025569686E-2</c:v>
                </c:pt>
                <c:pt idx="282">
                  <c:v>2.1099389228206533E-2</c:v>
                </c:pt>
                <c:pt idx="283">
                  <c:v>2.1582733812949728E-2</c:v>
                </c:pt>
                <c:pt idx="284">
                  <c:v>2.3204419889502725E-2</c:v>
                </c:pt>
                <c:pt idx="285">
                  <c:v>2.0408163265306145E-2</c:v>
                </c:pt>
                <c:pt idx="286">
                  <c:v>1.7650303364588948E-2</c:v>
                </c:pt>
                <c:pt idx="287">
                  <c:v>1.8794914317302513E-2</c:v>
                </c:pt>
                <c:pt idx="288">
                  <c:v>1.9262520638414937E-2</c:v>
                </c:pt>
                <c:pt idx="289">
                  <c:v>1.6930638995084513E-2</c:v>
                </c:pt>
                <c:pt idx="290">
                  <c:v>1.7372421281216077E-2</c:v>
                </c:pt>
                <c:pt idx="291">
                  <c:v>2.285092491838947E-2</c:v>
                </c:pt>
                <c:pt idx="292">
                  <c:v>3.0517711171662132E-2</c:v>
                </c:pt>
                <c:pt idx="293">
                  <c:v>3.2661948829613596E-2</c:v>
                </c:pt>
                <c:pt idx="294">
                  <c:v>2.9907558455682492E-2</c:v>
                </c:pt>
                <c:pt idx="295">
                  <c:v>2.6543878656554831E-2</c:v>
                </c:pt>
                <c:pt idx="296">
                  <c:v>2.5377969762419017E-2</c:v>
                </c:pt>
                <c:pt idx="297">
                  <c:v>3.189189189189201E-2</c:v>
                </c:pt>
                <c:pt idx="298">
                  <c:v>3.5230352303523116E-2</c:v>
                </c:pt>
                <c:pt idx="299">
                  <c:v>3.255561584373301E-2</c:v>
                </c:pt>
                <c:pt idx="300">
                  <c:v>2.9697624190064831E-2</c:v>
                </c:pt>
                <c:pt idx="301">
                  <c:v>3.0075187969925032E-2</c:v>
                </c:pt>
                <c:pt idx="302">
                  <c:v>3.1483457844183604E-2</c:v>
                </c:pt>
                <c:pt idx="303">
                  <c:v>3.5106382978723483E-2</c:v>
                </c:pt>
                <c:pt idx="304">
                  <c:v>2.8027498677948293E-2</c:v>
                </c:pt>
                <c:pt idx="305">
                  <c:v>2.530311017395892E-2</c:v>
                </c:pt>
                <c:pt idx="306">
                  <c:v>3.1678986272439369E-2</c:v>
                </c:pt>
                <c:pt idx="307">
                  <c:v>3.641160949868083E-2</c:v>
                </c:pt>
                <c:pt idx="308">
                  <c:v>4.6866771985255351E-2</c:v>
                </c:pt>
                <c:pt idx="309">
                  <c:v>4.3478260869565188E-2</c:v>
                </c:pt>
                <c:pt idx="310">
                  <c:v>3.4554973821989465E-2</c:v>
                </c:pt>
                <c:pt idx="311">
                  <c:v>3.4156594850236477E-2</c:v>
                </c:pt>
                <c:pt idx="312">
                  <c:v>3.9853172522286373E-2</c:v>
                </c:pt>
                <c:pt idx="313">
                  <c:v>3.59749739311781E-2</c:v>
                </c:pt>
                <c:pt idx="314">
                  <c:v>3.3626487325400856E-2</c:v>
                </c:pt>
                <c:pt idx="315">
                  <c:v>3.5457348406988665E-2</c:v>
                </c:pt>
                <c:pt idx="316">
                  <c:v>4.1666666666666741E-2</c:v>
                </c:pt>
                <c:pt idx="317">
                  <c:v>4.3187660668380534E-2</c:v>
                </c:pt>
                <c:pt idx="318">
                  <c:v>4.1453428863869046E-2</c:v>
                </c:pt>
                <c:pt idx="319">
                  <c:v>3.8187372708757605E-2</c:v>
                </c:pt>
                <c:pt idx="320">
                  <c:v>2.0623742454728422E-2</c:v>
                </c:pt>
                <c:pt idx="321">
                  <c:v>1.3052208835341528E-2</c:v>
                </c:pt>
                <c:pt idx="322">
                  <c:v>1.9736842105263275E-2</c:v>
                </c:pt>
                <c:pt idx="323">
                  <c:v>2.5406504065040636E-2</c:v>
                </c:pt>
                <c:pt idx="324">
                  <c:v>2.0756429652042385E-2</c:v>
                </c:pt>
                <c:pt idx="325">
                  <c:v>2.4151987921489759E-2</c:v>
                </c:pt>
                <c:pt idx="326">
                  <c:v>2.7787787787787677E-2</c:v>
                </c:pt>
                <c:pt idx="327">
                  <c:v>2.5736972704714756E-2</c:v>
                </c:pt>
                <c:pt idx="328">
                  <c:v>2.6908641975308623E-2</c:v>
                </c:pt>
                <c:pt idx="329">
                  <c:v>2.6870379497289321E-2</c:v>
                </c:pt>
                <c:pt idx="330">
                  <c:v>2.3582309582309557E-2</c:v>
                </c:pt>
                <c:pt idx="331">
                  <c:v>1.9700833742030355E-2</c:v>
                </c:pt>
                <c:pt idx="332">
                  <c:v>2.755051749630355E-2</c:v>
                </c:pt>
                <c:pt idx="333">
                  <c:v>3.5361744301288356E-2</c:v>
                </c:pt>
                <c:pt idx="334">
                  <c:v>4.3062034739454136E-2</c:v>
                </c:pt>
                <c:pt idx="335">
                  <c:v>4.0812685827551931E-2</c:v>
                </c:pt>
                <c:pt idx="336">
                  <c:v>4.2802940479013563E-2</c:v>
                </c:pt>
                <c:pt idx="337">
                  <c:v>4.0265554130487269E-2</c:v>
                </c:pt>
                <c:pt idx="338">
                  <c:v>3.981456231251701E-2</c:v>
                </c:pt>
                <c:pt idx="339">
                  <c:v>3.9368897748275122E-2</c:v>
                </c:pt>
                <c:pt idx="340">
                  <c:v>4.17554304180352E-2</c:v>
                </c:pt>
                <c:pt idx="341">
                  <c:v>5.0217900476117405E-2</c:v>
                </c:pt>
                <c:pt idx="342">
                  <c:v>5.6001229002539565E-2</c:v>
                </c:pt>
                <c:pt idx="343">
                  <c:v>5.3718551152623473E-2</c:v>
                </c:pt>
                <c:pt idx="344">
                  <c:v>4.9369274305721911E-2</c:v>
                </c:pt>
                <c:pt idx="345">
                  <c:v>3.655186277137501E-2</c:v>
                </c:pt>
                <c:pt idx="346">
                  <c:v>1.0695746918073956E-2</c:v>
                </c:pt>
                <c:pt idx="347">
                  <c:v>9.1412900645604367E-4</c:v>
                </c:pt>
                <c:pt idx="348">
                  <c:v>2.984650369528552E-4</c:v>
                </c:pt>
                <c:pt idx="349">
                  <c:v>2.361910880378737E-3</c:v>
                </c:pt>
                <c:pt idx="350">
                  <c:v>-3.8355625491738321E-3</c:v>
                </c:pt>
                <c:pt idx="351">
                  <c:v>-7.3688571521671742E-3</c:v>
                </c:pt>
                <c:pt idx="352">
                  <c:v>-1.2814357989586078E-2</c:v>
                </c:pt>
                <c:pt idx="353">
                  <c:v>-1.4267760436898702E-2</c:v>
                </c:pt>
                <c:pt idx="354">
                  <c:v>-2.097161353676058E-2</c:v>
                </c:pt>
                <c:pt idx="355">
                  <c:v>-1.4843486119606064E-2</c:v>
                </c:pt>
                <c:pt idx="356">
                  <c:v>-1.2862059666427395E-2</c:v>
                </c:pt>
                <c:pt idx="357">
                  <c:v>-1.8284827748612509E-3</c:v>
                </c:pt>
                <c:pt idx="358">
                  <c:v>1.8382958691302909E-2</c:v>
                </c:pt>
                <c:pt idx="359">
                  <c:v>2.7213311262058282E-2</c:v>
                </c:pt>
                <c:pt idx="360">
                  <c:v>2.6257086429576137E-2</c:v>
                </c:pt>
                <c:pt idx="361">
                  <c:v>2.1433317781453631E-2</c:v>
                </c:pt>
                <c:pt idx="362">
                  <c:v>2.3139594469439473E-2</c:v>
                </c:pt>
                <c:pt idx="363">
                  <c:v>2.2364471956480836E-2</c:v>
                </c:pt>
                <c:pt idx="364">
                  <c:v>2.0209860840939786E-2</c:v>
                </c:pt>
                <c:pt idx="365">
                  <c:v>1.053348972845658E-2</c:v>
                </c:pt>
                <c:pt idx="366">
                  <c:v>1.2351927783014638E-2</c:v>
                </c:pt>
                <c:pt idx="367">
                  <c:v>1.1481045618392027E-2</c:v>
                </c:pt>
                <c:pt idx="368">
                  <c:v>1.1436826581592729E-2</c:v>
                </c:pt>
                <c:pt idx="369">
                  <c:v>1.1721876055269531E-2</c:v>
                </c:pt>
                <c:pt idx="370">
                  <c:v>1.1431609115702734E-2</c:v>
                </c:pt>
                <c:pt idx="371">
                  <c:v>1.4957235273143077E-2</c:v>
                </c:pt>
                <c:pt idx="372">
                  <c:v>1.631846857448771E-2</c:v>
                </c:pt>
                <c:pt idx="373">
                  <c:v>2.1075846286581656E-2</c:v>
                </c:pt>
                <c:pt idx="374">
                  <c:v>2.6816032642408505E-2</c:v>
                </c:pt>
                <c:pt idx="375">
                  <c:v>3.1636308592764673E-2</c:v>
                </c:pt>
                <c:pt idx="376">
                  <c:v>3.5686457846345609E-2</c:v>
                </c:pt>
                <c:pt idx="377">
                  <c:v>3.5588282522423409E-2</c:v>
                </c:pt>
                <c:pt idx="378">
                  <c:v>3.6287159822210757E-2</c:v>
                </c:pt>
                <c:pt idx="379">
                  <c:v>3.7712081791197782E-2</c:v>
                </c:pt>
                <c:pt idx="380">
                  <c:v>3.8683568410402991E-2</c:v>
                </c:pt>
                <c:pt idx="381">
                  <c:v>3.5251999213574026E-2</c:v>
                </c:pt>
                <c:pt idx="382">
                  <c:v>3.3943775908008567E-2</c:v>
                </c:pt>
                <c:pt idx="383">
                  <c:v>2.9624188448710953E-2</c:v>
                </c:pt>
                <c:pt idx="384">
                  <c:v>2.9252167121508466E-2</c:v>
                </c:pt>
                <c:pt idx="385">
                  <c:v>2.8710987804382082E-2</c:v>
                </c:pt>
                <c:pt idx="386">
                  <c:v>2.6513981930217811E-2</c:v>
                </c:pt>
                <c:pt idx="387">
                  <c:v>2.3027398112989372E-2</c:v>
                </c:pt>
                <c:pt idx="388">
                  <c:v>1.7042537749375919E-2</c:v>
                </c:pt>
                <c:pt idx="389">
                  <c:v>1.6639937622385137E-2</c:v>
                </c:pt>
                <c:pt idx="390">
                  <c:v>1.4084507042253502E-2</c:v>
                </c:pt>
                <c:pt idx="391">
                  <c:v>1.692378997550148E-2</c:v>
                </c:pt>
                <c:pt idx="392">
                  <c:v>1.9912820806649911E-2</c:v>
                </c:pt>
                <c:pt idx="393">
                  <c:v>2.1623435988711304E-2</c:v>
                </c:pt>
                <c:pt idx="394">
                  <c:v>1.7641338460858469E-2</c:v>
                </c:pt>
                <c:pt idx="395">
                  <c:v>1.7410223687475579E-2</c:v>
                </c:pt>
                <c:pt idx="396">
                  <c:v>1.5948646681225531E-2</c:v>
                </c:pt>
                <c:pt idx="397">
                  <c:v>1.9779235097490577E-2</c:v>
                </c:pt>
                <c:pt idx="398">
                  <c:v>1.4738962125967703E-2</c:v>
                </c:pt>
                <c:pt idx="399">
                  <c:v>1.0630853814894481E-2</c:v>
                </c:pt>
                <c:pt idx="400">
                  <c:v>1.3619650588516885E-2</c:v>
                </c:pt>
                <c:pt idx="401">
                  <c:v>1.7544165453768912E-2</c:v>
                </c:pt>
                <c:pt idx="402">
                  <c:v>1.9606816118443948E-2</c:v>
                </c:pt>
                <c:pt idx="403">
                  <c:v>1.5183675595431989E-2</c:v>
                </c:pt>
                <c:pt idx="404">
                  <c:v>1.184925261552161E-2</c:v>
                </c:pt>
                <c:pt idx="405">
                  <c:v>9.6361270464340176E-3</c:v>
                </c:pt>
                <c:pt idx="406">
                  <c:v>1.2370722045339066E-2</c:v>
                </c:pt>
                <c:pt idx="407">
                  <c:v>1.501735619618394E-2</c:v>
                </c:pt>
                <c:pt idx="408">
                  <c:v>1.5789473684210575E-2</c:v>
                </c:pt>
                <c:pt idx="409">
                  <c:v>1.1263492501055294E-2</c:v>
                </c:pt>
                <c:pt idx="410">
                  <c:v>1.5122028757630801E-2</c:v>
                </c:pt>
                <c:pt idx="411">
                  <c:v>1.9528578985167577E-2</c:v>
                </c:pt>
                <c:pt idx="412">
                  <c:v>2.1271115499366777E-2</c:v>
                </c:pt>
                <c:pt idx="413">
                  <c:v>2.0723413731670526E-2</c:v>
                </c:pt>
                <c:pt idx="414">
                  <c:v>1.9923286357643066E-2</c:v>
                </c:pt>
                <c:pt idx="415">
                  <c:v>1.6996113341628316E-2</c:v>
                </c:pt>
                <c:pt idx="416">
                  <c:v>1.657918675715031E-2</c:v>
                </c:pt>
                <c:pt idx="417">
                  <c:v>1.664340215632043E-2</c:v>
                </c:pt>
                <c:pt idx="418">
                  <c:v>1.3223551823708934E-2</c:v>
                </c:pt>
                <c:pt idx="419">
                  <c:v>7.564932696557447E-3</c:v>
                </c:pt>
                <c:pt idx="420">
                  <c:v>-8.9348313069648189E-4</c:v>
                </c:pt>
                <c:pt idx="421">
                  <c:v>-2.5129801815304553E-4</c:v>
                </c:pt>
                <c:pt idx="422">
                  <c:v>-7.3637390866432284E-4</c:v>
                </c:pt>
                <c:pt idx="423">
                  <c:v>-1.9951744617668909E-3</c:v>
                </c:pt>
                <c:pt idx="424">
                  <c:v>-3.9932744850779134E-4</c:v>
                </c:pt>
                <c:pt idx="425">
                  <c:v>1.2377120368545214E-3</c:v>
                </c:pt>
                <c:pt idx="426">
                  <c:v>1.695697796432194E-3</c:v>
                </c:pt>
                <c:pt idx="427">
                  <c:v>1.9507929300572879E-3</c:v>
                </c:pt>
                <c:pt idx="428">
                  <c:v>-3.612974780596856E-4</c:v>
                </c:pt>
                <c:pt idx="429">
                  <c:v>1.7057443573555986E-3</c:v>
                </c:pt>
                <c:pt idx="430">
                  <c:v>5.017975786678841E-3</c:v>
                </c:pt>
                <c:pt idx="431">
                  <c:v>7.2951978604158807E-3</c:v>
                </c:pt>
                <c:pt idx="432">
                  <c:v>1.3730868138309926E-2</c:v>
                </c:pt>
                <c:pt idx="433">
                  <c:v>1.0177997801654737E-2</c:v>
                </c:pt>
                <c:pt idx="434">
                  <c:v>8.5253622114274119E-3</c:v>
                </c:pt>
                <c:pt idx="435">
                  <c:v>1.1251104188944261E-2</c:v>
                </c:pt>
                <c:pt idx="436">
                  <c:v>1.0193225541935691E-2</c:v>
                </c:pt>
                <c:pt idx="437">
                  <c:v>9.9732649452308753E-3</c:v>
                </c:pt>
                <c:pt idx="438">
                  <c:v>8.2713887049870038E-3</c:v>
                </c:pt>
                <c:pt idx="439">
                  <c:v>1.0628745027610353E-2</c:v>
                </c:pt>
                <c:pt idx="440">
                  <c:v>1.4637836474815646E-2</c:v>
                </c:pt>
                <c:pt idx="441">
                  <c:v>1.6359875209176034E-2</c:v>
                </c:pt>
                <c:pt idx="442">
                  <c:v>1.6925371625037933E-2</c:v>
                </c:pt>
                <c:pt idx="443">
                  <c:v>2.074622132966919E-2</c:v>
                </c:pt>
                <c:pt idx="444">
                  <c:v>2.5000422090529995E-2</c:v>
                </c:pt>
                <c:pt idx="445">
                  <c:v>2.7379581714893186E-2</c:v>
                </c:pt>
                <c:pt idx="446">
                  <c:v>2.3806124334402767E-2</c:v>
                </c:pt>
                <c:pt idx="447">
                  <c:v>2.1996898784172991E-2</c:v>
                </c:pt>
                <c:pt idx="448">
                  <c:v>1.8748777208413614E-2</c:v>
                </c:pt>
                <c:pt idx="449">
                  <c:v>1.633487955256463E-2</c:v>
                </c:pt>
                <c:pt idx="450">
                  <c:v>1.727978456372492E-2</c:v>
                </c:pt>
                <c:pt idx="451">
                  <c:v>1.9389742120581754E-2</c:v>
                </c:pt>
                <c:pt idx="452">
                  <c:v>2.2329638650032235E-2</c:v>
                </c:pt>
                <c:pt idx="453">
                  <c:v>2.0411287019761692E-2</c:v>
                </c:pt>
                <c:pt idx="454">
                  <c:v>2.2025829386831841E-2</c:v>
                </c:pt>
                <c:pt idx="455">
                  <c:v>2.1090824745684245E-2</c:v>
                </c:pt>
                <c:pt idx="456">
                  <c:v>2.0705076202751638E-2</c:v>
                </c:pt>
                <c:pt idx="457">
                  <c:v>2.2117954212386604E-2</c:v>
                </c:pt>
                <c:pt idx="458">
                  <c:v>2.3597114039729084E-2</c:v>
                </c:pt>
                <c:pt idx="459">
                  <c:v>2.4627439433348108E-2</c:v>
                </c:pt>
                <c:pt idx="460">
                  <c:v>2.8010117148075553E-2</c:v>
                </c:pt>
                <c:pt idx="461">
                  <c:v>2.8715478353166901E-2</c:v>
                </c:pt>
                <c:pt idx="462">
                  <c:v>2.9495150866471143E-2</c:v>
                </c:pt>
                <c:pt idx="463">
                  <c:v>2.6991801041874375E-2</c:v>
                </c:pt>
                <c:pt idx="464">
                  <c:v>2.2769721941990007E-2</c:v>
                </c:pt>
                <c:pt idx="465">
                  <c:v>2.5224699286070296E-2</c:v>
                </c:pt>
                <c:pt idx="466">
                  <c:v>2.1766010321524032E-2</c:v>
                </c:pt>
                <c:pt idx="467">
                  <c:v>1.9101588486313714E-2</c:v>
                </c:pt>
                <c:pt idx="468">
                  <c:v>1.5512351381991252E-2</c:v>
                </c:pt>
                <c:pt idx="469">
                  <c:v>1.5201352659333089E-2</c:v>
                </c:pt>
                <c:pt idx="470">
                  <c:v>1.8625227405691724E-2</c:v>
                </c:pt>
                <c:pt idx="471">
                  <c:v>1.9964397755302565E-2</c:v>
                </c:pt>
                <c:pt idx="472">
                  <c:v>1.7902284687663972E-2</c:v>
                </c:pt>
                <c:pt idx="473">
                  <c:v>1.6484846560762545E-2</c:v>
                </c:pt>
                <c:pt idx="474">
                  <c:v>1.8114648063935146E-2</c:v>
                </c:pt>
                <c:pt idx="475">
                  <c:v>1.7497798894291483E-2</c:v>
                </c:pt>
                <c:pt idx="476">
                  <c:v>1.7113045131695204E-2</c:v>
                </c:pt>
                <c:pt idx="477">
                  <c:v>1.7640429444213845E-2</c:v>
                </c:pt>
                <c:pt idx="478">
                  <c:v>2.0512779818916194E-2</c:v>
                </c:pt>
                <c:pt idx="479">
                  <c:v>2.2851297401217163E-2</c:v>
                </c:pt>
                <c:pt idx="480">
                  <c:v>2.4865719552504606E-2</c:v>
                </c:pt>
                <c:pt idx="481">
                  <c:v>2.3348735639459495E-2</c:v>
                </c:pt>
                <c:pt idx="482">
                  <c:v>1.5393269919198094E-2</c:v>
                </c:pt>
                <c:pt idx="483">
                  <c:v>3.290966863368272E-3</c:v>
                </c:pt>
                <c:pt idx="484">
                  <c:v>1.1792637021070806E-3</c:v>
                </c:pt>
                <c:pt idx="485">
                  <c:v>6.4573304755548566E-3</c:v>
                </c:pt>
                <c:pt idx="486">
                  <c:v>9.8608182530370847E-3</c:v>
                </c:pt>
                <c:pt idx="487">
                  <c:v>1.3096453823307153E-2</c:v>
                </c:pt>
                <c:pt idx="488">
                  <c:v>1.3713248610564666E-2</c:v>
                </c:pt>
                <c:pt idx="489">
                  <c:v>1.1820661677274913E-2</c:v>
                </c:pt>
                <c:pt idx="490">
                  <c:v>1.1745357842679605E-2</c:v>
                </c:pt>
                <c:pt idx="491">
                  <c:v>1.3620054947193205E-2</c:v>
                </c:pt>
                <c:pt idx="492">
                  <c:v>1.3997697415600863E-2</c:v>
                </c:pt>
                <c:pt idx="493">
                  <c:v>1.6762152173745104E-2</c:v>
                </c:pt>
                <c:pt idx="494">
                  <c:v>2.6197625089591892E-2</c:v>
                </c:pt>
                <c:pt idx="495">
                  <c:v>4.1596948387021104E-2</c:v>
                </c:pt>
                <c:pt idx="496">
                  <c:v>4.9927065375944712E-2</c:v>
                </c:pt>
                <c:pt idx="497">
                  <c:v>5.3914514133213354E-2</c:v>
                </c:pt>
                <c:pt idx="498">
                  <c:v>5.3654752393853977E-2</c:v>
                </c:pt>
                <c:pt idx="499">
                  <c:v>5.2512715548749922E-2</c:v>
                </c:pt>
                <c:pt idx="500">
                  <c:v>5.3903488550791634E-2</c:v>
                </c:pt>
                <c:pt idx="501">
                  <c:v>6.2218689033288976E-2</c:v>
                </c:pt>
                <c:pt idx="502">
                  <c:v>6.8090028398064772E-2</c:v>
                </c:pt>
                <c:pt idx="503">
                  <c:v>7.0364028655451438E-2</c:v>
                </c:pt>
                <c:pt idx="504">
                  <c:v>7.4798724682891171E-2</c:v>
                </c:pt>
                <c:pt idx="505">
                  <c:v>7.8710638977392833E-2</c:v>
                </c:pt>
                <c:pt idx="506">
                  <c:v>8.5424555548424319E-2</c:v>
                </c:pt>
                <c:pt idx="507">
                  <c:v>8.258629340882373E-2</c:v>
                </c:pt>
                <c:pt idx="508">
                  <c:v>8.5815115436765232E-2</c:v>
                </c:pt>
                <c:pt idx="509">
                  <c:v>9.0597579647841542E-2</c:v>
                </c:pt>
                <c:pt idx="510">
                  <c:v>8.5248147456255197E-2</c:v>
                </c:pt>
                <c:pt idx="511">
                  <c:v>8.2626925031162424E-2</c:v>
                </c:pt>
                <c:pt idx="512">
                  <c:v>8.2016696438336201E-2</c:v>
                </c:pt>
                <c:pt idx="513">
                  <c:v>7.7454273308049215E-2</c:v>
                </c:pt>
                <c:pt idx="514">
                  <c:v>7.1103227941917257E-2</c:v>
                </c:pt>
                <c:pt idx="515">
                  <c:v>6.4544013314108195E-2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FF-4446-B088-306ACF756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2613167"/>
        <c:axId val="1104969263"/>
      </c:lineChart>
      <c:dateAx>
        <c:axId val="11326131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969263"/>
        <c:crosses val="autoZero"/>
        <c:auto val="1"/>
        <c:lblOffset val="100"/>
        <c:baseTimeUnit val="months"/>
      </c:dateAx>
      <c:valAx>
        <c:axId val="1104969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61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CPI!$D$1</c:f>
              <c:strCache>
                <c:ptCount val="1"/>
                <c:pt idx="0">
                  <c:v>Personal Savings Rate</c:v>
                </c:pt>
              </c:strCache>
            </c:strRef>
          </c:tx>
          <c:spPr>
            <a:ln w="444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CPI!$A$254:$A$529</c:f>
              <c:numCache>
                <c:formatCode>mmm\-yy</c:formatCode>
                <c:ptCount val="276"/>
                <c:pt idx="0">
                  <c:v>35064</c:v>
                </c:pt>
                <c:pt idx="1">
                  <c:v>35095</c:v>
                </c:pt>
                <c:pt idx="2">
                  <c:v>35124</c:v>
                </c:pt>
                <c:pt idx="3">
                  <c:v>35155</c:v>
                </c:pt>
                <c:pt idx="4">
                  <c:v>35185</c:v>
                </c:pt>
                <c:pt idx="5">
                  <c:v>35216</c:v>
                </c:pt>
                <c:pt idx="6">
                  <c:v>35246</c:v>
                </c:pt>
                <c:pt idx="7">
                  <c:v>35277</c:v>
                </c:pt>
                <c:pt idx="8">
                  <c:v>35308</c:v>
                </c:pt>
                <c:pt idx="9">
                  <c:v>35338</c:v>
                </c:pt>
                <c:pt idx="10">
                  <c:v>35369</c:v>
                </c:pt>
                <c:pt idx="11">
                  <c:v>35399</c:v>
                </c:pt>
                <c:pt idx="12">
                  <c:v>35430</c:v>
                </c:pt>
                <c:pt idx="13">
                  <c:v>35461</c:v>
                </c:pt>
                <c:pt idx="14">
                  <c:v>35489</c:v>
                </c:pt>
                <c:pt idx="15">
                  <c:v>35520</c:v>
                </c:pt>
                <c:pt idx="16">
                  <c:v>35550</c:v>
                </c:pt>
                <c:pt idx="17">
                  <c:v>35581</c:v>
                </c:pt>
                <c:pt idx="18">
                  <c:v>35611</c:v>
                </c:pt>
                <c:pt idx="19">
                  <c:v>35642</c:v>
                </c:pt>
                <c:pt idx="20">
                  <c:v>35673</c:v>
                </c:pt>
                <c:pt idx="21">
                  <c:v>35703</c:v>
                </c:pt>
                <c:pt idx="22">
                  <c:v>35734</c:v>
                </c:pt>
                <c:pt idx="23">
                  <c:v>35764</c:v>
                </c:pt>
                <c:pt idx="24">
                  <c:v>35795</c:v>
                </c:pt>
                <c:pt idx="25">
                  <c:v>35826</c:v>
                </c:pt>
                <c:pt idx="26">
                  <c:v>35854</c:v>
                </c:pt>
                <c:pt idx="27">
                  <c:v>35885</c:v>
                </c:pt>
                <c:pt idx="28">
                  <c:v>35915</c:v>
                </c:pt>
                <c:pt idx="29">
                  <c:v>35946</c:v>
                </c:pt>
                <c:pt idx="30">
                  <c:v>35976</c:v>
                </c:pt>
                <c:pt idx="31">
                  <c:v>36007</c:v>
                </c:pt>
                <c:pt idx="32">
                  <c:v>36038</c:v>
                </c:pt>
                <c:pt idx="33">
                  <c:v>36068</c:v>
                </c:pt>
                <c:pt idx="34">
                  <c:v>36099</c:v>
                </c:pt>
                <c:pt idx="35">
                  <c:v>36129</c:v>
                </c:pt>
                <c:pt idx="36">
                  <c:v>36160</c:v>
                </c:pt>
                <c:pt idx="37">
                  <c:v>36191</c:v>
                </c:pt>
                <c:pt idx="38">
                  <c:v>36219</c:v>
                </c:pt>
                <c:pt idx="39">
                  <c:v>36250</c:v>
                </c:pt>
                <c:pt idx="40">
                  <c:v>36280</c:v>
                </c:pt>
                <c:pt idx="41">
                  <c:v>36311</c:v>
                </c:pt>
                <c:pt idx="42">
                  <c:v>36341</c:v>
                </c:pt>
                <c:pt idx="43">
                  <c:v>36372</c:v>
                </c:pt>
                <c:pt idx="44">
                  <c:v>36403</c:v>
                </c:pt>
                <c:pt idx="45">
                  <c:v>36433</c:v>
                </c:pt>
                <c:pt idx="46">
                  <c:v>36464</c:v>
                </c:pt>
                <c:pt idx="47">
                  <c:v>36494</c:v>
                </c:pt>
                <c:pt idx="48">
                  <c:v>36525</c:v>
                </c:pt>
                <c:pt idx="49">
                  <c:v>36556</c:v>
                </c:pt>
                <c:pt idx="50">
                  <c:v>36585</c:v>
                </c:pt>
                <c:pt idx="51">
                  <c:v>36616</c:v>
                </c:pt>
                <c:pt idx="52">
                  <c:v>36646</c:v>
                </c:pt>
                <c:pt idx="53">
                  <c:v>36677</c:v>
                </c:pt>
                <c:pt idx="54">
                  <c:v>36707</c:v>
                </c:pt>
                <c:pt idx="55">
                  <c:v>36738</c:v>
                </c:pt>
                <c:pt idx="56">
                  <c:v>36769</c:v>
                </c:pt>
                <c:pt idx="57">
                  <c:v>36799</c:v>
                </c:pt>
                <c:pt idx="58">
                  <c:v>36830</c:v>
                </c:pt>
                <c:pt idx="59">
                  <c:v>36860</c:v>
                </c:pt>
                <c:pt idx="60">
                  <c:v>36891</c:v>
                </c:pt>
                <c:pt idx="61">
                  <c:v>36922</c:v>
                </c:pt>
                <c:pt idx="62">
                  <c:v>36950</c:v>
                </c:pt>
                <c:pt idx="63">
                  <c:v>36981</c:v>
                </c:pt>
                <c:pt idx="64">
                  <c:v>37011</c:v>
                </c:pt>
                <c:pt idx="65">
                  <c:v>37042</c:v>
                </c:pt>
                <c:pt idx="66">
                  <c:v>37072</c:v>
                </c:pt>
                <c:pt idx="67">
                  <c:v>37103</c:v>
                </c:pt>
                <c:pt idx="68">
                  <c:v>37134</c:v>
                </c:pt>
                <c:pt idx="69">
                  <c:v>37164</c:v>
                </c:pt>
                <c:pt idx="70">
                  <c:v>37195</c:v>
                </c:pt>
                <c:pt idx="71">
                  <c:v>37225</c:v>
                </c:pt>
                <c:pt idx="72">
                  <c:v>37256</c:v>
                </c:pt>
                <c:pt idx="73">
                  <c:v>37287</c:v>
                </c:pt>
                <c:pt idx="74">
                  <c:v>37315</c:v>
                </c:pt>
                <c:pt idx="75">
                  <c:v>37346</c:v>
                </c:pt>
                <c:pt idx="76">
                  <c:v>37376</c:v>
                </c:pt>
                <c:pt idx="77">
                  <c:v>37407</c:v>
                </c:pt>
                <c:pt idx="78">
                  <c:v>37437</c:v>
                </c:pt>
                <c:pt idx="79">
                  <c:v>37468</c:v>
                </c:pt>
                <c:pt idx="80">
                  <c:v>37499</c:v>
                </c:pt>
                <c:pt idx="81">
                  <c:v>37529</c:v>
                </c:pt>
                <c:pt idx="82">
                  <c:v>37560</c:v>
                </c:pt>
                <c:pt idx="83">
                  <c:v>37590</c:v>
                </c:pt>
                <c:pt idx="84">
                  <c:v>37621</c:v>
                </c:pt>
                <c:pt idx="85">
                  <c:v>37652</c:v>
                </c:pt>
                <c:pt idx="86">
                  <c:v>37680</c:v>
                </c:pt>
                <c:pt idx="87">
                  <c:v>37711</c:v>
                </c:pt>
                <c:pt idx="88">
                  <c:v>37741</c:v>
                </c:pt>
                <c:pt idx="89">
                  <c:v>37772</c:v>
                </c:pt>
                <c:pt idx="90">
                  <c:v>37802</c:v>
                </c:pt>
                <c:pt idx="91">
                  <c:v>37833</c:v>
                </c:pt>
                <c:pt idx="92">
                  <c:v>37864</c:v>
                </c:pt>
                <c:pt idx="93">
                  <c:v>37894</c:v>
                </c:pt>
                <c:pt idx="94">
                  <c:v>37925</c:v>
                </c:pt>
                <c:pt idx="95">
                  <c:v>37955</c:v>
                </c:pt>
                <c:pt idx="96">
                  <c:v>37986</c:v>
                </c:pt>
                <c:pt idx="97">
                  <c:v>38017</c:v>
                </c:pt>
                <c:pt idx="98">
                  <c:v>38046</c:v>
                </c:pt>
                <c:pt idx="99">
                  <c:v>38077</c:v>
                </c:pt>
                <c:pt idx="100">
                  <c:v>38107</c:v>
                </c:pt>
                <c:pt idx="101">
                  <c:v>38138</c:v>
                </c:pt>
                <c:pt idx="102">
                  <c:v>38168</c:v>
                </c:pt>
                <c:pt idx="103">
                  <c:v>38199</c:v>
                </c:pt>
                <c:pt idx="104">
                  <c:v>38230</c:v>
                </c:pt>
                <c:pt idx="105">
                  <c:v>38260</c:v>
                </c:pt>
                <c:pt idx="106">
                  <c:v>38291</c:v>
                </c:pt>
                <c:pt idx="107">
                  <c:v>38321</c:v>
                </c:pt>
                <c:pt idx="108">
                  <c:v>38352</c:v>
                </c:pt>
                <c:pt idx="109">
                  <c:v>38383</c:v>
                </c:pt>
                <c:pt idx="110">
                  <c:v>38411</c:v>
                </c:pt>
                <c:pt idx="111">
                  <c:v>38442</c:v>
                </c:pt>
                <c:pt idx="112">
                  <c:v>38472</c:v>
                </c:pt>
                <c:pt idx="113">
                  <c:v>38503</c:v>
                </c:pt>
                <c:pt idx="114">
                  <c:v>38533</c:v>
                </c:pt>
                <c:pt idx="115">
                  <c:v>38564</c:v>
                </c:pt>
                <c:pt idx="116">
                  <c:v>38595</c:v>
                </c:pt>
                <c:pt idx="117">
                  <c:v>38625</c:v>
                </c:pt>
                <c:pt idx="118">
                  <c:v>38656</c:v>
                </c:pt>
                <c:pt idx="119">
                  <c:v>38686</c:v>
                </c:pt>
                <c:pt idx="120">
                  <c:v>38717</c:v>
                </c:pt>
                <c:pt idx="121">
                  <c:v>38748</c:v>
                </c:pt>
                <c:pt idx="122">
                  <c:v>38776</c:v>
                </c:pt>
                <c:pt idx="123">
                  <c:v>38807</c:v>
                </c:pt>
                <c:pt idx="124">
                  <c:v>38837</c:v>
                </c:pt>
                <c:pt idx="125">
                  <c:v>38868</c:v>
                </c:pt>
                <c:pt idx="126">
                  <c:v>38898</c:v>
                </c:pt>
                <c:pt idx="127">
                  <c:v>38929</c:v>
                </c:pt>
                <c:pt idx="128">
                  <c:v>38960</c:v>
                </c:pt>
                <c:pt idx="129">
                  <c:v>38990</c:v>
                </c:pt>
                <c:pt idx="130">
                  <c:v>39021</c:v>
                </c:pt>
                <c:pt idx="131">
                  <c:v>39051</c:v>
                </c:pt>
                <c:pt idx="132">
                  <c:v>39082</c:v>
                </c:pt>
                <c:pt idx="133">
                  <c:v>39113</c:v>
                </c:pt>
                <c:pt idx="134">
                  <c:v>39141</c:v>
                </c:pt>
                <c:pt idx="135">
                  <c:v>39172</c:v>
                </c:pt>
                <c:pt idx="136">
                  <c:v>39202</c:v>
                </c:pt>
                <c:pt idx="137">
                  <c:v>39233</c:v>
                </c:pt>
                <c:pt idx="138">
                  <c:v>39263</c:v>
                </c:pt>
                <c:pt idx="139">
                  <c:v>39294</c:v>
                </c:pt>
                <c:pt idx="140">
                  <c:v>39325</c:v>
                </c:pt>
                <c:pt idx="141">
                  <c:v>39355</c:v>
                </c:pt>
                <c:pt idx="142">
                  <c:v>39386</c:v>
                </c:pt>
                <c:pt idx="143">
                  <c:v>39416</c:v>
                </c:pt>
                <c:pt idx="144">
                  <c:v>39447</c:v>
                </c:pt>
                <c:pt idx="145">
                  <c:v>39478</c:v>
                </c:pt>
                <c:pt idx="146">
                  <c:v>39507</c:v>
                </c:pt>
                <c:pt idx="147">
                  <c:v>39538</c:v>
                </c:pt>
                <c:pt idx="148">
                  <c:v>39568</c:v>
                </c:pt>
                <c:pt idx="149">
                  <c:v>39599</c:v>
                </c:pt>
                <c:pt idx="150">
                  <c:v>39629</c:v>
                </c:pt>
                <c:pt idx="151">
                  <c:v>39660</c:v>
                </c:pt>
                <c:pt idx="152">
                  <c:v>39691</c:v>
                </c:pt>
                <c:pt idx="153">
                  <c:v>39721</c:v>
                </c:pt>
                <c:pt idx="154">
                  <c:v>39752</c:v>
                </c:pt>
                <c:pt idx="155">
                  <c:v>39782</c:v>
                </c:pt>
                <c:pt idx="156">
                  <c:v>39813</c:v>
                </c:pt>
                <c:pt idx="157">
                  <c:v>39844</c:v>
                </c:pt>
                <c:pt idx="158">
                  <c:v>39872</c:v>
                </c:pt>
                <c:pt idx="159">
                  <c:v>39903</c:v>
                </c:pt>
                <c:pt idx="160">
                  <c:v>39933</c:v>
                </c:pt>
                <c:pt idx="161">
                  <c:v>39964</c:v>
                </c:pt>
                <c:pt idx="162">
                  <c:v>39994</c:v>
                </c:pt>
                <c:pt idx="163">
                  <c:v>40025</c:v>
                </c:pt>
                <c:pt idx="164">
                  <c:v>40056</c:v>
                </c:pt>
                <c:pt idx="165">
                  <c:v>40086</c:v>
                </c:pt>
                <c:pt idx="166">
                  <c:v>40117</c:v>
                </c:pt>
                <c:pt idx="167">
                  <c:v>40147</c:v>
                </c:pt>
                <c:pt idx="168">
                  <c:v>40178</c:v>
                </c:pt>
                <c:pt idx="169">
                  <c:v>40209</c:v>
                </c:pt>
                <c:pt idx="170">
                  <c:v>40237</c:v>
                </c:pt>
                <c:pt idx="171">
                  <c:v>40268</c:v>
                </c:pt>
                <c:pt idx="172">
                  <c:v>40298</c:v>
                </c:pt>
                <c:pt idx="173">
                  <c:v>40329</c:v>
                </c:pt>
                <c:pt idx="174">
                  <c:v>40359</c:v>
                </c:pt>
                <c:pt idx="175">
                  <c:v>40390</c:v>
                </c:pt>
                <c:pt idx="176">
                  <c:v>40421</c:v>
                </c:pt>
                <c:pt idx="177">
                  <c:v>40451</c:v>
                </c:pt>
                <c:pt idx="178">
                  <c:v>40482</c:v>
                </c:pt>
                <c:pt idx="179">
                  <c:v>40512</c:v>
                </c:pt>
                <c:pt idx="180">
                  <c:v>40543</c:v>
                </c:pt>
                <c:pt idx="181">
                  <c:v>40574</c:v>
                </c:pt>
                <c:pt idx="182">
                  <c:v>40602</c:v>
                </c:pt>
                <c:pt idx="183">
                  <c:v>40633</c:v>
                </c:pt>
                <c:pt idx="184">
                  <c:v>40663</c:v>
                </c:pt>
                <c:pt idx="185">
                  <c:v>40694</c:v>
                </c:pt>
                <c:pt idx="186">
                  <c:v>40724</c:v>
                </c:pt>
                <c:pt idx="187">
                  <c:v>40755</c:v>
                </c:pt>
                <c:pt idx="188">
                  <c:v>40786</c:v>
                </c:pt>
                <c:pt idx="189">
                  <c:v>40816</c:v>
                </c:pt>
                <c:pt idx="190">
                  <c:v>40847</c:v>
                </c:pt>
                <c:pt idx="191">
                  <c:v>40877</c:v>
                </c:pt>
                <c:pt idx="192">
                  <c:v>40908</c:v>
                </c:pt>
                <c:pt idx="193">
                  <c:v>40939</c:v>
                </c:pt>
                <c:pt idx="194">
                  <c:v>40968</c:v>
                </c:pt>
                <c:pt idx="195">
                  <c:v>40999</c:v>
                </c:pt>
                <c:pt idx="196">
                  <c:v>41029</c:v>
                </c:pt>
                <c:pt idx="197">
                  <c:v>41060</c:v>
                </c:pt>
                <c:pt idx="198">
                  <c:v>41090</c:v>
                </c:pt>
                <c:pt idx="199">
                  <c:v>41121</c:v>
                </c:pt>
                <c:pt idx="200">
                  <c:v>41152</c:v>
                </c:pt>
                <c:pt idx="201">
                  <c:v>41182</c:v>
                </c:pt>
                <c:pt idx="202">
                  <c:v>41213</c:v>
                </c:pt>
                <c:pt idx="203">
                  <c:v>41243</c:v>
                </c:pt>
                <c:pt idx="204">
                  <c:v>41274</c:v>
                </c:pt>
                <c:pt idx="205">
                  <c:v>41305</c:v>
                </c:pt>
                <c:pt idx="206">
                  <c:v>41333</c:v>
                </c:pt>
                <c:pt idx="207">
                  <c:v>41364</c:v>
                </c:pt>
                <c:pt idx="208">
                  <c:v>41394</c:v>
                </c:pt>
                <c:pt idx="209">
                  <c:v>41425</c:v>
                </c:pt>
                <c:pt idx="210">
                  <c:v>41455</c:v>
                </c:pt>
                <c:pt idx="211">
                  <c:v>41486</c:v>
                </c:pt>
                <c:pt idx="212">
                  <c:v>41517</c:v>
                </c:pt>
                <c:pt idx="213">
                  <c:v>41547</c:v>
                </c:pt>
                <c:pt idx="214">
                  <c:v>41578</c:v>
                </c:pt>
                <c:pt idx="215">
                  <c:v>41608</c:v>
                </c:pt>
                <c:pt idx="216">
                  <c:v>41639</c:v>
                </c:pt>
                <c:pt idx="217">
                  <c:v>41670</c:v>
                </c:pt>
                <c:pt idx="218">
                  <c:v>41698</c:v>
                </c:pt>
                <c:pt idx="219">
                  <c:v>41729</c:v>
                </c:pt>
                <c:pt idx="220">
                  <c:v>41759</c:v>
                </c:pt>
                <c:pt idx="221">
                  <c:v>41790</c:v>
                </c:pt>
                <c:pt idx="222">
                  <c:v>41820</c:v>
                </c:pt>
                <c:pt idx="223">
                  <c:v>41851</c:v>
                </c:pt>
                <c:pt idx="224">
                  <c:v>41882</c:v>
                </c:pt>
                <c:pt idx="225">
                  <c:v>41912</c:v>
                </c:pt>
                <c:pt idx="226">
                  <c:v>41943</c:v>
                </c:pt>
                <c:pt idx="227">
                  <c:v>41973</c:v>
                </c:pt>
                <c:pt idx="228">
                  <c:v>42004</c:v>
                </c:pt>
                <c:pt idx="229">
                  <c:v>42035</c:v>
                </c:pt>
                <c:pt idx="230">
                  <c:v>42063</c:v>
                </c:pt>
                <c:pt idx="231">
                  <c:v>42094</c:v>
                </c:pt>
                <c:pt idx="232">
                  <c:v>42124</c:v>
                </c:pt>
                <c:pt idx="233">
                  <c:v>42155</c:v>
                </c:pt>
                <c:pt idx="234">
                  <c:v>42185</c:v>
                </c:pt>
                <c:pt idx="235">
                  <c:v>42216</c:v>
                </c:pt>
                <c:pt idx="236">
                  <c:v>42247</c:v>
                </c:pt>
                <c:pt idx="237">
                  <c:v>42277</c:v>
                </c:pt>
                <c:pt idx="238">
                  <c:v>42308</c:v>
                </c:pt>
                <c:pt idx="239">
                  <c:v>42338</c:v>
                </c:pt>
                <c:pt idx="240">
                  <c:v>42369</c:v>
                </c:pt>
                <c:pt idx="241">
                  <c:v>42400</c:v>
                </c:pt>
                <c:pt idx="242">
                  <c:v>42429</c:v>
                </c:pt>
                <c:pt idx="243">
                  <c:v>42460</c:v>
                </c:pt>
                <c:pt idx="244">
                  <c:v>42490</c:v>
                </c:pt>
                <c:pt idx="245">
                  <c:v>42521</c:v>
                </c:pt>
                <c:pt idx="246">
                  <c:v>42551</c:v>
                </c:pt>
                <c:pt idx="247">
                  <c:v>42582</c:v>
                </c:pt>
                <c:pt idx="248">
                  <c:v>42613</c:v>
                </c:pt>
                <c:pt idx="249">
                  <c:v>42643</c:v>
                </c:pt>
                <c:pt idx="250">
                  <c:v>42674</c:v>
                </c:pt>
                <c:pt idx="251">
                  <c:v>42704</c:v>
                </c:pt>
                <c:pt idx="252">
                  <c:v>42735</c:v>
                </c:pt>
                <c:pt idx="253">
                  <c:v>42766</c:v>
                </c:pt>
                <c:pt idx="254">
                  <c:v>42794</c:v>
                </c:pt>
                <c:pt idx="255">
                  <c:v>42825</c:v>
                </c:pt>
                <c:pt idx="256">
                  <c:v>42855</c:v>
                </c:pt>
                <c:pt idx="257">
                  <c:v>42886</c:v>
                </c:pt>
                <c:pt idx="258">
                  <c:v>42916</c:v>
                </c:pt>
                <c:pt idx="259">
                  <c:v>42947</c:v>
                </c:pt>
                <c:pt idx="260">
                  <c:v>42978</c:v>
                </c:pt>
                <c:pt idx="261">
                  <c:v>43008.958333333336</c:v>
                </c:pt>
                <c:pt idx="262">
                  <c:v>43039.958333333336</c:v>
                </c:pt>
                <c:pt idx="263">
                  <c:v>43069</c:v>
                </c:pt>
                <c:pt idx="264">
                  <c:v>43100</c:v>
                </c:pt>
                <c:pt idx="265">
                  <c:v>43131</c:v>
                </c:pt>
                <c:pt idx="266">
                  <c:v>43159</c:v>
                </c:pt>
                <c:pt idx="267">
                  <c:v>43190</c:v>
                </c:pt>
                <c:pt idx="268">
                  <c:v>43220</c:v>
                </c:pt>
                <c:pt idx="269">
                  <c:v>43251</c:v>
                </c:pt>
                <c:pt idx="270">
                  <c:v>43281</c:v>
                </c:pt>
                <c:pt idx="271">
                  <c:v>43312</c:v>
                </c:pt>
                <c:pt idx="272">
                  <c:v>43343</c:v>
                </c:pt>
                <c:pt idx="273">
                  <c:v>43373</c:v>
                </c:pt>
                <c:pt idx="274">
                  <c:v>43404</c:v>
                </c:pt>
                <c:pt idx="275">
                  <c:v>43434</c:v>
                </c:pt>
              </c:numCache>
            </c:numRef>
          </c:cat>
          <c:val>
            <c:numRef>
              <c:f>CPI!$D$254:$D$529</c:f>
              <c:numCache>
                <c:formatCode>0.00%</c:formatCode>
                <c:ptCount val="276"/>
                <c:pt idx="0">
                  <c:v>0.05</c:v>
                </c:pt>
                <c:pt idx="1">
                  <c:v>4.4999999999999998E-2</c:v>
                </c:pt>
                <c:pt idx="2">
                  <c:v>4.2999999999999997E-2</c:v>
                </c:pt>
                <c:pt idx="3">
                  <c:v>4.8000000000000001E-2</c:v>
                </c:pt>
                <c:pt idx="4">
                  <c:v>4.8000000000000001E-2</c:v>
                </c:pt>
                <c:pt idx="5">
                  <c:v>4.8000000000000001E-2</c:v>
                </c:pt>
                <c:pt idx="6">
                  <c:v>5.0999999999999997E-2</c:v>
                </c:pt>
                <c:pt idx="7">
                  <c:v>5.2000000000000005E-2</c:v>
                </c:pt>
                <c:pt idx="8">
                  <c:v>4.4999999999999998E-2</c:v>
                </c:pt>
                <c:pt idx="9">
                  <c:v>4.8000000000000001E-2</c:v>
                </c:pt>
                <c:pt idx="10">
                  <c:v>4.7E-2</c:v>
                </c:pt>
                <c:pt idx="11">
                  <c:v>4.4000000000000004E-2</c:v>
                </c:pt>
                <c:pt idx="12">
                  <c:v>4.9000000000000002E-2</c:v>
                </c:pt>
                <c:pt idx="13">
                  <c:v>0.05</c:v>
                </c:pt>
                <c:pt idx="14">
                  <c:v>5.2999999999999999E-2</c:v>
                </c:pt>
                <c:pt idx="15">
                  <c:v>5.0999999999999997E-2</c:v>
                </c:pt>
                <c:pt idx="16">
                  <c:v>4.4999999999999998E-2</c:v>
                </c:pt>
                <c:pt idx="17">
                  <c:v>4.4000000000000004E-2</c:v>
                </c:pt>
                <c:pt idx="18">
                  <c:v>5.5999999999999994E-2</c:v>
                </c:pt>
                <c:pt idx="19">
                  <c:v>6.6000000000000003E-2</c:v>
                </c:pt>
                <c:pt idx="20">
                  <c:v>7.0000000000000007E-2</c:v>
                </c:pt>
                <c:pt idx="21">
                  <c:v>3.1E-2</c:v>
                </c:pt>
                <c:pt idx="22">
                  <c:v>3.5000000000000003E-2</c:v>
                </c:pt>
                <c:pt idx="23">
                  <c:v>3.7999999999999999E-2</c:v>
                </c:pt>
                <c:pt idx="24">
                  <c:v>5.7000000000000002E-2</c:v>
                </c:pt>
                <c:pt idx="25">
                  <c:v>5.5E-2</c:v>
                </c:pt>
                <c:pt idx="26">
                  <c:v>5.5999999999999994E-2</c:v>
                </c:pt>
                <c:pt idx="27">
                  <c:v>5.5E-2</c:v>
                </c:pt>
                <c:pt idx="28">
                  <c:v>6.2E-2</c:v>
                </c:pt>
                <c:pt idx="29">
                  <c:v>6.2E-2</c:v>
                </c:pt>
                <c:pt idx="30">
                  <c:v>5.4000000000000006E-2</c:v>
                </c:pt>
                <c:pt idx="31">
                  <c:v>5.4000000000000006E-2</c:v>
                </c:pt>
                <c:pt idx="32">
                  <c:v>5.9000000000000004E-2</c:v>
                </c:pt>
                <c:pt idx="33">
                  <c:v>5.7999999999999996E-2</c:v>
                </c:pt>
                <c:pt idx="34">
                  <c:v>5.7999999999999996E-2</c:v>
                </c:pt>
                <c:pt idx="35">
                  <c:v>5.4000000000000006E-2</c:v>
                </c:pt>
                <c:pt idx="36">
                  <c:v>5.4000000000000006E-2</c:v>
                </c:pt>
                <c:pt idx="37">
                  <c:v>5.2999999999999999E-2</c:v>
                </c:pt>
                <c:pt idx="38">
                  <c:v>0.05</c:v>
                </c:pt>
                <c:pt idx="39">
                  <c:v>5.0999999999999997E-2</c:v>
                </c:pt>
                <c:pt idx="40">
                  <c:v>5.5E-2</c:v>
                </c:pt>
                <c:pt idx="41">
                  <c:v>5.2999999999999999E-2</c:v>
                </c:pt>
                <c:pt idx="42">
                  <c:v>6.0999999999999999E-2</c:v>
                </c:pt>
                <c:pt idx="43">
                  <c:v>5.9000000000000004E-2</c:v>
                </c:pt>
                <c:pt idx="44">
                  <c:v>5.0999999999999997E-2</c:v>
                </c:pt>
                <c:pt idx="45">
                  <c:v>5.2999999999999999E-2</c:v>
                </c:pt>
                <c:pt idx="46">
                  <c:v>5.2999999999999999E-2</c:v>
                </c:pt>
                <c:pt idx="47">
                  <c:v>5.2000000000000005E-2</c:v>
                </c:pt>
                <c:pt idx="48">
                  <c:v>4.9000000000000002E-2</c:v>
                </c:pt>
                <c:pt idx="49">
                  <c:v>4.9000000000000002E-2</c:v>
                </c:pt>
                <c:pt idx="50">
                  <c:v>4.7E-2</c:v>
                </c:pt>
                <c:pt idx="51">
                  <c:v>5.0999999999999997E-2</c:v>
                </c:pt>
                <c:pt idx="52">
                  <c:v>5.0999999999999997E-2</c:v>
                </c:pt>
                <c:pt idx="53">
                  <c:v>5.5999999999999994E-2</c:v>
                </c:pt>
                <c:pt idx="54">
                  <c:v>0.05</c:v>
                </c:pt>
                <c:pt idx="55">
                  <c:v>0.05</c:v>
                </c:pt>
                <c:pt idx="56">
                  <c:v>4.4000000000000004E-2</c:v>
                </c:pt>
                <c:pt idx="57">
                  <c:v>4.2999999999999997E-2</c:v>
                </c:pt>
                <c:pt idx="58">
                  <c:v>3.7999999999999999E-2</c:v>
                </c:pt>
                <c:pt idx="59">
                  <c:v>6.6000000000000003E-2</c:v>
                </c:pt>
                <c:pt idx="60">
                  <c:v>3.2000000000000001E-2</c:v>
                </c:pt>
                <c:pt idx="61">
                  <c:v>2.8999999999999998E-2</c:v>
                </c:pt>
                <c:pt idx="62">
                  <c:v>3.1E-2</c:v>
                </c:pt>
                <c:pt idx="63">
                  <c:v>2.7000000000000003E-2</c:v>
                </c:pt>
                <c:pt idx="64">
                  <c:v>3.2000000000000001E-2</c:v>
                </c:pt>
                <c:pt idx="65">
                  <c:v>2.6000000000000002E-2</c:v>
                </c:pt>
                <c:pt idx="66">
                  <c:v>2.1000000000000001E-2</c:v>
                </c:pt>
                <c:pt idx="67">
                  <c:v>2.6000000000000002E-2</c:v>
                </c:pt>
                <c:pt idx="68">
                  <c:v>2.7000000000000003E-2</c:v>
                </c:pt>
                <c:pt idx="69">
                  <c:v>2.8999999999999998E-2</c:v>
                </c:pt>
                <c:pt idx="70">
                  <c:v>3.2000000000000001E-2</c:v>
                </c:pt>
                <c:pt idx="71">
                  <c:v>3.1E-2</c:v>
                </c:pt>
                <c:pt idx="72">
                  <c:v>3.7000000000000005E-2</c:v>
                </c:pt>
                <c:pt idx="73">
                  <c:v>3.9E-2</c:v>
                </c:pt>
                <c:pt idx="74">
                  <c:v>4.0999999999999995E-2</c:v>
                </c:pt>
                <c:pt idx="75">
                  <c:v>3.7999999999999999E-2</c:v>
                </c:pt>
                <c:pt idx="76">
                  <c:v>3.6000000000000004E-2</c:v>
                </c:pt>
                <c:pt idx="77">
                  <c:v>3.7000000000000005E-2</c:v>
                </c:pt>
                <c:pt idx="78">
                  <c:v>3.1E-2</c:v>
                </c:pt>
                <c:pt idx="79">
                  <c:v>3.3000000000000002E-2</c:v>
                </c:pt>
                <c:pt idx="80">
                  <c:v>3.2000000000000001E-2</c:v>
                </c:pt>
                <c:pt idx="81">
                  <c:v>3.2000000000000001E-2</c:v>
                </c:pt>
                <c:pt idx="82">
                  <c:v>3.6000000000000004E-2</c:v>
                </c:pt>
                <c:pt idx="83">
                  <c:v>3.5000000000000003E-2</c:v>
                </c:pt>
                <c:pt idx="84">
                  <c:v>3.2000000000000001E-2</c:v>
                </c:pt>
                <c:pt idx="85">
                  <c:v>3.6000000000000004E-2</c:v>
                </c:pt>
                <c:pt idx="86">
                  <c:v>3.9E-2</c:v>
                </c:pt>
                <c:pt idx="87">
                  <c:v>3.7999999999999999E-2</c:v>
                </c:pt>
                <c:pt idx="88">
                  <c:v>3.6000000000000004E-2</c:v>
                </c:pt>
                <c:pt idx="89">
                  <c:v>3.5000000000000003E-2</c:v>
                </c:pt>
                <c:pt idx="90">
                  <c:v>3.4000000000000002E-2</c:v>
                </c:pt>
                <c:pt idx="91">
                  <c:v>3.1E-2</c:v>
                </c:pt>
                <c:pt idx="92">
                  <c:v>3.1E-2</c:v>
                </c:pt>
                <c:pt idx="93">
                  <c:v>0.03</c:v>
                </c:pt>
                <c:pt idx="94">
                  <c:v>2.7999999999999997E-2</c:v>
                </c:pt>
                <c:pt idx="95">
                  <c:v>3.2000000000000001E-2</c:v>
                </c:pt>
                <c:pt idx="96">
                  <c:v>3.2000000000000001E-2</c:v>
                </c:pt>
                <c:pt idx="97">
                  <c:v>3.6000000000000004E-2</c:v>
                </c:pt>
                <c:pt idx="98">
                  <c:v>3.4000000000000002E-2</c:v>
                </c:pt>
                <c:pt idx="99">
                  <c:v>2.8999999999999998E-2</c:v>
                </c:pt>
                <c:pt idx="100">
                  <c:v>7.2999999999999995E-2</c:v>
                </c:pt>
                <c:pt idx="101">
                  <c:v>5.0999999999999997E-2</c:v>
                </c:pt>
                <c:pt idx="102">
                  <c:v>0.04</c:v>
                </c:pt>
                <c:pt idx="103">
                  <c:v>3.5000000000000003E-2</c:v>
                </c:pt>
                <c:pt idx="104">
                  <c:v>4.2999999999999997E-2</c:v>
                </c:pt>
                <c:pt idx="105">
                  <c:v>5.2000000000000005E-2</c:v>
                </c:pt>
                <c:pt idx="106">
                  <c:v>6.3E-2</c:v>
                </c:pt>
                <c:pt idx="107">
                  <c:v>6.2E-2</c:v>
                </c:pt>
                <c:pt idx="108">
                  <c:v>6.2E-2</c:v>
                </c:pt>
                <c:pt idx="109">
                  <c:v>5.5999999999999994E-2</c:v>
                </c:pt>
                <c:pt idx="110">
                  <c:v>5.9000000000000004E-2</c:v>
                </c:pt>
                <c:pt idx="111">
                  <c:v>6.6000000000000003E-2</c:v>
                </c:pt>
                <c:pt idx="112">
                  <c:v>7.9000000000000001E-2</c:v>
                </c:pt>
                <c:pt idx="113">
                  <c:v>6.2E-2</c:v>
                </c:pt>
                <c:pt idx="114">
                  <c:v>5.5E-2</c:v>
                </c:pt>
                <c:pt idx="115">
                  <c:v>4.4999999999999998E-2</c:v>
                </c:pt>
                <c:pt idx="116">
                  <c:v>5.5999999999999994E-2</c:v>
                </c:pt>
                <c:pt idx="117">
                  <c:v>5.2000000000000005E-2</c:v>
                </c:pt>
                <c:pt idx="118">
                  <c:v>5.5999999999999994E-2</c:v>
                </c:pt>
                <c:pt idx="119">
                  <c:v>5.5999999999999994E-2</c:v>
                </c:pt>
                <c:pt idx="120">
                  <c:v>5.9000000000000004E-2</c:v>
                </c:pt>
                <c:pt idx="121">
                  <c:v>5.5999999999999994E-2</c:v>
                </c:pt>
                <c:pt idx="122">
                  <c:v>5.5999999999999994E-2</c:v>
                </c:pt>
                <c:pt idx="123">
                  <c:v>6.2E-2</c:v>
                </c:pt>
                <c:pt idx="124">
                  <c:v>6.7000000000000004E-2</c:v>
                </c:pt>
                <c:pt idx="125">
                  <c:v>6.5000000000000002E-2</c:v>
                </c:pt>
                <c:pt idx="126">
                  <c:v>6.4000000000000001E-2</c:v>
                </c:pt>
                <c:pt idx="127">
                  <c:v>6.5000000000000002E-2</c:v>
                </c:pt>
                <c:pt idx="128">
                  <c:v>6.5000000000000002E-2</c:v>
                </c:pt>
                <c:pt idx="129">
                  <c:v>6.3E-2</c:v>
                </c:pt>
                <c:pt idx="130">
                  <c:v>6.0999999999999999E-2</c:v>
                </c:pt>
                <c:pt idx="131">
                  <c:v>6.5000000000000002E-2</c:v>
                </c:pt>
                <c:pt idx="132">
                  <c:v>6.9000000000000006E-2</c:v>
                </c:pt>
                <c:pt idx="133">
                  <c:v>7.2000000000000008E-2</c:v>
                </c:pt>
                <c:pt idx="134">
                  <c:v>6.6000000000000003E-2</c:v>
                </c:pt>
                <c:pt idx="135">
                  <c:v>6.6000000000000003E-2</c:v>
                </c:pt>
                <c:pt idx="136">
                  <c:v>6.5000000000000002E-2</c:v>
                </c:pt>
                <c:pt idx="137">
                  <c:v>6.7000000000000004E-2</c:v>
                </c:pt>
                <c:pt idx="138">
                  <c:v>6.9000000000000006E-2</c:v>
                </c:pt>
                <c:pt idx="139">
                  <c:v>6.9000000000000006E-2</c:v>
                </c:pt>
                <c:pt idx="140">
                  <c:v>6.5000000000000002E-2</c:v>
                </c:pt>
                <c:pt idx="141">
                  <c:v>6.5000000000000002E-2</c:v>
                </c:pt>
                <c:pt idx="142">
                  <c:v>6.6000000000000003E-2</c:v>
                </c:pt>
                <c:pt idx="143">
                  <c:v>7.4999999999999997E-2</c:v>
                </c:pt>
                <c:pt idx="144">
                  <c:v>7.8E-2</c:v>
                </c:pt>
                <c:pt idx="145">
                  <c:v>7.8E-2</c:v>
                </c:pt>
                <c:pt idx="146">
                  <c:v>8.199999999999999E-2</c:v>
                </c:pt>
                <c:pt idx="147">
                  <c:v>8.5000000000000006E-2</c:v>
                </c:pt>
                <c:pt idx="148">
                  <c:v>8.5999999999999993E-2</c:v>
                </c:pt>
                <c:pt idx="149">
                  <c:v>8.5999999999999993E-2</c:v>
                </c:pt>
                <c:pt idx="150">
                  <c:v>7.8E-2</c:v>
                </c:pt>
                <c:pt idx="151">
                  <c:v>7.5999999999999998E-2</c:v>
                </c:pt>
                <c:pt idx="152">
                  <c:v>8.1000000000000003E-2</c:v>
                </c:pt>
                <c:pt idx="153">
                  <c:v>8.6999999999999994E-2</c:v>
                </c:pt>
                <c:pt idx="154">
                  <c:v>9.5000000000000001E-2</c:v>
                </c:pt>
                <c:pt idx="155">
                  <c:v>0.11599999999999999</c:v>
                </c:pt>
                <c:pt idx="156">
                  <c:v>5.9000000000000004E-2</c:v>
                </c:pt>
                <c:pt idx="157">
                  <c:v>5.5999999999999994E-2</c:v>
                </c:pt>
                <c:pt idx="158">
                  <c:v>5.9000000000000004E-2</c:v>
                </c:pt>
                <c:pt idx="159">
                  <c:v>6.2E-2</c:v>
                </c:pt>
                <c:pt idx="160">
                  <c:v>6.4000000000000001E-2</c:v>
                </c:pt>
                <c:pt idx="161">
                  <c:v>6.5000000000000002E-2</c:v>
                </c:pt>
                <c:pt idx="162">
                  <c:v>6.3E-2</c:v>
                </c:pt>
                <c:pt idx="163">
                  <c:v>6.4000000000000001E-2</c:v>
                </c:pt>
                <c:pt idx="164">
                  <c:v>6.5000000000000002E-2</c:v>
                </c:pt>
                <c:pt idx="165">
                  <c:v>0.06</c:v>
                </c:pt>
                <c:pt idx="166">
                  <c:v>5.7999999999999996E-2</c:v>
                </c:pt>
                <c:pt idx="167">
                  <c:v>0.06</c:v>
                </c:pt>
                <c:pt idx="168">
                  <c:v>6.7000000000000004E-2</c:v>
                </c:pt>
                <c:pt idx="169">
                  <c:v>6.6000000000000003E-2</c:v>
                </c:pt>
                <c:pt idx="170">
                  <c:v>6.7000000000000004E-2</c:v>
                </c:pt>
                <c:pt idx="171">
                  <c:v>6.9000000000000006E-2</c:v>
                </c:pt>
                <c:pt idx="172">
                  <c:v>7.0999999999999994E-2</c:v>
                </c:pt>
                <c:pt idx="173">
                  <c:v>7.0999999999999994E-2</c:v>
                </c:pt>
                <c:pt idx="174">
                  <c:v>7.2000000000000008E-2</c:v>
                </c:pt>
                <c:pt idx="175">
                  <c:v>7.0000000000000007E-2</c:v>
                </c:pt>
                <c:pt idx="176">
                  <c:v>7.2000000000000008E-2</c:v>
                </c:pt>
                <c:pt idx="177">
                  <c:v>7.0999999999999994E-2</c:v>
                </c:pt>
                <c:pt idx="178">
                  <c:v>7.2999999999999995E-2</c:v>
                </c:pt>
                <c:pt idx="179">
                  <c:v>7.6999999999999999E-2</c:v>
                </c:pt>
                <c:pt idx="180">
                  <c:v>0.08</c:v>
                </c:pt>
                <c:pt idx="181">
                  <c:v>8.1000000000000003E-2</c:v>
                </c:pt>
                <c:pt idx="182">
                  <c:v>7.6999999999999999E-2</c:v>
                </c:pt>
                <c:pt idx="183">
                  <c:v>7.5999999999999998E-2</c:v>
                </c:pt>
                <c:pt idx="184">
                  <c:v>7.4999999999999997E-2</c:v>
                </c:pt>
                <c:pt idx="185">
                  <c:v>7.400000000000001E-2</c:v>
                </c:pt>
                <c:pt idx="186">
                  <c:v>7.2999999999999995E-2</c:v>
                </c:pt>
                <c:pt idx="187">
                  <c:v>7.2999999999999995E-2</c:v>
                </c:pt>
                <c:pt idx="188">
                  <c:v>7.400000000000001E-2</c:v>
                </c:pt>
                <c:pt idx="189">
                  <c:v>7.4999999999999997E-2</c:v>
                </c:pt>
                <c:pt idx="190">
                  <c:v>7.2999999999999995E-2</c:v>
                </c:pt>
                <c:pt idx="191">
                  <c:v>7.400000000000001E-2</c:v>
                </c:pt>
                <c:pt idx="192">
                  <c:v>7.6999999999999999E-2</c:v>
                </c:pt>
                <c:pt idx="193">
                  <c:v>7.2000000000000008E-2</c:v>
                </c:pt>
                <c:pt idx="194">
                  <c:v>7.5999999999999998E-2</c:v>
                </c:pt>
                <c:pt idx="195">
                  <c:v>7.2000000000000008E-2</c:v>
                </c:pt>
                <c:pt idx="196">
                  <c:v>6.9000000000000006E-2</c:v>
                </c:pt>
                <c:pt idx="197">
                  <c:v>6.6000000000000003E-2</c:v>
                </c:pt>
                <c:pt idx="198">
                  <c:v>6.8000000000000005E-2</c:v>
                </c:pt>
                <c:pt idx="199">
                  <c:v>6.8000000000000005E-2</c:v>
                </c:pt>
                <c:pt idx="200">
                  <c:v>6.8000000000000005E-2</c:v>
                </c:pt>
                <c:pt idx="201">
                  <c:v>6.9000000000000006E-2</c:v>
                </c:pt>
                <c:pt idx="202">
                  <c:v>7.0000000000000007E-2</c:v>
                </c:pt>
                <c:pt idx="203">
                  <c:v>6.5000000000000002E-2</c:v>
                </c:pt>
                <c:pt idx="204">
                  <c:v>6.9000000000000006E-2</c:v>
                </c:pt>
                <c:pt idx="205">
                  <c:v>7.2000000000000008E-2</c:v>
                </c:pt>
                <c:pt idx="206">
                  <c:v>7.2000000000000008E-2</c:v>
                </c:pt>
                <c:pt idx="207">
                  <c:v>7.2999999999999995E-2</c:v>
                </c:pt>
                <c:pt idx="208">
                  <c:v>7.8E-2</c:v>
                </c:pt>
                <c:pt idx="209">
                  <c:v>7.4999999999999997E-2</c:v>
                </c:pt>
                <c:pt idx="210">
                  <c:v>7.5999999999999998E-2</c:v>
                </c:pt>
                <c:pt idx="211">
                  <c:v>7.5999999999999998E-2</c:v>
                </c:pt>
                <c:pt idx="212">
                  <c:v>7.2999999999999995E-2</c:v>
                </c:pt>
                <c:pt idx="213">
                  <c:v>7.400000000000001E-2</c:v>
                </c:pt>
                <c:pt idx="214">
                  <c:v>6.9000000000000006E-2</c:v>
                </c:pt>
                <c:pt idx="215">
                  <c:v>6.3E-2</c:v>
                </c:pt>
                <c:pt idx="216">
                  <c:v>7.0999999999999994E-2</c:v>
                </c:pt>
                <c:pt idx="217">
                  <c:v>7.2000000000000008E-2</c:v>
                </c:pt>
                <c:pt idx="218">
                  <c:v>7.2000000000000008E-2</c:v>
                </c:pt>
                <c:pt idx="219">
                  <c:v>7.2000000000000008E-2</c:v>
                </c:pt>
                <c:pt idx="220">
                  <c:v>7.2000000000000008E-2</c:v>
                </c:pt>
                <c:pt idx="221">
                  <c:v>7.400000000000001E-2</c:v>
                </c:pt>
                <c:pt idx="222">
                  <c:v>7.4999999999999997E-2</c:v>
                </c:pt>
                <c:pt idx="223">
                  <c:v>7.5999999999999998E-2</c:v>
                </c:pt>
                <c:pt idx="224">
                  <c:v>7.6999999999999999E-2</c:v>
                </c:pt>
                <c:pt idx="225">
                  <c:v>7.5999999999999998E-2</c:v>
                </c:pt>
                <c:pt idx="226">
                  <c:v>7.4999999999999997E-2</c:v>
                </c:pt>
                <c:pt idx="227">
                  <c:v>9.4E-2</c:v>
                </c:pt>
                <c:pt idx="228">
                  <c:v>9.3000000000000013E-2</c:v>
                </c:pt>
                <c:pt idx="229">
                  <c:v>9.5000000000000001E-2</c:v>
                </c:pt>
                <c:pt idx="230">
                  <c:v>9.0999999999999998E-2</c:v>
                </c:pt>
                <c:pt idx="231">
                  <c:v>8.900000000000001E-2</c:v>
                </c:pt>
                <c:pt idx="232">
                  <c:v>8.5999999999999993E-2</c:v>
                </c:pt>
                <c:pt idx="233">
                  <c:v>8.5000000000000006E-2</c:v>
                </c:pt>
                <c:pt idx="234">
                  <c:v>8.4000000000000005E-2</c:v>
                </c:pt>
                <c:pt idx="235">
                  <c:v>8.6999999999999994E-2</c:v>
                </c:pt>
                <c:pt idx="236">
                  <c:v>8.900000000000001E-2</c:v>
                </c:pt>
                <c:pt idx="237">
                  <c:v>8.900000000000001E-2</c:v>
                </c:pt>
                <c:pt idx="238">
                  <c:v>8.900000000000001E-2</c:v>
                </c:pt>
                <c:pt idx="239">
                  <c:v>8.3000000000000004E-2</c:v>
                </c:pt>
                <c:pt idx="240">
                  <c:v>9.0999999999999998E-2</c:v>
                </c:pt>
                <c:pt idx="241">
                  <c:v>9.3000000000000013E-2</c:v>
                </c:pt>
                <c:pt idx="242">
                  <c:v>0.13800000000000001</c:v>
                </c:pt>
                <c:pt idx="243">
                  <c:v>0.33799999999999997</c:v>
                </c:pt>
                <c:pt idx="244">
                  <c:v>0.249</c:v>
                </c:pt>
                <c:pt idx="245">
                  <c:v>0.20100000000000001</c:v>
                </c:pt>
                <c:pt idx="246">
                  <c:v>0.192</c:v>
                </c:pt>
                <c:pt idx="247">
                  <c:v>0.155</c:v>
                </c:pt>
                <c:pt idx="248">
                  <c:v>0.14599999999999999</c:v>
                </c:pt>
                <c:pt idx="249">
                  <c:v>0.14000000000000001</c:v>
                </c:pt>
                <c:pt idx="250">
                  <c:v>0.13300000000000001</c:v>
                </c:pt>
                <c:pt idx="251">
                  <c:v>0.13800000000000001</c:v>
                </c:pt>
                <c:pt idx="252">
                  <c:v>0.2</c:v>
                </c:pt>
                <c:pt idx="253">
                  <c:v>0.13400000000000001</c:v>
                </c:pt>
                <c:pt idx="254">
                  <c:v>0.26300000000000001</c:v>
                </c:pt>
                <c:pt idx="255">
                  <c:v>0.128</c:v>
                </c:pt>
                <c:pt idx="256">
                  <c:v>0.10300000000000001</c:v>
                </c:pt>
                <c:pt idx="257">
                  <c:v>9.3000000000000013E-2</c:v>
                </c:pt>
                <c:pt idx="258">
                  <c:v>9.9000000000000005E-2</c:v>
                </c:pt>
                <c:pt idx="259">
                  <c:v>9.5000000000000001E-2</c:v>
                </c:pt>
                <c:pt idx="260">
                  <c:v>7.9000000000000001E-2</c:v>
                </c:pt>
                <c:pt idx="261">
                  <c:v>7.2999999999999995E-2</c:v>
                </c:pt>
                <c:pt idx="262">
                  <c:v>7.0999999999999994E-2</c:v>
                </c:pt>
                <c:pt idx="263">
                  <c:v>7.4999999999999997E-2</c:v>
                </c:pt>
                <c:pt idx="264">
                  <c:v>4.7E-2</c:v>
                </c:pt>
                <c:pt idx="265">
                  <c:v>4.4999999999999998E-2</c:v>
                </c:pt>
                <c:pt idx="266">
                  <c:v>3.7999999999999999E-2</c:v>
                </c:pt>
                <c:pt idx="267">
                  <c:v>3.6000000000000004E-2</c:v>
                </c:pt>
                <c:pt idx="268">
                  <c:v>3.4000000000000002E-2</c:v>
                </c:pt>
                <c:pt idx="269">
                  <c:v>2.7000000000000003E-2</c:v>
                </c:pt>
                <c:pt idx="270">
                  <c:v>3.1E-2</c:v>
                </c:pt>
                <c:pt idx="271">
                  <c:v>2.7000000000000003E-2</c:v>
                </c:pt>
                <c:pt idx="272">
                  <c:v>2.4E-2</c:v>
                </c:pt>
                <c:pt idx="273">
                  <c:v>2.2000000000000002E-2</c:v>
                </c:pt>
                <c:pt idx="274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2-CE45-AF6E-4A63C6D9B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7887711"/>
        <c:axId val="1047121455"/>
      </c:lineChart>
      <c:dateAx>
        <c:axId val="1067887711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121455"/>
        <c:crosses val="autoZero"/>
        <c:auto val="1"/>
        <c:lblOffset val="100"/>
        <c:baseTimeUnit val="months"/>
        <c:majorUnit val="12"/>
        <c:majorTimeUnit val="months"/>
      </c:dateAx>
      <c:valAx>
        <c:axId val="1047121455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88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Consumer Credit Card Debt and Interest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7408845021133"/>
          <c:y val="0.1089873417721519"/>
          <c:w val="0.79072492698976005"/>
          <c:h val="0.793327618857769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'FRED Graph'!$C$11</c:f>
              <c:strCache>
                <c:ptCount val="1"/>
                <c:pt idx="0">
                  <c:v>Credit Card Interest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'FRED Graph'!$A$12:$A$638</c:f>
              <c:numCache>
                <c:formatCode>yyyy\-mm\-dd</c:formatCode>
                <c:ptCount val="627"/>
                <c:pt idx="0">
                  <c:v>40548</c:v>
                </c:pt>
                <c:pt idx="1">
                  <c:v>40555</c:v>
                </c:pt>
                <c:pt idx="2">
                  <c:v>40562</c:v>
                </c:pt>
                <c:pt idx="3">
                  <c:v>40569</c:v>
                </c:pt>
                <c:pt idx="4">
                  <c:v>40576</c:v>
                </c:pt>
                <c:pt idx="5">
                  <c:v>40583</c:v>
                </c:pt>
                <c:pt idx="6">
                  <c:v>40590</c:v>
                </c:pt>
                <c:pt idx="7">
                  <c:v>40597</c:v>
                </c:pt>
                <c:pt idx="8">
                  <c:v>40604</c:v>
                </c:pt>
                <c:pt idx="9">
                  <c:v>40611</c:v>
                </c:pt>
                <c:pt idx="10">
                  <c:v>40618</c:v>
                </c:pt>
                <c:pt idx="11">
                  <c:v>40625</c:v>
                </c:pt>
                <c:pt idx="12">
                  <c:v>40632</c:v>
                </c:pt>
                <c:pt idx="13">
                  <c:v>40639</c:v>
                </c:pt>
                <c:pt idx="14">
                  <c:v>40646</c:v>
                </c:pt>
                <c:pt idx="15">
                  <c:v>40653</c:v>
                </c:pt>
                <c:pt idx="16">
                  <c:v>40660</c:v>
                </c:pt>
                <c:pt idx="17">
                  <c:v>40667</c:v>
                </c:pt>
                <c:pt idx="18">
                  <c:v>40674</c:v>
                </c:pt>
                <c:pt idx="19">
                  <c:v>40681</c:v>
                </c:pt>
                <c:pt idx="20">
                  <c:v>40688</c:v>
                </c:pt>
                <c:pt idx="21">
                  <c:v>40695</c:v>
                </c:pt>
                <c:pt idx="22">
                  <c:v>40702</c:v>
                </c:pt>
                <c:pt idx="23">
                  <c:v>40709</c:v>
                </c:pt>
                <c:pt idx="24">
                  <c:v>40716</c:v>
                </c:pt>
                <c:pt idx="25">
                  <c:v>40723</c:v>
                </c:pt>
                <c:pt idx="26">
                  <c:v>40730</c:v>
                </c:pt>
                <c:pt idx="27">
                  <c:v>40737</c:v>
                </c:pt>
                <c:pt idx="28">
                  <c:v>40744</c:v>
                </c:pt>
                <c:pt idx="29">
                  <c:v>40751</c:v>
                </c:pt>
                <c:pt idx="30">
                  <c:v>40758</c:v>
                </c:pt>
                <c:pt idx="31">
                  <c:v>40765</c:v>
                </c:pt>
                <c:pt idx="32">
                  <c:v>40772</c:v>
                </c:pt>
                <c:pt idx="33">
                  <c:v>40779</c:v>
                </c:pt>
                <c:pt idx="34">
                  <c:v>40786</c:v>
                </c:pt>
                <c:pt idx="35">
                  <c:v>40793</c:v>
                </c:pt>
                <c:pt idx="36">
                  <c:v>40800</c:v>
                </c:pt>
                <c:pt idx="37">
                  <c:v>40807</c:v>
                </c:pt>
                <c:pt idx="38">
                  <c:v>40814</c:v>
                </c:pt>
                <c:pt idx="39">
                  <c:v>40821</c:v>
                </c:pt>
                <c:pt idx="40">
                  <c:v>40828</c:v>
                </c:pt>
                <c:pt idx="41">
                  <c:v>40835</c:v>
                </c:pt>
                <c:pt idx="42">
                  <c:v>40842</c:v>
                </c:pt>
                <c:pt idx="43">
                  <c:v>40849</c:v>
                </c:pt>
                <c:pt idx="44">
                  <c:v>40856</c:v>
                </c:pt>
                <c:pt idx="45">
                  <c:v>40863</c:v>
                </c:pt>
                <c:pt idx="46">
                  <c:v>40870</c:v>
                </c:pt>
                <c:pt idx="47">
                  <c:v>40877</c:v>
                </c:pt>
                <c:pt idx="48">
                  <c:v>40884</c:v>
                </c:pt>
                <c:pt idx="49">
                  <c:v>40891</c:v>
                </c:pt>
                <c:pt idx="50">
                  <c:v>40898</c:v>
                </c:pt>
                <c:pt idx="51">
                  <c:v>40905</c:v>
                </c:pt>
                <c:pt idx="52">
                  <c:v>40912</c:v>
                </c:pt>
                <c:pt idx="53">
                  <c:v>40919</c:v>
                </c:pt>
                <c:pt idx="54">
                  <c:v>40926</c:v>
                </c:pt>
                <c:pt idx="55">
                  <c:v>40933</c:v>
                </c:pt>
                <c:pt idx="56">
                  <c:v>40940</c:v>
                </c:pt>
                <c:pt idx="57">
                  <c:v>40947</c:v>
                </c:pt>
                <c:pt idx="58">
                  <c:v>40954</c:v>
                </c:pt>
                <c:pt idx="59">
                  <c:v>40961</c:v>
                </c:pt>
                <c:pt idx="60">
                  <c:v>40968</c:v>
                </c:pt>
                <c:pt idx="61">
                  <c:v>40975</c:v>
                </c:pt>
                <c:pt idx="62">
                  <c:v>40982</c:v>
                </c:pt>
                <c:pt idx="63">
                  <c:v>40989</c:v>
                </c:pt>
                <c:pt idx="64">
                  <c:v>40996</c:v>
                </c:pt>
                <c:pt idx="65">
                  <c:v>41003</c:v>
                </c:pt>
                <c:pt idx="66">
                  <c:v>41010</c:v>
                </c:pt>
                <c:pt idx="67">
                  <c:v>41017</c:v>
                </c:pt>
                <c:pt idx="68">
                  <c:v>41024</c:v>
                </c:pt>
                <c:pt idx="69">
                  <c:v>41031</c:v>
                </c:pt>
                <c:pt idx="70">
                  <c:v>41038</c:v>
                </c:pt>
                <c:pt idx="71">
                  <c:v>41045</c:v>
                </c:pt>
                <c:pt idx="72">
                  <c:v>41052</c:v>
                </c:pt>
                <c:pt idx="73">
                  <c:v>41059</c:v>
                </c:pt>
                <c:pt idx="74">
                  <c:v>41066</c:v>
                </c:pt>
                <c:pt idx="75">
                  <c:v>41073</c:v>
                </c:pt>
                <c:pt idx="76">
                  <c:v>41080</c:v>
                </c:pt>
                <c:pt idx="77">
                  <c:v>41087</c:v>
                </c:pt>
                <c:pt idx="78">
                  <c:v>41094</c:v>
                </c:pt>
                <c:pt idx="79">
                  <c:v>41101</c:v>
                </c:pt>
                <c:pt idx="80">
                  <c:v>41108</c:v>
                </c:pt>
                <c:pt idx="81">
                  <c:v>41115</c:v>
                </c:pt>
                <c:pt idx="82">
                  <c:v>41122</c:v>
                </c:pt>
                <c:pt idx="83">
                  <c:v>41129</c:v>
                </c:pt>
                <c:pt idx="84">
                  <c:v>41136</c:v>
                </c:pt>
                <c:pt idx="85">
                  <c:v>41143</c:v>
                </c:pt>
                <c:pt idx="86">
                  <c:v>41150</c:v>
                </c:pt>
                <c:pt idx="87">
                  <c:v>41157</c:v>
                </c:pt>
                <c:pt idx="88">
                  <c:v>41164</c:v>
                </c:pt>
                <c:pt idx="89">
                  <c:v>41171</c:v>
                </c:pt>
                <c:pt idx="90">
                  <c:v>41178</c:v>
                </c:pt>
                <c:pt idx="91">
                  <c:v>41185</c:v>
                </c:pt>
                <c:pt idx="92">
                  <c:v>41192</c:v>
                </c:pt>
                <c:pt idx="93">
                  <c:v>41199</c:v>
                </c:pt>
                <c:pt idx="94">
                  <c:v>41206</c:v>
                </c:pt>
                <c:pt idx="95">
                  <c:v>41213</c:v>
                </c:pt>
                <c:pt idx="96">
                  <c:v>41220</c:v>
                </c:pt>
                <c:pt idx="97">
                  <c:v>41227</c:v>
                </c:pt>
                <c:pt idx="98">
                  <c:v>41234</c:v>
                </c:pt>
                <c:pt idx="99">
                  <c:v>41241</c:v>
                </c:pt>
                <c:pt idx="100">
                  <c:v>41248</c:v>
                </c:pt>
                <c:pt idx="101">
                  <c:v>41255</c:v>
                </c:pt>
                <c:pt idx="102">
                  <c:v>41262</c:v>
                </c:pt>
                <c:pt idx="103">
                  <c:v>41269</c:v>
                </c:pt>
                <c:pt idx="104">
                  <c:v>41276</c:v>
                </c:pt>
                <c:pt idx="105">
                  <c:v>41283</c:v>
                </c:pt>
                <c:pt idx="106">
                  <c:v>41290</c:v>
                </c:pt>
                <c:pt idx="107">
                  <c:v>41297</c:v>
                </c:pt>
                <c:pt idx="108">
                  <c:v>41304</c:v>
                </c:pt>
                <c:pt idx="109">
                  <c:v>41311</c:v>
                </c:pt>
                <c:pt idx="110">
                  <c:v>41318</c:v>
                </c:pt>
                <c:pt idx="111">
                  <c:v>41325</c:v>
                </c:pt>
                <c:pt idx="112">
                  <c:v>41332</c:v>
                </c:pt>
                <c:pt idx="113">
                  <c:v>41339</c:v>
                </c:pt>
                <c:pt idx="114">
                  <c:v>41346</c:v>
                </c:pt>
                <c:pt idx="115">
                  <c:v>41353</c:v>
                </c:pt>
                <c:pt idx="116">
                  <c:v>41360</c:v>
                </c:pt>
                <c:pt idx="117">
                  <c:v>41367</c:v>
                </c:pt>
                <c:pt idx="118">
                  <c:v>41374</c:v>
                </c:pt>
                <c:pt idx="119">
                  <c:v>41381</c:v>
                </c:pt>
                <c:pt idx="120">
                  <c:v>41388</c:v>
                </c:pt>
                <c:pt idx="121">
                  <c:v>41395</c:v>
                </c:pt>
                <c:pt idx="122">
                  <c:v>41402</c:v>
                </c:pt>
                <c:pt idx="123">
                  <c:v>41409</c:v>
                </c:pt>
                <c:pt idx="124">
                  <c:v>41416</c:v>
                </c:pt>
                <c:pt idx="125">
                  <c:v>41423</c:v>
                </c:pt>
                <c:pt idx="126">
                  <c:v>41430</c:v>
                </c:pt>
                <c:pt idx="127">
                  <c:v>41437</c:v>
                </c:pt>
                <c:pt idx="128">
                  <c:v>41444</c:v>
                </c:pt>
                <c:pt idx="129">
                  <c:v>41451</c:v>
                </c:pt>
                <c:pt idx="130">
                  <c:v>41458</c:v>
                </c:pt>
                <c:pt idx="131">
                  <c:v>41465</c:v>
                </c:pt>
                <c:pt idx="132">
                  <c:v>41472</c:v>
                </c:pt>
                <c:pt idx="133">
                  <c:v>41479</c:v>
                </c:pt>
                <c:pt idx="134">
                  <c:v>41486</c:v>
                </c:pt>
                <c:pt idx="135">
                  <c:v>41493</c:v>
                </c:pt>
                <c:pt idx="136">
                  <c:v>41500</c:v>
                </c:pt>
                <c:pt idx="137">
                  <c:v>41507</c:v>
                </c:pt>
                <c:pt idx="138">
                  <c:v>41514</c:v>
                </c:pt>
                <c:pt idx="139">
                  <c:v>41521</c:v>
                </c:pt>
                <c:pt idx="140">
                  <c:v>41528</c:v>
                </c:pt>
                <c:pt idx="141">
                  <c:v>41535</c:v>
                </c:pt>
                <c:pt idx="142">
                  <c:v>41542</c:v>
                </c:pt>
                <c:pt idx="143">
                  <c:v>41549</c:v>
                </c:pt>
                <c:pt idx="144">
                  <c:v>41556</c:v>
                </c:pt>
                <c:pt idx="145">
                  <c:v>41563</c:v>
                </c:pt>
                <c:pt idx="146">
                  <c:v>41570</c:v>
                </c:pt>
                <c:pt idx="147">
                  <c:v>41577</c:v>
                </c:pt>
                <c:pt idx="148">
                  <c:v>41584</c:v>
                </c:pt>
                <c:pt idx="149">
                  <c:v>41591</c:v>
                </c:pt>
                <c:pt idx="150">
                  <c:v>41598</c:v>
                </c:pt>
                <c:pt idx="151">
                  <c:v>41605</c:v>
                </c:pt>
                <c:pt idx="152">
                  <c:v>41612</c:v>
                </c:pt>
                <c:pt idx="153">
                  <c:v>41619</c:v>
                </c:pt>
                <c:pt idx="154">
                  <c:v>41626</c:v>
                </c:pt>
                <c:pt idx="155">
                  <c:v>41633</c:v>
                </c:pt>
                <c:pt idx="156">
                  <c:v>41640</c:v>
                </c:pt>
                <c:pt idx="157">
                  <c:v>41647</c:v>
                </c:pt>
                <c:pt idx="158">
                  <c:v>41654</c:v>
                </c:pt>
                <c:pt idx="159">
                  <c:v>41661</c:v>
                </c:pt>
                <c:pt idx="160">
                  <c:v>41668</c:v>
                </c:pt>
                <c:pt idx="161">
                  <c:v>41675</c:v>
                </c:pt>
                <c:pt idx="162">
                  <c:v>41682</c:v>
                </c:pt>
                <c:pt idx="163">
                  <c:v>41689</c:v>
                </c:pt>
                <c:pt idx="164">
                  <c:v>41696</c:v>
                </c:pt>
                <c:pt idx="165">
                  <c:v>41703</c:v>
                </c:pt>
                <c:pt idx="166">
                  <c:v>41710</c:v>
                </c:pt>
                <c:pt idx="167">
                  <c:v>41717</c:v>
                </c:pt>
                <c:pt idx="168">
                  <c:v>41724</c:v>
                </c:pt>
                <c:pt idx="169">
                  <c:v>41731</c:v>
                </c:pt>
                <c:pt idx="170">
                  <c:v>41738</c:v>
                </c:pt>
                <c:pt idx="171">
                  <c:v>41745</c:v>
                </c:pt>
                <c:pt idx="172">
                  <c:v>41752</c:v>
                </c:pt>
                <c:pt idx="173">
                  <c:v>41759</c:v>
                </c:pt>
                <c:pt idx="174">
                  <c:v>41766</c:v>
                </c:pt>
                <c:pt idx="175">
                  <c:v>41773</c:v>
                </c:pt>
                <c:pt idx="176">
                  <c:v>41780</c:v>
                </c:pt>
                <c:pt idx="177">
                  <c:v>41787</c:v>
                </c:pt>
                <c:pt idx="178">
                  <c:v>41794</c:v>
                </c:pt>
                <c:pt idx="179">
                  <c:v>41801</c:v>
                </c:pt>
                <c:pt idx="180">
                  <c:v>41808</c:v>
                </c:pt>
                <c:pt idx="181">
                  <c:v>41815</c:v>
                </c:pt>
                <c:pt idx="182">
                  <c:v>41822</c:v>
                </c:pt>
                <c:pt idx="183">
                  <c:v>41829</c:v>
                </c:pt>
                <c:pt idx="184">
                  <c:v>41836</c:v>
                </c:pt>
                <c:pt idx="185">
                  <c:v>41843</c:v>
                </c:pt>
                <c:pt idx="186">
                  <c:v>41850</c:v>
                </c:pt>
                <c:pt idx="187">
                  <c:v>41857</c:v>
                </c:pt>
                <c:pt idx="188">
                  <c:v>41864</c:v>
                </c:pt>
                <c:pt idx="189">
                  <c:v>41871</c:v>
                </c:pt>
                <c:pt idx="190">
                  <c:v>41878</c:v>
                </c:pt>
                <c:pt idx="191">
                  <c:v>41885</c:v>
                </c:pt>
                <c:pt idx="192">
                  <c:v>41892</c:v>
                </c:pt>
                <c:pt idx="193">
                  <c:v>41899</c:v>
                </c:pt>
                <c:pt idx="194">
                  <c:v>41906</c:v>
                </c:pt>
                <c:pt idx="195">
                  <c:v>41913</c:v>
                </c:pt>
                <c:pt idx="196">
                  <c:v>41920</c:v>
                </c:pt>
                <c:pt idx="197">
                  <c:v>41927</c:v>
                </c:pt>
                <c:pt idx="198">
                  <c:v>41934</c:v>
                </c:pt>
                <c:pt idx="199">
                  <c:v>41941</c:v>
                </c:pt>
                <c:pt idx="200">
                  <c:v>41948</c:v>
                </c:pt>
                <c:pt idx="201">
                  <c:v>41955</c:v>
                </c:pt>
                <c:pt idx="202">
                  <c:v>41962</c:v>
                </c:pt>
                <c:pt idx="203">
                  <c:v>41969</c:v>
                </c:pt>
                <c:pt idx="204">
                  <c:v>41976</c:v>
                </c:pt>
                <c:pt idx="205">
                  <c:v>41983</c:v>
                </c:pt>
                <c:pt idx="206">
                  <c:v>41990</c:v>
                </c:pt>
                <c:pt idx="207">
                  <c:v>41997</c:v>
                </c:pt>
                <c:pt idx="208">
                  <c:v>42004</c:v>
                </c:pt>
                <c:pt idx="209">
                  <c:v>42011</c:v>
                </c:pt>
                <c:pt idx="210">
                  <c:v>42018</c:v>
                </c:pt>
                <c:pt idx="211">
                  <c:v>42025</c:v>
                </c:pt>
                <c:pt idx="212">
                  <c:v>42032</c:v>
                </c:pt>
                <c:pt idx="213">
                  <c:v>42039</c:v>
                </c:pt>
                <c:pt idx="214">
                  <c:v>42046</c:v>
                </c:pt>
                <c:pt idx="215">
                  <c:v>42053</c:v>
                </c:pt>
                <c:pt idx="216">
                  <c:v>42060</c:v>
                </c:pt>
                <c:pt idx="217">
                  <c:v>42067</c:v>
                </c:pt>
                <c:pt idx="218">
                  <c:v>42074</c:v>
                </c:pt>
                <c:pt idx="219">
                  <c:v>42081</c:v>
                </c:pt>
                <c:pt idx="220">
                  <c:v>42088</c:v>
                </c:pt>
                <c:pt idx="221">
                  <c:v>42095</c:v>
                </c:pt>
                <c:pt idx="222">
                  <c:v>42102</c:v>
                </c:pt>
                <c:pt idx="223">
                  <c:v>42109</c:v>
                </c:pt>
                <c:pt idx="224">
                  <c:v>42116</c:v>
                </c:pt>
                <c:pt idx="225">
                  <c:v>42123</c:v>
                </c:pt>
                <c:pt idx="226">
                  <c:v>42130</c:v>
                </c:pt>
                <c:pt idx="227">
                  <c:v>42137</c:v>
                </c:pt>
                <c:pt idx="228">
                  <c:v>42144</c:v>
                </c:pt>
                <c:pt idx="229">
                  <c:v>42151</c:v>
                </c:pt>
                <c:pt idx="230">
                  <c:v>42158</c:v>
                </c:pt>
                <c:pt idx="231">
                  <c:v>42165</c:v>
                </c:pt>
                <c:pt idx="232">
                  <c:v>42172</c:v>
                </c:pt>
                <c:pt idx="233">
                  <c:v>42179</c:v>
                </c:pt>
                <c:pt idx="234">
                  <c:v>42186</c:v>
                </c:pt>
                <c:pt idx="235">
                  <c:v>42193</c:v>
                </c:pt>
                <c:pt idx="236">
                  <c:v>42200</c:v>
                </c:pt>
                <c:pt idx="237">
                  <c:v>42207</c:v>
                </c:pt>
                <c:pt idx="238">
                  <c:v>42214</c:v>
                </c:pt>
                <c:pt idx="239">
                  <c:v>42221</c:v>
                </c:pt>
                <c:pt idx="240">
                  <c:v>42228</c:v>
                </c:pt>
                <c:pt idx="241">
                  <c:v>42235</c:v>
                </c:pt>
                <c:pt idx="242">
                  <c:v>42242</c:v>
                </c:pt>
                <c:pt idx="243">
                  <c:v>42249</c:v>
                </c:pt>
                <c:pt idx="244">
                  <c:v>42256</c:v>
                </c:pt>
                <c:pt idx="245">
                  <c:v>42263</c:v>
                </c:pt>
                <c:pt idx="246">
                  <c:v>42270</c:v>
                </c:pt>
                <c:pt idx="247">
                  <c:v>42277</c:v>
                </c:pt>
                <c:pt idx="248">
                  <c:v>42284</c:v>
                </c:pt>
                <c:pt idx="249">
                  <c:v>42291</c:v>
                </c:pt>
                <c:pt idx="250">
                  <c:v>42298</c:v>
                </c:pt>
                <c:pt idx="251">
                  <c:v>42305</c:v>
                </c:pt>
                <c:pt idx="252">
                  <c:v>42312</c:v>
                </c:pt>
                <c:pt idx="253">
                  <c:v>42319</c:v>
                </c:pt>
                <c:pt idx="254">
                  <c:v>42326</c:v>
                </c:pt>
                <c:pt idx="255">
                  <c:v>42333</c:v>
                </c:pt>
                <c:pt idx="256">
                  <c:v>42340</c:v>
                </c:pt>
                <c:pt idx="257">
                  <c:v>42347</c:v>
                </c:pt>
                <c:pt idx="258">
                  <c:v>42354</c:v>
                </c:pt>
                <c:pt idx="259">
                  <c:v>42361</c:v>
                </c:pt>
                <c:pt idx="260">
                  <c:v>42368</c:v>
                </c:pt>
                <c:pt idx="261">
                  <c:v>42375</c:v>
                </c:pt>
                <c:pt idx="262">
                  <c:v>42382</c:v>
                </c:pt>
                <c:pt idx="263">
                  <c:v>42389</c:v>
                </c:pt>
                <c:pt idx="264">
                  <c:v>42396</c:v>
                </c:pt>
                <c:pt idx="265">
                  <c:v>42403</c:v>
                </c:pt>
                <c:pt idx="266">
                  <c:v>42410</c:v>
                </c:pt>
                <c:pt idx="267">
                  <c:v>42417</c:v>
                </c:pt>
                <c:pt idx="268">
                  <c:v>42424</c:v>
                </c:pt>
                <c:pt idx="269">
                  <c:v>42431</c:v>
                </c:pt>
                <c:pt idx="270">
                  <c:v>42438</c:v>
                </c:pt>
                <c:pt idx="271">
                  <c:v>42445</c:v>
                </c:pt>
                <c:pt idx="272">
                  <c:v>42452</c:v>
                </c:pt>
                <c:pt idx="273">
                  <c:v>42459</c:v>
                </c:pt>
                <c:pt idx="274">
                  <c:v>42466</c:v>
                </c:pt>
                <c:pt idx="275">
                  <c:v>42473</c:v>
                </c:pt>
                <c:pt idx="276">
                  <c:v>42480</c:v>
                </c:pt>
                <c:pt idx="277">
                  <c:v>42487</c:v>
                </c:pt>
                <c:pt idx="278">
                  <c:v>42494</c:v>
                </c:pt>
                <c:pt idx="279">
                  <c:v>42501</c:v>
                </c:pt>
                <c:pt idx="280">
                  <c:v>42508</c:v>
                </c:pt>
                <c:pt idx="281">
                  <c:v>42515</c:v>
                </c:pt>
                <c:pt idx="282">
                  <c:v>42522</c:v>
                </c:pt>
                <c:pt idx="283">
                  <c:v>42529</c:v>
                </c:pt>
                <c:pt idx="284">
                  <c:v>42536</c:v>
                </c:pt>
                <c:pt idx="285">
                  <c:v>42543</c:v>
                </c:pt>
                <c:pt idx="286">
                  <c:v>42550</c:v>
                </c:pt>
                <c:pt idx="287">
                  <c:v>42557</c:v>
                </c:pt>
                <c:pt idx="288">
                  <c:v>42564</c:v>
                </c:pt>
                <c:pt idx="289">
                  <c:v>42571</c:v>
                </c:pt>
                <c:pt idx="290">
                  <c:v>42578</c:v>
                </c:pt>
                <c:pt idx="291">
                  <c:v>42585</c:v>
                </c:pt>
                <c:pt idx="292">
                  <c:v>42592</c:v>
                </c:pt>
                <c:pt idx="293">
                  <c:v>42599</c:v>
                </c:pt>
                <c:pt idx="294">
                  <c:v>42606</c:v>
                </c:pt>
                <c:pt idx="295">
                  <c:v>42613</c:v>
                </c:pt>
                <c:pt idx="296">
                  <c:v>42620</c:v>
                </c:pt>
                <c:pt idx="297">
                  <c:v>42627</c:v>
                </c:pt>
                <c:pt idx="298">
                  <c:v>42634</c:v>
                </c:pt>
                <c:pt idx="299">
                  <c:v>42641</c:v>
                </c:pt>
                <c:pt idx="300">
                  <c:v>42648</c:v>
                </c:pt>
                <c:pt idx="301">
                  <c:v>42655</c:v>
                </c:pt>
                <c:pt idx="302">
                  <c:v>42662</c:v>
                </c:pt>
                <c:pt idx="303">
                  <c:v>42669</c:v>
                </c:pt>
                <c:pt idx="304">
                  <c:v>42676</c:v>
                </c:pt>
                <c:pt idx="305">
                  <c:v>42683</c:v>
                </c:pt>
                <c:pt idx="306">
                  <c:v>42690</c:v>
                </c:pt>
                <c:pt idx="307">
                  <c:v>42697</c:v>
                </c:pt>
                <c:pt idx="308">
                  <c:v>42704</c:v>
                </c:pt>
                <c:pt idx="309">
                  <c:v>42711</c:v>
                </c:pt>
                <c:pt idx="310">
                  <c:v>42718</c:v>
                </c:pt>
                <c:pt idx="311">
                  <c:v>42725</c:v>
                </c:pt>
                <c:pt idx="312">
                  <c:v>42732</c:v>
                </c:pt>
                <c:pt idx="313">
                  <c:v>42739</c:v>
                </c:pt>
                <c:pt idx="314">
                  <c:v>42746</c:v>
                </c:pt>
                <c:pt idx="315">
                  <c:v>42753</c:v>
                </c:pt>
                <c:pt idx="316">
                  <c:v>42760</c:v>
                </c:pt>
                <c:pt idx="317">
                  <c:v>42767</c:v>
                </c:pt>
                <c:pt idx="318">
                  <c:v>42774</c:v>
                </c:pt>
                <c:pt idx="319">
                  <c:v>42781</c:v>
                </c:pt>
                <c:pt idx="320">
                  <c:v>42788</c:v>
                </c:pt>
                <c:pt idx="321">
                  <c:v>42795</c:v>
                </c:pt>
                <c:pt idx="322">
                  <c:v>42802</c:v>
                </c:pt>
                <c:pt idx="323">
                  <c:v>42809</c:v>
                </c:pt>
                <c:pt idx="324">
                  <c:v>42816</c:v>
                </c:pt>
                <c:pt idx="325">
                  <c:v>42823</c:v>
                </c:pt>
                <c:pt idx="326">
                  <c:v>42830</c:v>
                </c:pt>
                <c:pt idx="327">
                  <c:v>42837</c:v>
                </c:pt>
                <c:pt idx="328">
                  <c:v>42844</c:v>
                </c:pt>
                <c:pt idx="329">
                  <c:v>42851</c:v>
                </c:pt>
                <c:pt idx="330">
                  <c:v>42858</c:v>
                </c:pt>
                <c:pt idx="331">
                  <c:v>42865</c:v>
                </c:pt>
                <c:pt idx="332">
                  <c:v>42872</c:v>
                </c:pt>
                <c:pt idx="333">
                  <c:v>42879</c:v>
                </c:pt>
                <c:pt idx="334">
                  <c:v>42886</c:v>
                </c:pt>
                <c:pt idx="335">
                  <c:v>42893</c:v>
                </c:pt>
                <c:pt idx="336">
                  <c:v>42900</c:v>
                </c:pt>
                <c:pt idx="337">
                  <c:v>42907</c:v>
                </c:pt>
                <c:pt idx="338">
                  <c:v>42914</c:v>
                </c:pt>
                <c:pt idx="339">
                  <c:v>42921</c:v>
                </c:pt>
                <c:pt idx="340">
                  <c:v>42928</c:v>
                </c:pt>
                <c:pt idx="341">
                  <c:v>42935</c:v>
                </c:pt>
                <c:pt idx="342">
                  <c:v>42942</c:v>
                </c:pt>
                <c:pt idx="343">
                  <c:v>42949</c:v>
                </c:pt>
                <c:pt idx="344">
                  <c:v>42956</c:v>
                </c:pt>
                <c:pt idx="345">
                  <c:v>42963</c:v>
                </c:pt>
                <c:pt idx="346">
                  <c:v>42970</c:v>
                </c:pt>
                <c:pt idx="347">
                  <c:v>42977</c:v>
                </c:pt>
                <c:pt idx="348">
                  <c:v>42984</c:v>
                </c:pt>
                <c:pt idx="349">
                  <c:v>42991</c:v>
                </c:pt>
                <c:pt idx="350">
                  <c:v>42998</c:v>
                </c:pt>
                <c:pt idx="351">
                  <c:v>43005</c:v>
                </c:pt>
                <c:pt idx="352">
                  <c:v>43012</c:v>
                </c:pt>
                <c:pt idx="353">
                  <c:v>43019</c:v>
                </c:pt>
                <c:pt idx="354">
                  <c:v>43026</c:v>
                </c:pt>
                <c:pt idx="355">
                  <c:v>43033</c:v>
                </c:pt>
                <c:pt idx="356">
                  <c:v>43040</c:v>
                </c:pt>
                <c:pt idx="357">
                  <c:v>43047</c:v>
                </c:pt>
                <c:pt idx="358">
                  <c:v>43054</c:v>
                </c:pt>
                <c:pt idx="359">
                  <c:v>43061</c:v>
                </c:pt>
                <c:pt idx="360">
                  <c:v>43068</c:v>
                </c:pt>
                <c:pt idx="361">
                  <c:v>43075</c:v>
                </c:pt>
                <c:pt idx="362">
                  <c:v>43082</c:v>
                </c:pt>
                <c:pt idx="363">
                  <c:v>43089</c:v>
                </c:pt>
                <c:pt idx="364">
                  <c:v>43096</c:v>
                </c:pt>
                <c:pt idx="365">
                  <c:v>43103</c:v>
                </c:pt>
                <c:pt idx="366">
                  <c:v>43110</c:v>
                </c:pt>
                <c:pt idx="367">
                  <c:v>43117</c:v>
                </c:pt>
                <c:pt idx="368">
                  <c:v>43124</c:v>
                </c:pt>
                <c:pt idx="369">
                  <c:v>43131</c:v>
                </c:pt>
                <c:pt idx="370">
                  <c:v>43138</c:v>
                </c:pt>
                <c:pt idx="371">
                  <c:v>43145</c:v>
                </c:pt>
                <c:pt idx="372">
                  <c:v>43152</c:v>
                </c:pt>
                <c:pt idx="373">
                  <c:v>43159</c:v>
                </c:pt>
                <c:pt idx="374">
                  <c:v>43166</c:v>
                </c:pt>
                <c:pt idx="375">
                  <c:v>43173</c:v>
                </c:pt>
                <c:pt idx="376">
                  <c:v>43180</c:v>
                </c:pt>
                <c:pt idx="377">
                  <c:v>43187</c:v>
                </c:pt>
                <c:pt idx="378">
                  <c:v>43194</c:v>
                </c:pt>
                <c:pt idx="379">
                  <c:v>43201</c:v>
                </c:pt>
                <c:pt idx="380">
                  <c:v>43208</c:v>
                </c:pt>
                <c:pt idx="381">
                  <c:v>43215</c:v>
                </c:pt>
                <c:pt idx="382">
                  <c:v>43222</c:v>
                </c:pt>
                <c:pt idx="383">
                  <c:v>43229</c:v>
                </c:pt>
                <c:pt idx="384">
                  <c:v>43236</c:v>
                </c:pt>
                <c:pt idx="385">
                  <c:v>43243</c:v>
                </c:pt>
                <c:pt idx="386">
                  <c:v>43250</c:v>
                </c:pt>
                <c:pt idx="387">
                  <c:v>43257</c:v>
                </c:pt>
                <c:pt idx="388">
                  <c:v>43264</c:v>
                </c:pt>
                <c:pt idx="389">
                  <c:v>43271</c:v>
                </c:pt>
                <c:pt idx="390">
                  <c:v>43278</c:v>
                </c:pt>
                <c:pt idx="391">
                  <c:v>43285</c:v>
                </c:pt>
                <c:pt idx="392">
                  <c:v>43292</c:v>
                </c:pt>
                <c:pt idx="393">
                  <c:v>43299</c:v>
                </c:pt>
                <c:pt idx="394">
                  <c:v>43306</c:v>
                </c:pt>
                <c:pt idx="395">
                  <c:v>43313</c:v>
                </c:pt>
                <c:pt idx="396">
                  <c:v>43320</c:v>
                </c:pt>
                <c:pt idx="397">
                  <c:v>43327</c:v>
                </c:pt>
                <c:pt idx="398">
                  <c:v>43334</c:v>
                </c:pt>
                <c:pt idx="399">
                  <c:v>43341</c:v>
                </c:pt>
                <c:pt idx="400">
                  <c:v>43348</c:v>
                </c:pt>
                <c:pt idx="401">
                  <c:v>43355</c:v>
                </c:pt>
                <c:pt idx="402">
                  <c:v>43362</c:v>
                </c:pt>
                <c:pt idx="403">
                  <c:v>43369</c:v>
                </c:pt>
                <c:pt idx="404">
                  <c:v>43376</c:v>
                </c:pt>
                <c:pt idx="405">
                  <c:v>43383</c:v>
                </c:pt>
                <c:pt idx="406">
                  <c:v>43390</c:v>
                </c:pt>
                <c:pt idx="407">
                  <c:v>43397</c:v>
                </c:pt>
                <c:pt idx="408">
                  <c:v>43404</c:v>
                </c:pt>
                <c:pt idx="409">
                  <c:v>43411</c:v>
                </c:pt>
                <c:pt idx="410">
                  <c:v>43418</c:v>
                </c:pt>
                <c:pt idx="411">
                  <c:v>43425</c:v>
                </c:pt>
                <c:pt idx="412">
                  <c:v>43432</c:v>
                </c:pt>
                <c:pt idx="413">
                  <c:v>43439</c:v>
                </c:pt>
                <c:pt idx="414">
                  <c:v>43446</c:v>
                </c:pt>
                <c:pt idx="415">
                  <c:v>43453</c:v>
                </c:pt>
                <c:pt idx="416">
                  <c:v>43460</c:v>
                </c:pt>
                <c:pt idx="417">
                  <c:v>43467</c:v>
                </c:pt>
                <c:pt idx="418">
                  <c:v>43474</c:v>
                </c:pt>
                <c:pt idx="419">
                  <c:v>43481</c:v>
                </c:pt>
                <c:pt idx="420">
                  <c:v>43488</c:v>
                </c:pt>
                <c:pt idx="421">
                  <c:v>43495</c:v>
                </c:pt>
                <c:pt idx="422">
                  <c:v>43502</c:v>
                </c:pt>
                <c:pt idx="423">
                  <c:v>43509</c:v>
                </c:pt>
                <c:pt idx="424">
                  <c:v>43516</c:v>
                </c:pt>
                <c:pt idx="425">
                  <c:v>43523</c:v>
                </c:pt>
                <c:pt idx="426">
                  <c:v>43530</c:v>
                </c:pt>
                <c:pt idx="427">
                  <c:v>43537</c:v>
                </c:pt>
                <c:pt idx="428">
                  <c:v>43544</c:v>
                </c:pt>
                <c:pt idx="429">
                  <c:v>43551</c:v>
                </c:pt>
                <c:pt idx="430">
                  <c:v>43558</c:v>
                </c:pt>
                <c:pt idx="431">
                  <c:v>43565</c:v>
                </c:pt>
                <c:pt idx="432">
                  <c:v>43572</c:v>
                </c:pt>
                <c:pt idx="433">
                  <c:v>43579</c:v>
                </c:pt>
                <c:pt idx="434">
                  <c:v>43586</c:v>
                </c:pt>
                <c:pt idx="435">
                  <c:v>43593</c:v>
                </c:pt>
                <c:pt idx="436">
                  <c:v>43600</c:v>
                </c:pt>
                <c:pt idx="437">
                  <c:v>43607</c:v>
                </c:pt>
                <c:pt idx="438">
                  <c:v>43614</c:v>
                </c:pt>
                <c:pt idx="439">
                  <c:v>43621</c:v>
                </c:pt>
                <c:pt idx="440">
                  <c:v>43628</c:v>
                </c:pt>
                <c:pt idx="441">
                  <c:v>43635</c:v>
                </c:pt>
                <c:pt idx="442">
                  <c:v>43642</c:v>
                </c:pt>
                <c:pt idx="443">
                  <c:v>43649</c:v>
                </c:pt>
                <c:pt idx="444">
                  <c:v>43656</c:v>
                </c:pt>
                <c:pt idx="445">
                  <c:v>43663</c:v>
                </c:pt>
                <c:pt idx="446">
                  <c:v>43670</c:v>
                </c:pt>
                <c:pt idx="447">
                  <c:v>43677</c:v>
                </c:pt>
                <c:pt idx="448">
                  <c:v>43684</c:v>
                </c:pt>
                <c:pt idx="449">
                  <c:v>43691</c:v>
                </c:pt>
                <c:pt idx="450">
                  <c:v>43698</c:v>
                </c:pt>
                <c:pt idx="451">
                  <c:v>43705</c:v>
                </c:pt>
                <c:pt idx="452">
                  <c:v>43712</c:v>
                </c:pt>
                <c:pt idx="453">
                  <c:v>43719</c:v>
                </c:pt>
                <c:pt idx="454">
                  <c:v>43726</c:v>
                </c:pt>
                <c:pt idx="455">
                  <c:v>43733</c:v>
                </c:pt>
                <c:pt idx="456">
                  <c:v>43740</c:v>
                </c:pt>
                <c:pt idx="457">
                  <c:v>43747</c:v>
                </c:pt>
                <c:pt idx="458">
                  <c:v>43754</c:v>
                </c:pt>
                <c:pt idx="459">
                  <c:v>43761</c:v>
                </c:pt>
                <c:pt idx="460">
                  <c:v>43768</c:v>
                </c:pt>
                <c:pt idx="461">
                  <c:v>43775</c:v>
                </c:pt>
                <c:pt idx="462">
                  <c:v>43782</c:v>
                </c:pt>
                <c:pt idx="463">
                  <c:v>43789</c:v>
                </c:pt>
                <c:pt idx="464">
                  <c:v>43796</c:v>
                </c:pt>
                <c:pt idx="465">
                  <c:v>43803</c:v>
                </c:pt>
                <c:pt idx="466">
                  <c:v>43810</c:v>
                </c:pt>
                <c:pt idx="467">
                  <c:v>43817</c:v>
                </c:pt>
                <c:pt idx="468">
                  <c:v>43824</c:v>
                </c:pt>
                <c:pt idx="469">
                  <c:v>43831</c:v>
                </c:pt>
                <c:pt idx="470">
                  <c:v>43838</c:v>
                </c:pt>
                <c:pt idx="471">
                  <c:v>43845</c:v>
                </c:pt>
                <c:pt idx="472">
                  <c:v>43852</c:v>
                </c:pt>
                <c:pt idx="473">
                  <c:v>43859</c:v>
                </c:pt>
                <c:pt idx="474">
                  <c:v>43866</c:v>
                </c:pt>
                <c:pt idx="475">
                  <c:v>43873</c:v>
                </c:pt>
                <c:pt idx="476">
                  <c:v>43880</c:v>
                </c:pt>
                <c:pt idx="477">
                  <c:v>43887</c:v>
                </c:pt>
                <c:pt idx="478">
                  <c:v>43894</c:v>
                </c:pt>
                <c:pt idx="479">
                  <c:v>43901</c:v>
                </c:pt>
                <c:pt idx="480">
                  <c:v>43908</c:v>
                </c:pt>
                <c:pt idx="481">
                  <c:v>43915</c:v>
                </c:pt>
                <c:pt idx="482">
                  <c:v>43922</c:v>
                </c:pt>
                <c:pt idx="483">
                  <c:v>43929</c:v>
                </c:pt>
                <c:pt idx="484">
                  <c:v>43936</c:v>
                </c:pt>
                <c:pt idx="485">
                  <c:v>43943</c:v>
                </c:pt>
                <c:pt idx="486">
                  <c:v>43950</c:v>
                </c:pt>
                <c:pt idx="487">
                  <c:v>43957</c:v>
                </c:pt>
                <c:pt idx="488">
                  <c:v>43964</c:v>
                </c:pt>
                <c:pt idx="489">
                  <c:v>43971</c:v>
                </c:pt>
                <c:pt idx="490">
                  <c:v>43978</c:v>
                </c:pt>
                <c:pt idx="491">
                  <c:v>43985</c:v>
                </c:pt>
                <c:pt idx="492">
                  <c:v>43992</c:v>
                </c:pt>
                <c:pt idx="493">
                  <c:v>43999</c:v>
                </c:pt>
                <c:pt idx="494">
                  <c:v>44006</c:v>
                </c:pt>
                <c:pt idx="495">
                  <c:v>44013</c:v>
                </c:pt>
                <c:pt idx="496">
                  <c:v>44020</c:v>
                </c:pt>
                <c:pt idx="497">
                  <c:v>44027</c:v>
                </c:pt>
                <c:pt idx="498">
                  <c:v>44034</c:v>
                </c:pt>
                <c:pt idx="499">
                  <c:v>44041</c:v>
                </c:pt>
                <c:pt idx="500">
                  <c:v>44048</c:v>
                </c:pt>
                <c:pt idx="501">
                  <c:v>44055</c:v>
                </c:pt>
                <c:pt idx="502">
                  <c:v>44062</c:v>
                </c:pt>
                <c:pt idx="503">
                  <c:v>44069</c:v>
                </c:pt>
                <c:pt idx="504">
                  <c:v>44076</c:v>
                </c:pt>
                <c:pt idx="505">
                  <c:v>44083</c:v>
                </c:pt>
                <c:pt idx="506">
                  <c:v>44090</c:v>
                </c:pt>
                <c:pt idx="507">
                  <c:v>44097</c:v>
                </c:pt>
                <c:pt idx="508">
                  <c:v>44104</c:v>
                </c:pt>
                <c:pt idx="509">
                  <c:v>44111</c:v>
                </c:pt>
                <c:pt idx="510">
                  <c:v>44118</c:v>
                </c:pt>
                <c:pt idx="511">
                  <c:v>44125</c:v>
                </c:pt>
                <c:pt idx="512">
                  <c:v>44132</c:v>
                </c:pt>
                <c:pt idx="513">
                  <c:v>44139</c:v>
                </c:pt>
                <c:pt idx="514">
                  <c:v>44146</c:v>
                </c:pt>
                <c:pt idx="515">
                  <c:v>44153</c:v>
                </c:pt>
                <c:pt idx="516">
                  <c:v>44160</c:v>
                </c:pt>
                <c:pt idx="517">
                  <c:v>44167</c:v>
                </c:pt>
                <c:pt idx="518">
                  <c:v>44174</c:v>
                </c:pt>
                <c:pt idx="519">
                  <c:v>44181</c:v>
                </c:pt>
                <c:pt idx="520">
                  <c:v>44188</c:v>
                </c:pt>
                <c:pt idx="521">
                  <c:v>44195</c:v>
                </c:pt>
                <c:pt idx="522">
                  <c:v>44202</c:v>
                </c:pt>
                <c:pt idx="523">
                  <c:v>44209</c:v>
                </c:pt>
                <c:pt idx="524">
                  <c:v>44216</c:v>
                </c:pt>
                <c:pt idx="525">
                  <c:v>44223</c:v>
                </c:pt>
                <c:pt idx="526">
                  <c:v>44230</c:v>
                </c:pt>
                <c:pt idx="527">
                  <c:v>44237</c:v>
                </c:pt>
                <c:pt idx="528">
                  <c:v>44244</c:v>
                </c:pt>
                <c:pt idx="529">
                  <c:v>44251</c:v>
                </c:pt>
                <c:pt idx="530">
                  <c:v>44258</c:v>
                </c:pt>
                <c:pt idx="531">
                  <c:v>44265</c:v>
                </c:pt>
                <c:pt idx="532">
                  <c:v>44272</c:v>
                </c:pt>
                <c:pt idx="533">
                  <c:v>44279</c:v>
                </c:pt>
                <c:pt idx="534">
                  <c:v>44286</c:v>
                </c:pt>
                <c:pt idx="535">
                  <c:v>44293</c:v>
                </c:pt>
                <c:pt idx="536">
                  <c:v>44300</c:v>
                </c:pt>
                <c:pt idx="537">
                  <c:v>44307</c:v>
                </c:pt>
                <c:pt idx="538">
                  <c:v>44314</c:v>
                </c:pt>
                <c:pt idx="539">
                  <c:v>44321</c:v>
                </c:pt>
                <c:pt idx="540">
                  <c:v>44328</c:v>
                </c:pt>
                <c:pt idx="541">
                  <c:v>44335</c:v>
                </c:pt>
                <c:pt idx="542">
                  <c:v>44342</c:v>
                </c:pt>
                <c:pt idx="543">
                  <c:v>44349</c:v>
                </c:pt>
                <c:pt idx="544">
                  <c:v>44356</c:v>
                </c:pt>
                <c:pt idx="545">
                  <c:v>44363</c:v>
                </c:pt>
                <c:pt idx="546">
                  <c:v>44370</c:v>
                </c:pt>
                <c:pt idx="547">
                  <c:v>44377</c:v>
                </c:pt>
                <c:pt idx="548">
                  <c:v>44384</c:v>
                </c:pt>
                <c:pt idx="549">
                  <c:v>44391</c:v>
                </c:pt>
                <c:pt idx="550">
                  <c:v>44398</c:v>
                </c:pt>
                <c:pt idx="551">
                  <c:v>44405</c:v>
                </c:pt>
                <c:pt idx="552">
                  <c:v>44412</c:v>
                </c:pt>
                <c:pt idx="553">
                  <c:v>44419</c:v>
                </c:pt>
                <c:pt idx="554">
                  <c:v>44426</c:v>
                </c:pt>
                <c:pt idx="555">
                  <c:v>44433</c:v>
                </c:pt>
                <c:pt idx="556">
                  <c:v>44440</c:v>
                </c:pt>
                <c:pt idx="557">
                  <c:v>44447</c:v>
                </c:pt>
                <c:pt idx="558">
                  <c:v>44454</c:v>
                </c:pt>
                <c:pt idx="559">
                  <c:v>44461</c:v>
                </c:pt>
                <c:pt idx="560">
                  <c:v>44468</c:v>
                </c:pt>
                <c:pt idx="561">
                  <c:v>44475</c:v>
                </c:pt>
                <c:pt idx="562">
                  <c:v>44482</c:v>
                </c:pt>
                <c:pt idx="563">
                  <c:v>44489</c:v>
                </c:pt>
                <c:pt idx="564">
                  <c:v>44496</c:v>
                </c:pt>
                <c:pt idx="565">
                  <c:v>44503</c:v>
                </c:pt>
                <c:pt idx="566">
                  <c:v>44510</c:v>
                </c:pt>
                <c:pt idx="567">
                  <c:v>44517</c:v>
                </c:pt>
                <c:pt idx="568">
                  <c:v>44524</c:v>
                </c:pt>
                <c:pt idx="569">
                  <c:v>44531</c:v>
                </c:pt>
                <c:pt idx="570">
                  <c:v>44538</c:v>
                </c:pt>
                <c:pt idx="571">
                  <c:v>44545</c:v>
                </c:pt>
                <c:pt idx="572">
                  <c:v>44552</c:v>
                </c:pt>
                <c:pt idx="573">
                  <c:v>44559</c:v>
                </c:pt>
                <c:pt idx="574">
                  <c:v>44566</c:v>
                </c:pt>
                <c:pt idx="575">
                  <c:v>44573</c:v>
                </c:pt>
                <c:pt idx="576">
                  <c:v>44580</c:v>
                </c:pt>
                <c:pt idx="577">
                  <c:v>44587</c:v>
                </c:pt>
                <c:pt idx="578">
                  <c:v>44594</c:v>
                </c:pt>
                <c:pt idx="579">
                  <c:v>44601</c:v>
                </c:pt>
                <c:pt idx="580">
                  <c:v>44608</c:v>
                </c:pt>
                <c:pt idx="581">
                  <c:v>44615</c:v>
                </c:pt>
                <c:pt idx="582">
                  <c:v>44622</c:v>
                </c:pt>
                <c:pt idx="583">
                  <c:v>44629</c:v>
                </c:pt>
                <c:pt idx="584">
                  <c:v>44636</c:v>
                </c:pt>
                <c:pt idx="585">
                  <c:v>44643</c:v>
                </c:pt>
                <c:pt idx="586">
                  <c:v>44650</c:v>
                </c:pt>
                <c:pt idx="587">
                  <c:v>44657</c:v>
                </c:pt>
                <c:pt idx="588">
                  <c:v>44664</c:v>
                </c:pt>
                <c:pt idx="589">
                  <c:v>44671</c:v>
                </c:pt>
                <c:pt idx="590">
                  <c:v>44678</c:v>
                </c:pt>
                <c:pt idx="591">
                  <c:v>44685</c:v>
                </c:pt>
                <c:pt idx="592">
                  <c:v>44692</c:v>
                </c:pt>
                <c:pt idx="593">
                  <c:v>44699</c:v>
                </c:pt>
                <c:pt idx="594">
                  <c:v>44706</c:v>
                </c:pt>
                <c:pt idx="595">
                  <c:v>44713</c:v>
                </c:pt>
                <c:pt idx="596">
                  <c:v>44720</c:v>
                </c:pt>
                <c:pt idx="597">
                  <c:v>44727</c:v>
                </c:pt>
                <c:pt idx="598">
                  <c:v>44734</c:v>
                </c:pt>
                <c:pt idx="599">
                  <c:v>44741</c:v>
                </c:pt>
                <c:pt idx="600">
                  <c:v>44748</c:v>
                </c:pt>
                <c:pt idx="601">
                  <c:v>44755</c:v>
                </c:pt>
                <c:pt idx="602">
                  <c:v>44762</c:v>
                </c:pt>
                <c:pt idx="603">
                  <c:v>44769</c:v>
                </c:pt>
                <c:pt idx="604">
                  <c:v>44776</c:v>
                </c:pt>
                <c:pt idx="605">
                  <c:v>44783</c:v>
                </c:pt>
                <c:pt idx="606">
                  <c:v>44790</c:v>
                </c:pt>
                <c:pt idx="607">
                  <c:v>44797</c:v>
                </c:pt>
                <c:pt idx="608">
                  <c:v>44804</c:v>
                </c:pt>
                <c:pt idx="609">
                  <c:v>44811</c:v>
                </c:pt>
                <c:pt idx="610">
                  <c:v>44818</c:v>
                </c:pt>
                <c:pt idx="611">
                  <c:v>44825</c:v>
                </c:pt>
                <c:pt idx="612">
                  <c:v>44832</c:v>
                </c:pt>
                <c:pt idx="613">
                  <c:v>44839</c:v>
                </c:pt>
                <c:pt idx="614">
                  <c:v>44846</c:v>
                </c:pt>
                <c:pt idx="615">
                  <c:v>44853</c:v>
                </c:pt>
                <c:pt idx="616">
                  <c:v>44860</c:v>
                </c:pt>
                <c:pt idx="617">
                  <c:v>44867</c:v>
                </c:pt>
                <c:pt idx="618">
                  <c:v>44874</c:v>
                </c:pt>
                <c:pt idx="619">
                  <c:v>44881</c:v>
                </c:pt>
                <c:pt idx="620">
                  <c:v>44888</c:v>
                </c:pt>
                <c:pt idx="621">
                  <c:v>44895</c:v>
                </c:pt>
                <c:pt idx="622">
                  <c:v>44902</c:v>
                </c:pt>
                <c:pt idx="623">
                  <c:v>44909</c:v>
                </c:pt>
                <c:pt idx="624">
                  <c:v>44916</c:v>
                </c:pt>
                <c:pt idx="625">
                  <c:v>44923</c:v>
                </c:pt>
                <c:pt idx="626">
                  <c:v>44930</c:v>
                </c:pt>
              </c:numCache>
            </c:numRef>
          </c:cat>
          <c:val>
            <c:numRef>
              <c:f>'FRED Graph'!$C$12:$C$638</c:f>
              <c:numCache>
                <c:formatCode>0.00</c:formatCode>
                <c:ptCount val="627"/>
                <c:pt idx="0">
                  <c:v>13.44</c:v>
                </c:pt>
                <c:pt idx="1">
                  <c:v>13.44</c:v>
                </c:pt>
                <c:pt idx="2">
                  <c:v>13.44</c:v>
                </c:pt>
                <c:pt idx="3">
                  <c:v>13.44</c:v>
                </c:pt>
                <c:pt idx="4">
                  <c:v>13.44</c:v>
                </c:pt>
                <c:pt idx="5">
                  <c:v>13.44</c:v>
                </c:pt>
                <c:pt idx="6">
                  <c:v>13.44</c:v>
                </c:pt>
                <c:pt idx="7">
                  <c:v>13.44</c:v>
                </c:pt>
                <c:pt idx="8">
                  <c:v>13.44</c:v>
                </c:pt>
                <c:pt idx="9">
                  <c:v>13.44</c:v>
                </c:pt>
                <c:pt idx="10">
                  <c:v>13.44</c:v>
                </c:pt>
                <c:pt idx="11">
                  <c:v>13.44</c:v>
                </c:pt>
                <c:pt idx="12">
                  <c:v>13.44</c:v>
                </c:pt>
                <c:pt idx="13">
                  <c:v>13.44</c:v>
                </c:pt>
                <c:pt idx="14">
                  <c:v>13.44</c:v>
                </c:pt>
                <c:pt idx="15">
                  <c:v>13.44</c:v>
                </c:pt>
                <c:pt idx="16">
                  <c:v>13.44</c:v>
                </c:pt>
                <c:pt idx="17">
                  <c:v>12.89</c:v>
                </c:pt>
                <c:pt idx="18">
                  <c:v>12.89</c:v>
                </c:pt>
                <c:pt idx="19">
                  <c:v>12.89</c:v>
                </c:pt>
                <c:pt idx="20">
                  <c:v>12.89</c:v>
                </c:pt>
                <c:pt idx="21">
                  <c:v>12.89</c:v>
                </c:pt>
                <c:pt idx="22">
                  <c:v>12.89</c:v>
                </c:pt>
                <c:pt idx="23">
                  <c:v>12.89</c:v>
                </c:pt>
                <c:pt idx="24">
                  <c:v>12.89</c:v>
                </c:pt>
                <c:pt idx="25">
                  <c:v>12.89</c:v>
                </c:pt>
                <c:pt idx="26">
                  <c:v>12.89</c:v>
                </c:pt>
                <c:pt idx="27">
                  <c:v>12.89</c:v>
                </c:pt>
                <c:pt idx="28">
                  <c:v>12.89</c:v>
                </c:pt>
                <c:pt idx="29">
                  <c:v>12.89</c:v>
                </c:pt>
                <c:pt idx="30">
                  <c:v>12.28</c:v>
                </c:pt>
                <c:pt idx="31">
                  <c:v>12.28</c:v>
                </c:pt>
                <c:pt idx="32">
                  <c:v>12.28</c:v>
                </c:pt>
                <c:pt idx="33">
                  <c:v>12.28</c:v>
                </c:pt>
                <c:pt idx="34">
                  <c:v>12.28</c:v>
                </c:pt>
                <c:pt idx="35">
                  <c:v>12.28</c:v>
                </c:pt>
                <c:pt idx="36">
                  <c:v>12.28</c:v>
                </c:pt>
                <c:pt idx="37">
                  <c:v>12.28</c:v>
                </c:pt>
                <c:pt idx="38">
                  <c:v>12.28</c:v>
                </c:pt>
                <c:pt idx="39">
                  <c:v>12.28</c:v>
                </c:pt>
                <c:pt idx="40">
                  <c:v>12.28</c:v>
                </c:pt>
                <c:pt idx="41">
                  <c:v>12.28</c:v>
                </c:pt>
                <c:pt idx="42">
                  <c:v>12.28</c:v>
                </c:pt>
                <c:pt idx="43">
                  <c:v>12.36</c:v>
                </c:pt>
                <c:pt idx="44">
                  <c:v>12.36</c:v>
                </c:pt>
                <c:pt idx="45">
                  <c:v>12.36</c:v>
                </c:pt>
                <c:pt idx="46">
                  <c:v>12.36</c:v>
                </c:pt>
                <c:pt idx="47">
                  <c:v>12.36</c:v>
                </c:pt>
                <c:pt idx="48">
                  <c:v>12.36</c:v>
                </c:pt>
                <c:pt idx="49">
                  <c:v>12.36</c:v>
                </c:pt>
                <c:pt idx="50">
                  <c:v>12.36</c:v>
                </c:pt>
                <c:pt idx="51">
                  <c:v>12.36</c:v>
                </c:pt>
                <c:pt idx="52">
                  <c:v>12.34</c:v>
                </c:pt>
                <c:pt idx="53">
                  <c:v>12.34</c:v>
                </c:pt>
                <c:pt idx="54">
                  <c:v>12.34</c:v>
                </c:pt>
                <c:pt idx="55">
                  <c:v>12.34</c:v>
                </c:pt>
                <c:pt idx="56">
                  <c:v>12.34</c:v>
                </c:pt>
                <c:pt idx="57">
                  <c:v>12.34</c:v>
                </c:pt>
                <c:pt idx="58">
                  <c:v>12.34</c:v>
                </c:pt>
                <c:pt idx="59">
                  <c:v>12.34</c:v>
                </c:pt>
                <c:pt idx="60">
                  <c:v>12.34</c:v>
                </c:pt>
                <c:pt idx="61">
                  <c:v>12.34</c:v>
                </c:pt>
                <c:pt idx="62">
                  <c:v>12.34</c:v>
                </c:pt>
                <c:pt idx="63">
                  <c:v>12.34</c:v>
                </c:pt>
                <c:pt idx="64">
                  <c:v>12.34</c:v>
                </c:pt>
                <c:pt idx="65">
                  <c:v>12.34</c:v>
                </c:pt>
                <c:pt idx="66">
                  <c:v>12.34</c:v>
                </c:pt>
                <c:pt idx="67">
                  <c:v>12.34</c:v>
                </c:pt>
                <c:pt idx="68">
                  <c:v>12.34</c:v>
                </c:pt>
                <c:pt idx="69">
                  <c:v>12.06</c:v>
                </c:pt>
                <c:pt idx="70">
                  <c:v>12.06</c:v>
                </c:pt>
                <c:pt idx="71">
                  <c:v>12.06</c:v>
                </c:pt>
                <c:pt idx="72">
                  <c:v>12.06</c:v>
                </c:pt>
                <c:pt idx="73">
                  <c:v>12.06</c:v>
                </c:pt>
                <c:pt idx="74">
                  <c:v>12.06</c:v>
                </c:pt>
                <c:pt idx="75">
                  <c:v>12.06</c:v>
                </c:pt>
                <c:pt idx="76">
                  <c:v>12.06</c:v>
                </c:pt>
                <c:pt idx="77">
                  <c:v>12.06</c:v>
                </c:pt>
                <c:pt idx="78">
                  <c:v>12.06</c:v>
                </c:pt>
                <c:pt idx="79">
                  <c:v>12.06</c:v>
                </c:pt>
                <c:pt idx="80">
                  <c:v>12.06</c:v>
                </c:pt>
                <c:pt idx="81">
                  <c:v>12.06</c:v>
                </c:pt>
                <c:pt idx="82">
                  <c:v>11.95</c:v>
                </c:pt>
                <c:pt idx="83">
                  <c:v>11.95</c:v>
                </c:pt>
                <c:pt idx="84">
                  <c:v>11.95</c:v>
                </c:pt>
                <c:pt idx="85">
                  <c:v>11.95</c:v>
                </c:pt>
                <c:pt idx="86">
                  <c:v>11.95</c:v>
                </c:pt>
                <c:pt idx="87">
                  <c:v>11.95</c:v>
                </c:pt>
                <c:pt idx="88">
                  <c:v>11.95</c:v>
                </c:pt>
                <c:pt idx="89">
                  <c:v>11.95</c:v>
                </c:pt>
                <c:pt idx="90">
                  <c:v>11.95</c:v>
                </c:pt>
                <c:pt idx="91">
                  <c:v>11.95</c:v>
                </c:pt>
                <c:pt idx="92">
                  <c:v>11.95</c:v>
                </c:pt>
                <c:pt idx="93">
                  <c:v>11.95</c:v>
                </c:pt>
                <c:pt idx="94">
                  <c:v>11.95</c:v>
                </c:pt>
                <c:pt idx="95">
                  <c:v>11.95</c:v>
                </c:pt>
                <c:pt idx="96">
                  <c:v>11.88</c:v>
                </c:pt>
                <c:pt idx="97">
                  <c:v>11.88</c:v>
                </c:pt>
                <c:pt idx="98">
                  <c:v>11.88</c:v>
                </c:pt>
                <c:pt idx="99">
                  <c:v>11.88</c:v>
                </c:pt>
                <c:pt idx="100">
                  <c:v>11.88</c:v>
                </c:pt>
                <c:pt idx="101">
                  <c:v>11.88</c:v>
                </c:pt>
                <c:pt idx="102">
                  <c:v>11.88</c:v>
                </c:pt>
                <c:pt idx="103">
                  <c:v>11.88</c:v>
                </c:pt>
                <c:pt idx="104">
                  <c:v>11.88</c:v>
                </c:pt>
                <c:pt idx="105">
                  <c:v>11.88</c:v>
                </c:pt>
                <c:pt idx="106">
                  <c:v>11.88</c:v>
                </c:pt>
                <c:pt idx="107">
                  <c:v>11.88</c:v>
                </c:pt>
                <c:pt idx="108">
                  <c:v>11.88</c:v>
                </c:pt>
                <c:pt idx="109">
                  <c:v>11.94</c:v>
                </c:pt>
                <c:pt idx="110">
                  <c:v>11.94</c:v>
                </c:pt>
                <c:pt idx="111">
                  <c:v>11.94</c:v>
                </c:pt>
                <c:pt idx="112">
                  <c:v>11.94</c:v>
                </c:pt>
                <c:pt idx="113">
                  <c:v>11.94</c:v>
                </c:pt>
                <c:pt idx="114">
                  <c:v>11.94</c:v>
                </c:pt>
                <c:pt idx="115">
                  <c:v>11.94</c:v>
                </c:pt>
                <c:pt idx="116">
                  <c:v>11.94</c:v>
                </c:pt>
                <c:pt idx="117">
                  <c:v>11.94</c:v>
                </c:pt>
                <c:pt idx="118">
                  <c:v>11.94</c:v>
                </c:pt>
                <c:pt idx="119">
                  <c:v>11.94</c:v>
                </c:pt>
                <c:pt idx="120">
                  <c:v>11.94</c:v>
                </c:pt>
                <c:pt idx="121">
                  <c:v>11.95</c:v>
                </c:pt>
                <c:pt idx="122">
                  <c:v>11.95</c:v>
                </c:pt>
                <c:pt idx="123">
                  <c:v>11.95</c:v>
                </c:pt>
                <c:pt idx="124">
                  <c:v>11.95</c:v>
                </c:pt>
                <c:pt idx="125">
                  <c:v>11.95</c:v>
                </c:pt>
                <c:pt idx="126">
                  <c:v>11.95</c:v>
                </c:pt>
                <c:pt idx="127">
                  <c:v>11.95</c:v>
                </c:pt>
                <c:pt idx="128">
                  <c:v>11.95</c:v>
                </c:pt>
                <c:pt idx="129">
                  <c:v>11.95</c:v>
                </c:pt>
                <c:pt idx="130">
                  <c:v>11.95</c:v>
                </c:pt>
                <c:pt idx="131">
                  <c:v>11.95</c:v>
                </c:pt>
                <c:pt idx="132">
                  <c:v>11.95</c:v>
                </c:pt>
                <c:pt idx="133">
                  <c:v>11.95</c:v>
                </c:pt>
                <c:pt idx="134">
                  <c:v>11.95</c:v>
                </c:pt>
                <c:pt idx="135">
                  <c:v>11.88</c:v>
                </c:pt>
                <c:pt idx="136">
                  <c:v>11.88</c:v>
                </c:pt>
                <c:pt idx="137">
                  <c:v>11.88</c:v>
                </c:pt>
                <c:pt idx="138">
                  <c:v>11.88</c:v>
                </c:pt>
                <c:pt idx="139">
                  <c:v>11.88</c:v>
                </c:pt>
                <c:pt idx="140">
                  <c:v>11.88</c:v>
                </c:pt>
                <c:pt idx="141">
                  <c:v>11.88</c:v>
                </c:pt>
                <c:pt idx="142">
                  <c:v>11.88</c:v>
                </c:pt>
                <c:pt idx="143">
                  <c:v>11.88</c:v>
                </c:pt>
                <c:pt idx="144">
                  <c:v>11.88</c:v>
                </c:pt>
                <c:pt idx="145">
                  <c:v>11.88</c:v>
                </c:pt>
                <c:pt idx="146">
                  <c:v>11.88</c:v>
                </c:pt>
                <c:pt idx="147">
                  <c:v>11.88</c:v>
                </c:pt>
                <c:pt idx="148">
                  <c:v>11.85</c:v>
                </c:pt>
                <c:pt idx="149">
                  <c:v>11.85</c:v>
                </c:pt>
                <c:pt idx="150">
                  <c:v>11.85</c:v>
                </c:pt>
                <c:pt idx="151">
                  <c:v>11.85</c:v>
                </c:pt>
                <c:pt idx="152">
                  <c:v>11.85</c:v>
                </c:pt>
                <c:pt idx="153">
                  <c:v>11.85</c:v>
                </c:pt>
                <c:pt idx="154">
                  <c:v>11.85</c:v>
                </c:pt>
                <c:pt idx="155">
                  <c:v>11.85</c:v>
                </c:pt>
                <c:pt idx="156">
                  <c:v>11.85</c:v>
                </c:pt>
                <c:pt idx="157">
                  <c:v>11.85</c:v>
                </c:pt>
                <c:pt idx="158">
                  <c:v>11.85</c:v>
                </c:pt>
                <c:pt idx="159">
                  <c:v>11.85</c:v>
                </c:pt>
                <c:pt idx="160">
                  <c:v>11.85</c:v>
                </c:pt>
                <c:pt idx="161">
                  <c:v>11.83</c:v>
                </c:pt>
                <c:pt idx="162">
                  <c:v>11.83</c:v>
                </c:pt>
                <c:pt idx="163">
                  <c:v>11.83</c:v>
                </c:pt>
                <c:pt idx="164">
                  <c:v>11.83</c:v>
                </c:pt>
                <c:pt idx="165">
                  <c:v>11.83</c:v>
                </c:pt>
                <c:pt idx="166">
                  <c:v>11.83</c:v>
                </c:pt>
                <c:pt idx="167">
                  <c:v>11.83</c:v>
                </c:pt>
                <c:pt idx="168">
                  <c:v>11.83</c:v>
                </c:pt>
                <c:pt idx="169">
                  <c:v>11.83</c:v>
                </c:pt>
                <c:pt idx="170">
                  <c:v>11.83</c:v>
                </c:pt>
                <c:pt idx="171">
                  <c:v>11.83</c:v>
                </c:pt>
                <c:pt idx="172">
                  <c:v>11.83</c:v>
                </c:pt>
                <c:pt idx="173">
                  <c:v>11.83</c:v>
                </c:pt>
                <c:pt idx="174">
                  <c:v>11.83</c:v>
                </c:pt>
                <c:pt idx="175">
                  <c:v>11.83</c:v>
                </c:pt>
                <c:pt idx="176">
                  <c:v>11.83</c:v>
                </c:pt>
                <c:pt idx="177">
                  <c:v>11.83</c:v>
                </c:pt>
                <c:pt idx="178">
                  <c:v>11.83</c:v>
                </c:pt>
                <c:pt idx="179">
                  <c:v>11.83</c:v>
                </c:pt>
                <c:pt idx="180">
                  <c:v>11.83</c:v>
                </c:pt>
                <c:pt idx="181">
                  <c:v>11.83</c:v>
                </c:pt>
                <c:pt idx="182">
                  <c:v>11.83</c:v>
                </c:pt>
                <c:pt idx="183">
                  <c:v>11.83</c:v>
                </c:pt>
                <c:pt idx="184">
                  <c:v>11.83</c:v>
                </c:pt>
                <c:pt idx="185">
                  <c:v>11.83</c:v>
                </c:pt>
                <c:pt idx="186">
                  <c:v>11.83</c:v>
                </c:pt>
                <c:pt idx="187">
                  <c:v>11.82</c:v>
                </c:pt>
                <c:pt idx="188">
                  <c:v>11.82</c:v>
                </c:pt>
                <c:pt idx="189">
                  <c:v>11.82</c:v>
                </c:pt>
                <c:pt idx="190">
                  <c:v>11.82</c:v>
                </c:pt>
                <c:pt idx="191">
                  <c:v>11.82</c:v>
                </c:pt>
                <c:pt idx="192">
                  <c:v>11.82</c:v>
                </c:pt>
                <c:pt idx="193">
                  <c:v>11.82</c:v>
                </c:pt>
                <c:pt idx="194">
                  <c:v>11.82</c:v>
                </c:pt>
                <c:pt idx="195">
                  <c:v>11.82</c:v>
                </c:pt>
                <c:pt idx="196">
                  <c:v>11.82</c:v>
                </c:pt>
                <c:pt idx="197">
                  <c:v>11.82</c:v>
                </c:pt>
                <c:pt idx="198">
                  <c:v>11.82</c:v>
                </c:pt>
                <c:pt idx="199">
                  <c:v>11.82</c:v>
                </c:pt>
                <c:pt idx="200">
                  <c:v>11.99</c:v>
                </c:pt>
                <c:pt idx="201">
                  <c:v>11.99</c:v>
                </c:pt>
                <c:pt idx="202">
                  <c:v>11.99</c:v>
                </c:pt>
                <c:pt idx="203">
                  <c:v>11.99</c:v>
                </c:pt>
                <c:pt idx="204">
                  <c:v>11.99</c:v>
                </c:pt>
                <c:pt idx="205">
                  <c:v>11.99</c:v>
                </c:pt>
                <c:pt idx="206">
                  <c:v>11.99</c:v>
                </c:pt>
                <c:pt idx="207">
                  <c:v>11.99</c:v>
                </c:pt>
                <c:pt idx="208">
                  <c:v>11.99</c:v>
                </c:pt>
                <c:pt idx="209">
                  <c:v>11.99</c:v>
                </c:pt>
                <c:pt idx="210">
                  <c:v>11.99</c:v>
                </c:pt>
                <c:pt idx="211">
                  <c:v>11.99</c:v>
                </c:pt>
                <c:pt idx="212">
                  <c:v>11.99</c:v>
                </c:pt>
                <c:pt idx="213">
                  <c:v>11.98</c:v>
                </c:pt>
                <c:pt idx="214">
                  <c:v>11.98</c:v>
                </c:pt>
                <c:pt idx="215">
                  <c:v>11.98</c:v>
                </c:pt>
                <c:pt idx="216">
                  <c:v>11.98</c:v>
                </c:pt>
                <c:pt idx="217">
                  <c:v>11.98</c:v>
                </c:pt>
                <c:pt idx="218">
                  <c:v>11.98</c:v>
                </c:pt>
                <c:pt idx="219">
                  <c:v>11.98</c:v>
                </c:pt>
                <c:pt idx="220">
                  <c:v>11.98</c:v>
                </c:pt>
                <c:pt idx="221">
                  <c:v>11.98</c:v>
                </c:pt>
                <c:pt idx="222">
                  <c:v>11.98</c:v>
                </c:pt>
                <c:pt idx="223">
                  <c:v>11.98</c:v>
                </c:pt>
                <c:pt idx="224">
                  <c:v>11.98</c:v>
                </c:pt>
                <c:pt idx="225">
                  <c:v>11.98</c:v>
                </c:pt>
                <c:pt idx="226">
                  <c:v>12.04</c:v>
                </c:pt>
                <c:pt idx="227">
                  <c:v>12.04</c:v>
                </c:pt>
                <c:pt idx="228">
                  <c:v>12.04</c:v>
                </c:pt>
                <c:pt idx="229">
                  <c:v>12.04</c:v>
                </c:pt>
                <c:pt idx="230">
                  <c:v>12.04</c:v>
                </c:pt>
                <c:pt idx="231">
                  <c:v>12.04</c:v>
                </c:pt>
                <c:pt idx="232">
                  <c:v>12.04</c:v>
                </c:pt>
                <c:pt idx="233">
                  <c:v>12.04</c:v>
                </c:pt>
                <c:pt idx="234">
                  <c:v>12.04</c:v>
                </c:pt>
                <c:pt idx="235">
                  <c:v>12.04</c:v>
                </c:pt>
                <c:pt idx="236">
                  <c:v>12.04</c:v>
                </c:pt>
                <c:pt idx="237">
                  <c:v>12.04</c:v>
                </c:pt>
                <c:pt idx="238">
                  <c:v>12.04</c:v>
                </c:pt>
                <c:pt idx="239">
                  <c:v>12.1</c:v>
                </c:pt>
                <c:pt idx="240">
                  <c:v>12.1</c:v>
                </c:pt>
                <c:pt idx="241">
                  <c:v>12.1</c:v>
                </c:pt>
                <c:pt idx="242">
                  <c:v>12.1</c:v>
                </c:pt>
                <c:pt idx="243">
                  <c:v>12.1</c:v>
                </c:pt>
                <c:pt idx="244">
                  <c:v>12.1</c:v>
                </c:pt>
                <c:pt idx="245">
                  <c:v>12.1</c:v>
                </c:pt>
                <c:pt idx="246">
                  <c:v>12.1</c:v>
                </c:pt>
                <c:pt idx="247">
                  <c:v>12.1</c:v>
                </c:pt>
                <c:pt idx="248">
                  <c:v>12.1</c:v>
                </c:pt>
                <c:pt idx="249">
                  <c:v>12.1</c:v>
                </c:pt>
                <c:pt idx="250">
                  <c:v>12.1</c:v>
                </c:pt>
                <c:pt idx="251">
                  <c:v>12.1</c:v>
                </c:pt>
                <c:pt idx="252">
                  <c:v>12.22</c:v>
                </c:pt>
                <c:pt idx="253">
                  <c:v>12.22</c:v>
                </c:pt>
                <c:pt idx="254">
                  <c:v>12.22</c:v>
                </c:pt>
                <c:pt idx="255">
                  <c:v>12.22</c:v>
                </c:pt>
                <c:pt idx="256">
                  <c:v>12.22</c:v>
                </c:pt>
                <c:pt idx="257">
                  <c:v>12.22</c:v>
                </c:pt>
                <c:pt idx="258">
                  <c:v>12.22</c:v>
                </c:pt>
                <c:pt idx="259">
                  <c:v>12.22</c:v>
                </c:pt>
                <c:pt idx="260">
                  <c:v>12.22</c:v>
                </c:pt>
                <c:pt idx="261">
                  <c:v>12.22</c:v>
                </c:pt>
                <c:pt idx="262">
                  <c:v>12.22</c:v>
                </c:pt>
                <c:pt idx="263">
                  <c:v>12.22</c:v>
                </c:pt>
                <c:pt idx="264">
                  <c:v>12.22</c:v>
                </c:pt>
                <c:pt idx="265">
                  <c:v>12.31</c:v>
                </c:pt>
                <c:pt idx="266">
                  <c:v>12.31</c:v>
                </c:pt>
                <c:pt idx="267">
                  <c:v>12.31</c:v>
                </c:pt>
                <c:pt idx="268">
                  <c:v>12.31</c:v>
                </c:pt>
                <c:pt idx="269">
                  <c:v>12.31</c:v>
                </c:pt>
                <c:pt idx="270">
                  <c:v>12.31</c:v>
                </c:pt>
                <c:pt idx="271">
                  <c:v>12.31</c:v>
                </c:pt>
                <c:pt idx="272">
                  <c:v>12.31</c:v>
                </c:pt>
                <c:pt idx="273">
                  <c:v>12.31</c:v>
                </c:pt>
                <c:pt idx="274">
                  <c:v>12.31</c:v>
                </c:pt>
                <c:pt idx="275">
                  <c:v>12.31</c:v>
                </c:pt>
                <c:pt idx="276">
                  <c:v>12.31</c:v>
                </c:pt>
                <c:pt idx="277">
                  <c:v>12.31</c:v>
                </c:pt>
                <c:pt idx="278">
                  <c:v>12.31</c:v>
                </c:pt>
                <c:pt idx="279">
                  <c:v>12.16</c:v>
                </c:pt>
                <c:pt idx="280">
                  <c:v>12.16</c:v>
                </c:pt>
                <c:pt idx="281">
                  <c:v>12.16</c:v>
                </c:pt>
                <c:pt idx="282">
                  <c:v>12.16</c:v>
                </c:pt>
                <c:pt idx="283">
                  <c:v>12.16</c:v>
                </c:pt>
                <c:pt idx="284">
                  <c:v>12.16</c:v>
                </c:pt>
                <c:pt idx="285">
                  <c:v>12.16</c:v>
                </c:pt>
                <c:pt idx="286">
                  <c:v>12.16</c:v>
                </c:pt>
                <c:pt idx="287">
                  <c:v>12.16</c:v>
                </c:pt>
                <c:pt idx="288">
                  <c:v>12.16</c:v>
                </c:pt>
                <c:pt idx="289">
                  <c:v>12.16</c:v>
                </c:pt>
                <c:pt idx="290">
                  <c:v>12.16</c:v>
                </c:pt>
                <c:pt idx="291">
                  <c:v>12.51</c:v>
                </c:pt>
                <c:pt idx="292">
                  <c:v>12.51</c:v>
                </c:pt>
                <c:pt idx="293">
                  <c:v>12.51</c:v>
                </c:pt>
                <c:pt idx="294">
                  <c:v>12.51</c:v>
                </c:pt>
                <c:pt idx="295">
                  <c:v>12.51</c:v>
                </c:pt>
                <c:pt idx="296">
                  <c:v>12.51</c:v>
                </c:pt>
                <c:pt idx="297">
                  <c:v>12.51</c:v>
                </c:pt>
                <c:pt idx="298">
                  <c:v>12.51</c:v>
                </c:pt>
                <c:pt idx="299">
                  <c:v>12.51</c:v>
                </c:pt>
                <c:pt idx="300">
                  <c:v>12.51</c:v>
                </c:pt>
                <c:pt idx="301">
                  <c:v>12.51</c:v>
                </c:pt>
                <c:pt idx="302">
                  <c:v>12.51</c:v>
                </c:pt>
                <c:pt idx="303">
                  <c:v>12.51</c:v>
                </c:pt>
                <c:pt idx="304">
                  <c:v>12.41</c:v>
                </c:pt>
                <c:pt idx="305">
                  <c:v>12.41</c:v>
                </c:pt>
                <c:pt idx="306">
                  <c:v>12.41</c:v>
                </c:pt>
                <c:pt idx="307">
                  <c:v>12.41</c:v>
                </c:pt>
                <c:pt idx="308">
                  <c:v>12.41</c:v>
                </c:pt>
                <c:pt idx="309">
                  <c:v>12.41</c:v>
                </c:pt>
                <c:pt idx="310">
                  <c:v>12.41</c:v>
                </c:pt>
                <c:pt idx="311">
                  <c:v>12.41</c:v>
                </c:pt>
                <c:pt idx="312">
                  <c:v>12.41</c:v>
                </c:pt>
                <c:pt idx="313">
                  <c:v>12.41</c:v>
                </c:pt>
                <c:pt idx="314">
                  <c:v>12.41</c:v>
                </c:pt>
                <c:pt idx="315">
                  <c:v>12.41</c:v>
                </c:pt>
                <c:pt idx="316">
                  <c:v>12.41</c:v>
                </c:pt>
                <c:pt idx="317">
                  <c:v>12.54</c:v>
                </c:pt>
                <c:pt idx="318">
                  <c:v>12.54</c:v>
                </c:pt>
                <c:pt idx="319">
                  <c:v>12.54</c:v>
                </c:pt>
                <c:pt idx="320">
                  <c:v>12.54</c:v>
                </c:pt>
                <c:pt idx="321">
                  <c:v>12.54</c:v>
                </c:pt>
                <c:pt idx="322">
                  <c:v>12.54</c:v>
                </c:pt>
                <c:pt idx="323">
                  <c:v>12.54</c:v>
                </c:pt>
                <c:pt idx="324">
                  <c:v>12.54</c:v>
                </c:pt>
                <c:pt idx="325">
                  <c:v>12.54</c:v>
                </c:pt>
                <c:pt idx="326">
                  <c:v>12.54</c:v>
                </c:pt>
                <c:pt idx="327">
                  <c:v>12.54</c:v>
                </c:pt>
                <c:pt idx="328">
                  <c:v>12.54</c:v>
                </c:pt>
                <c:pt idx="329">
                  <c:v>12.54</c:v>
                </c:pt>
                <c:pt idx="330">
                  <c:v>12.77</c:v>
                </c:pt>
                <c:pt idx="331">
                  <c:v>12.77</c:v>
                </c:pt>
                <c:pt idx="332">
                  <c:v>12.77</c:v>
                </c:pt>
                <c:pt idx="333">
                  <c:v>12.77</c:v>
                </c:pt>
                <c:pt idx="334">
                  <c:v>12.77</c:v>
                </c:pt>
                <c:pt idx="335">
                  <c:v>12.77</c:v>
                </c:pt>
                <c:pt idx="336">
                  <c:v>12.77</c:v>
                </c:pt>
                <c:pt idx="337">
                  <c:v>12.77</c:v>
                </c:pt>
                <c:pt idx="338">
                  <c:v>12.77</c:v>
                </c:pt>
                <c:pt idx="339">
                  <c:v>12.77</c:v>
                </c:pt>
                <c:pt idx="340">
                  <c:v>12.77</c:v>
                </c:pt>
                <c:pt idx="341">
                  <c:v>12.77</c:v>
                </c:pt>
                <c:pt idx="342">
                  <c:v>12.77</c:v>
                </c:pt>
                <c:pt idx="343">
                  <c:v>13.08</c:v>
                </c:pt>
                <c:pt idx="344">
                  <c:v>13.08</c:v>
                </c:pt>
                <c:pt idx="345">
                  <c:v>13.08</c:v>
                </c:pt>
                <c:pt idx="346">
                  <c:v>13.08</c:v>
                </c:pt>
                <c:pt idx="347">
                  <c:v>13.08</c:v>
                </c:pt>
                <c:pt idx="348">
                  <c:v>13.08</c:v>
                </c:pt>
                <c:pt idx="349">
                  <c:v>13.08</c:v>
                </c:pt>
                <c:pt idx="350">
                  <c:v>13.08</c:v>
                </c:pt>
                <c:pt idx="351">
                  <c:v>13.08</c:v>
                </c:pt>
                <c:pt idx="352">
                  <c:v>13.08</c:v>
                </c:pt>
                <c:pt idx="353">
                  <c:v>13.08</c:v>
                </c:pt>
                <c:pt idx="354">
                  <c:v>13.08</c:v>
                </c:pt>
                <c:pt idx="355">
                  <c:v>13.08</c:v>
                </c:pt>
                <c:pt idx="356">
                  <c:v>13.16</c:v>
                </c:pt>
                <c:pt idx="357">
                  <c:v>13.16</c:v>
                </c:pt>
                <c:pt idx="358">
                  <c:v>13.16</c:v>
                </c:pt>
                <c:pt idx="359">
                  <c:v>13.16</c:v>
                </c:pt>
                <c:pt idx="360">
                  <c:v>13.16</c:v>
                </c:pt>
                <c:pt idx="361">
                  <c:v>13.16</c:v>
                </c:pt>
                <c:pt idx="362">
                  <c:v>13.16</c:v>
                </c:pt>
                <c:pt idx="363">
                  <c:v>13.16</c:v>
                </c:pt>
                <c:pt idx="364">
                  <c:v>13.16</c:v>
                </c:pt>
                <c:pt idx="365">
                  <c:v>13.16</c:v>
                </c:pt>
                <c:pt idx="366">
                  <c:v>13.16</c:v>
                </c:pt>
                <c:pt idx="367">
                  <c:v>13.16</c:v>
                </c:pt>
                <c:pt idx="368">
                  <c:v>13.16</c:v>
                </c:pt>
                <c:pt idx="369">
                  <c:v>13.16</c:v>
                </c:pt>
                <c:pt idx="370">
                  <c:v>13.63</c:v>
                </c:pt>
                <c:pt idx="371">
                  <c:v>13.63</c:v>
                </c:pt>
                <c:pt idx="372">
                  <c:v>13.63</c:v>
                </c:pt>
                <c:pt idx="373">
                  <c:v>13.63</c:v>
                </c:pt>
                <c:pt idx="374">
                  <c:v>13.63</c:v>
                </c:pt>
                <c:pt idx="375">
                  <c:v>13.63</c:v>
                </c:pt>
                <c:pt idx="376">
                  <c:v>13.63</c:v>
                </c:pt>
                <c:pt idx="377">
                  <c:v>13.63</c:v>
                </c:pt>
                <c:pt idx="378">
                  <c:v>13.63</c:v>
                </c:pt>
                <c:pt idx="379">
                  <c:v>13.63</c:v>
                </c:pt>
                <c:pt idx="380">
                  <c:v>13.63</c:v>
                </c:pt>
                <c:pt idx="381">
                  <c:v>13.63</c:v>
                </c:pt>
                <c:pt idx="382">
                  <c:v>14.14</c:v>
                </c:pt>
                <c:pt idx="383">
                  <c:v>14.14</c:v>
                </c:pt>
                <c:pt idx="384">
                  <c:v>14.14</c:v>
                </c:pt>
                <c:pt idx="385">
                  <c:v>14.14</c:v>
                </c:pt>
                <c:pt idx="386">
                  <c:v>14.14</c:v>
                </c:pt>
                <c:pt idx="387">
                  <c:v>14.14</c:v>
                </c:pt>
                <c:pt idx="388">
                  <c:v>14.14</c:v>
                </c:pt>
                <c:pt idx="389">
                  <c:v>14.14</c:v>
                </c:pt>
                <c:pt idx="390">
                  <c:v>14.14</c:v>
                </c:pt>
                <c:pt idx="391">
                  <c:v>14.14</c:v>
                </c:pt>
                <c:pt idx="392">
                  <c:v>14.14</c:v>
                </c:pt>
                <c:pt idx="393">
                  <c:v>14.14</c:v>
                </c:pt>
                <c:pt idx="394">
                  <c:v>14.14</c:v>
                </c:pt>
                <c:pt idx="395">
                  <c:v>14.38</c:v>
                </c:pt>
                <c:pt idx="396">
                  <c:v>14.38</c:v>
                </c:pt>
                <c:pt idx="397">
                  <c:v>14.38</c:v>
                </c:pt>
                <c:pt idx="398">
                  <c:v>14.38</c:v>
                </c:pt>
                <c:pt idx="399">
                  <c:v>14.38</c:v>
                </c:pt>
                <c:pt idx="400">
                  <c:v>14.38</c:v>
                </c:pt>
                <c:pt idx="401">
                  <c:v>14.38</c:v>
                </c:pt>
                <c:pt idx="402">
                  <c:v>14.38</c:v>
                </c:pt>
                <c:pt idx="403">
                  <c:v>14.38</c:v>
                </c:pt>
                <c:pt idx="404">
                  <c:v>14.38</c:v>
                </c:pt>
                <c:pt idx="405">
                  <c:v>14.38</c:v>
                </c:pt>
                <c:pt idx="406">
                  <c:v>14.38</c:v>
                </c:pt>
                <c:pt idx="407">
                  <c:v>14.38</c:v>
                </c:pt>
                <c:pt idx="408">
                  <c:v>14.38</c:v>
                </c:pt>
                <c:pt idx="409">
                  <c:v>14.73</c:v>
                </c:pt>
                <c:pt idx="410">
                  <c:v>14.73</c:v>
                </c:pt>
                <c:pt idx="411">
                  <c:v>14.73</c:v>
                </c:pt>
                <c:pt idx="412">
                  <c:v>14.73</c:v>
                </c:pt>
                <c:pt idx="413">
                  <c:v>14.73</c:v>
                </c:pt>
                <c:pt idx="414">
                  <c:v>14.73</c:v>
                </c:pt>
                <c:pt idx="415">
                  <c:v>14.73</c:v>
                </c:pt>
                <c:pt idx="416">
                  <c:v>14.73</c:v>
                </c:pt>
                <c:pt idx="417">
                  <c:v>14.73</c:v>
                </c:pt>
                <c:pt idx="418">
                  <c:v>14.73</c:v>
                </c:pt>
                <c:pt idx="419">
                  <c:v>14.73</c:v>
                </c:pt>
                <c:pt idx="420">
                  <c:v>14.73</c:v>
                </c:pt>
                <c:pt idx="421">
                  <c:v>14.73</c:v>
                </c:pt>
                <c:pt idx="422">
                  <c:v>15.09</c:v>
                </c:pt>
                <c:pt idx="423">
                  <c:v>15.09</c:v>
                </c:pt>
                <c:pt idx="424">
                  <c:v>15.09</c:v>
                </c:pt>
                <c:pt idx="425">
                  <c:v>15.09</c:v>
                </c:pt>
                <c:pt idx="426">
                  <c:v>15.09</c:v>
                </c:pt>
                <c:pt idx="427">
                  <c:v>15.09</c:v>
                </c:pt>
                <c:pt idx="428">
                  <c:v>15.09</c:v>
                </c:pt>
                <c:pt idx="429">
                  <c:v>15.09</c:v>
                </c:pt>
                <c:pt idx="430">
                  <c:v>15.09</c:v>
                </c:pt>
                <c:pt idx="431">
                  <c:v>15.09</c:v>
                </c:pt>
                <c:pt idx="432">
                  <c:v>15.09</c:v>
                </c:pt>
                <c:pt idx="433">
                  <c:v>15.09</c:v>
                </c:pt>
                <c:pt idx="434">
                  <c:v>15.13</c:v>
                </c:pt>
                <c:pt idx="435">
                  <c:v>15.13</c:v>
                </c:pt>
                <c:pt idx="436">
                  <c:v>15.13</c:v>
                </c:pt>
                <c:pt idx="437">
                  <c:v>15.13</c:v>
                </c:pt>
                <c:pt idx="438">
                  <c:v>15.13</c:v>
                </c:pt>
                <c:pt idx="439">
                  <c:v>15.13</c:v>
                </c:pt>
                <c:pt idx="440">
                  <c:v>15.13</c:v>
                </c:pt>
                <c:pt idx="441">
                  <c:v>15.13</c:v>
                </c:pt>
                <c:pt idx="442">
                  <c:v>15.13</c:v>
                </c:pt>
                <c:pt idx="443">
                  <c:v>15.13</c:v>
                </c:pt>
                <c:pt idx="444">
                  <c:v>15.13</c:v>
                </c:pt>
                <c:pt idx="445">
                  <c:v>15.13</c:v>
                </c:pt>
                <c:pt idx="446">
                  <c:v>15.13</c:v>
                </c:pt>
                <c:pt idx="447">
                  <c:v>15.13</c:v>
                </c:pt>
                <c:pt idx="448">
                  <c:v>15.1</c:v>
                </c:pt>
                <c:pt idx="449">
                  <c:v>15.1</c:v>
                </c:pt>
                <c:pt idx="450">
                  <c:v>15.1</c:v>
                </c:pt>
                <c:pt idx="451">
                  <c:v>15.1</c:v>
                </c:pt>
                <c:pt idx="452">
                  <c:v>15.1</c:v>
                </c:pt>
                <c:pt idx="453">
                  <c:v>15.1</c:v>
                </c:pt>
                <c:pt idx="454">
                  <c:v>15.1</c:v>
                </c:pt>
                <c:pt idx="455">
                  <c:v>15.1</c:v>
                </c:pt>
                <c:pt idx="456">
                  <c:v>15.1</c:v>
                </c:pt>
                <c:pt idx="457">
                  <c:v>15.1</c:v>
                </c:pt>
                <c:pt idx="458">
                  <c:v>15.1</c:v>
                </c:pt>
                <c:pt idx="459">
                  <c:v>15.1</c:v>
                </c:pt>
                <c:pt idx="460">
                  <c:v>15.1</c:v>
                </c:pt>
                <c:pt idx="461">
                  <c:v>14.87</c:v>
                </c:pt>
                <c:pt idx="462">
                  <c:v>14.87</c:v>
                </c:pt>
                <c:pt idx="463">
                  <c:v>14.87</c:v>
                </c:pt>
                <c:pt idx="464">
                  <c:v>14.87</c:v>
                </c:pt>
                <c:pt idx="465">
                  <c:v>14.87</c:v>
                </c:pt>
                <c:pt idx="466">
                  <c:v>14.87</c:v>
                </c:pt>
                <c:pt idx="467">
                  <c:v>14.87</c:v>
                </c:pt>
                <c:pt idx="468">
                  <c:v>14.87</c:v>
                </c:pt>
                <c:pt idx="469">
                  <c:v>14.87</c:v>
                </c:pt>
                <c:pt idx="470">
                  <c:v>14.87</c:v>
                </c:pt>
                <c:pt idx="471">
                  <c:v>14.87</c:v>
                </c:pt>
                <c:pt idx="472">
                  <c:v>14.87</c:v>
                </c:pt>
                <c:pt idx="473">
                  <c:v>14.87</c:v>
                </c:pt>
                <c:pt idx="474">
                  <c:v>15.09</c:v>
                </c:pt>
                <c:pt idx="475">
                  <c:v>15.09</c:v>
                </c:pt>
                <c:pt idx="476">
                  <c:v>15.09</c:v>
                </c:pt>
                <c:pt idx="477">
                  <c:v>15.09</c:v>
                </c:pt>
                <c:pt idx="478">
                  <c:v>15.09</c:v>
                </c:pt>
                <c:pt idx="479">
                  <c:v>15.09</c:v>
                </c:pt>
                <c:pt idx="480">
                  <c:v>15.09</c:v>
                </c:pt>
                <c:pt idx="481">
                  <c:v>15.09</c:v>
                </c:pt>
                <c:pt idx="482">
                  <c:v>15.09</c:v>
                </c:pt>
                <c:pt idx="483">
                  <c:v>15.09</c:v>
                </c:pt>
                <c:pt idx="484">
                  <c:v>15.09</c:v>
                </c:pt>
                <c:pt idx="485">
                  <c:v>15.09</c:v>
                </c:pt>
                <c:pt idx="486">
                  <c:v>15.09</c:v>
                </c:pt>
                <c:pt idx="487">
                  <c:v>14.52</c:v>
                </c:pt>
                <c:pt idx="488">
                  <c:v>14.52</c:v>
                </c:pt>
                <c:pt idx="489">
                  <c:v>14.52</c:v>
                </c:pt>
                <c:pt idx="490">
                  <c:v>14.52</c:v>
                </c:pt>
                <c:pt idx="491">
                  <c:v>14.52</c:v>
                </c:pt>
                <c:pt idx="492">
                  <c:v>14.52</c:v>
                </c:pt>
                <c:pt idx="493">
                  <c:v>14.52</c:v>
                </c:pt>
                <c:pt idx="494">
                  <c:v>14.52</c:v>
                </c:pt>
                <c:pt idx="495">
                  <c:v>14.52</c:v>
                </c:pt>
                <c:pt idx="496">
                  <c:v>14.52</c:v>
                </c:pt>
                <c:pt idx="497">
                  <c:v>14.52</c:v>
                </c:pt>
                <c:pt idx="498">
                  <c:v>14.52</c:v>
                </c:pt>
                <c:pt idx="499">
                  <c:v>14.52</c:v>
                </c:pt>
                <c:pt idx="500">
                  <c:v>14.58</c:v>
                </c:pt>
                <c:pt idx="501">
                  <c:v>14.58</c:v>
                </c:pt>
                <c:pt idx="502">
                  <c:v>14.58</c:v>
                </c:pt>
                <c:pt idx="503">
                  <c:v>14.58</c:v>
                </c:pt>
                <c:pt idx="504">
                  <c:v>14.58</c:v>
                </c:pt>
                <c:pt idx="505">
                  <c:v>14.58</c:v>
                </c:pt>
                <c:pt idx="506">
                  <c:v>14.58</c:v>
                </c:pt>
                <c:pt idx="507">
                  <c:v>14.58</c:v>
                </c:pt>
                <c:pt idx="508">
                  <c:v>14.58</c:v>
                </c:pt>
                <c:pt idx="509">
                  <c:v>14.58</c:v>
                </c:pt>
                <c:pt idx="510">
                  <c:v>14.58</c:v>
                </c:pt>
                <c:pt idx="511">
                  <c:v>14.58</c:v>
                </c:pt>
                <c:pt idx="512">
                  <c:v>14.58</c:v>
                </c:pt>
                <c:pt idx="513">
                  <c:v>14.65</c:v>
                </c:pt>
                <c:pt idx="514">
                  <c:v>14.65</c:v>
                </c:pt>
                <c:pt idx="515">
                  <c:v>14.65</c:v>
                </c:pt>
                <c:pt idx="516">
                  <c:v>14.65</c:v>
                </c:pt>
                <c:pt idx="517">
                  <c:v>14.65</c:v>
                </c:pt>
                <c:pt idx="518">
                  <c:v>14.65</c:v>
                </c:pt>
                <c:pt idx="519">
                  <c:v>14.65</c:v>
                </c:pt>
                <c:pt idx="520">
                  <c:v>14.65</c:v>
                </c:pt>
                <c:pt idx="521">
                  <c:v>14.65</c:v>
                </c:pt>
                <c:pt idx="522">
                  <c:v>14.65</c:v>
                </c:pt>
                <c:pt idx="523">
                  <c:v>14.65</c:v>
                </c:pt>
                <c:pt idx="524">
                  <c:v>14.65</c:v>
                </c:pt>
                <c:pt idx="525">
                  <c:v>14.65</c:v>
                </c:pt>
                <c:pt idx="526">
                  <c:v>14.75</c:v>
                </c:pt>
                <c:pt idx="527">
                  <c:v>14.75</c:v>
                </c:pt>
                <c:pt idx="528">
                  <c:v>14.75</c:v>
                </c:pt>
                <c:pt idx="529">
                  <c:v>14.75</c:v>
                </c:pt>
                <c:pt idx="530">
                  <c:v>14.75</c:v>
                </c:pt>
                <c:pt idx="531">
                  <c:v>14.75</c:v>
                </c:pt>
                <c:pt idx="532">
                  <c:v>14.75</c:v>
                </c:pt>
                <c:pt idx="533">
                  <c:v>14.75</c:v>
                </c:pt>
                <c:pt idx="534">
                  <c:v>14.75</c:v>
                </c:pt>
                <c:pt idx="535">
                  <c:v>14.75</c:v>
                </c:pt>
                <c:pt idx="536">
                  <c:v>14.75</c:v>
                </c:pt>
                <c:pt idx="537">
                  <c:v>14.75</c:v>
                </c:pt>
                <c:pt idx="538">
                  <c:v>14.75</c:v>
                </c:pt>
                <c:pt idx="539">
                  <c:v>14.61</c:v>
                </c:pt>
                <c:pt idx="540">
                  <c:v>14.61</c:v>
                </c:pt>
                <c:pt idx="541">
                  <c:v>14.61</c:v>
                </c:pt>
                <c:pt idx="542">
                  <c:v>14.61</c:v>
                </c:pt>
                <c:pt idx="543">
                  <c:v>14.61</c:v>
                </c:pt>
                <c:pt idx="544">
                  <c:v>14.61</c:v>
                </c:pt>
                <c:pt idx="545">
                  <c:v>14.61</c:v>
                </c:pt>
                <c:pt idx="546">
                  <c:v>14.61</c:v>
                </c:pt>
                <c:pt idx="547">
                  <c:v>14.61</c:v>
                </c:pt>
                <c:pt idx="548">
                  <c:v>14.61</c:v>
                </c:pt>
                <c:pt idx="549">
                  <c:v>14.61</c:v>
                </c:pt>
                <c:pt idx="550">
                  <c:v>14.61</c:v>
                </c:pt>
                <c:pt idx="551">
                  <c:v>14.61</c:v>
                </c:pt>
                <c:pt idx="552">
                  <c:v>14.54</c:v>
                </c:pt>
                <c:pt idx="553">
                  <c:v>14.54</c:v>
                </c:pt>
                <c:pt idx="554">
                  <c:v>14.54</c:v>
                </c:pt>
                <c:pt idx="555">
                  <c:v>14.54</c:v>
                </c:pt>
                <c:pt idx="556">
                  <c:v>14.54</c:v>
                </c:pt>
                <c:pt idx="557">
                  <c:v>14.54</c:v>
                </c:pt>
                <c:pt idx="558">
                  <c:v>14.54</c:v>
                </c:pt>
                <c:pt idx="559">
                  <c:v>14.54</c:v>
                </c:pt>
                <c:pt idx="560">
                  <c:v>14.54</c:v>
                </c:pt>
                <c:pt idx="561">
                  <c:v>14.54</c:v>
                </c:pt>
                <c:pt idx="562">
                  <c:v>14.54</c:v>
                </c:pt>
                <c:pt idx="563">
                  <c:v>14.54</c:v>
                </c:pt>
                <c:pt idx="564">
                  <c:v>14.54</c:v>
                </c:pt>
                <c:pt idx="565">
                  <c:v>14.51</c:v>
                </c:pt>
                <c:pt idx="566">
                  <c:v>14.51</c:v>
                </c:pt>
                <c:pt idx="567">
                  <c:v>14.51</c:v>
                </c:pt>
                <c:pt idx="568">
                  <c:v>14.51</c:v>
                </c:pt>
                <c:pt idx="569">
                  <c:v>14.51</c:v>
                </c:pt>
                <c:pt idx="570">
                  <c:v>14.51</c:v>
                </c:pt>
                <c:pt idx="571">
                  <c:v>14.51</c:v>
                </c:pt>
                <c:pt idx="572">
                  <c:v>14.51</c:v>
                </c:pt>
                <c:pt idx="573">
                  <c:v>14.51</c:v>
                </c:pt>
                <c:pt idx="574">
                  <c:v>14.51</c:v>
                </c:pt>
                <c:pt idx="575">
                  <c:v>14.51</c:v>
                </c:pt>
                <c:pt idx="576">
                  <c:v>14.51</c:v>
                </c:pt>
                <c:pt idx="577">
                  <c:v>14.51</c:v>
                </c:pt>
                <c:pt idx="578">
                  <c:v>14.56</c:v>
                </c:pt>
                <c:pt idx="579">
                  <c:v>14.56</c:v>
                </c:pt>
                <c:pt idx="580">
                  <c:v>14.56</c:v>
                </c:pt>
                <c:pt idx="581">
                  <c:v>14.56</c:v>
                </c:pt>
                <c:pt idx="582">
                  <c:v>14.56</c:v>
                </c:pt>
                <c:pt idx="583">
                  <c:v>14.56</c:v>
                </c:pt>
                <c:pt idx="584">
                  <c:v>14.56</c:v>
                </c:pt>
                <c:pt idx="585">
                  <c:v>14.56</c:v>
                </c:pt>
                <c:pt idx="586">
                  <c:v>14.56</c:v>
                </c:pt>
                <c:pt idx="587">
                  <c:v>14.56</c:v>
                </c:pt>
                <c:pt idx="588">
                  <c:v>14.56</c:v>
                </c:pt>
                <c:pt idx="589">
                  <c:v>14.56</c:v>
                </c:pt>
                <c:pt idx="590">
                  <c:v>14.56</c:v>
                </c:pt>
                <c:pt idx="591">
                  <c:v>15.13</c:v>
                </c:pt>
                <c:pt idx="592">
                  <c:v>15.13</c:v>
                </c:pt>
                <c:pt idx="593">
                  <c:v>15.13</c:v>
                </c:pt>
                <c:pt idx="594">
                  <c:v>15.13</c:v>
                </c:pt>
                <c:pt idx="595">
                  <c:v>15.13</c:v>
                </c:pt>
                <c:pt idx="596">
                  <c:v>15.13</c:v>
                </c:pt>
                <c:pt idx="597">
                  <c:v>15.13</c:v>
                </c:pt>
                <c:pt idx="598">
                  <c:v>15.13</c:v>
                </c:pt>
                <c:pt idx="599">
                  <c:v>15.13</c:v>
                </c:pt>
                <c:pt idx="600">
                  <c:v>15.13</c:v>
                </c:pt>
                <c:pt idx="601">
                  <c:v>15.13</c:v>
                </c:pt>
                <c:pt idx="602">
                  <c:v>15.13</c:v>
                </c:pt>
                <c:pt idx="603">
                  <c:v>15.13</c:v>
                </c:pt>
                <c:pt idx="604">
                  <c:v>16.27</c:v>
                </c:pt>
                <c:pt idx="605">
                  <c:v>16.27</c:v>
                </c:pt>
                <c:pt idx="606">
                  <c:v>16.27</c:v>
                </c:pt>
                <c:pt idx="607">
                  <c:v>16.27</c:v>
                </c:pt>
                <c:pt idx="608">
                  <c:v>16.27</c:v>
                </c:pt>
                <c:pt idx="609">
                  <c:v>16.27</c:v>
                </c:pt>
                <c:pt idx="610">
                  <c:v>16.27</c:v>
                </c:pt>
                <c:pt idx="611">
                  <c:v>16.27</c:v>
                </c:pt>
                <c:pt idx="612">
                  <c:v>16.27</c:v>
                </c:pt>
                <c:pt idx="613">
                  <c:v>16.27</c:v>
                </c:pt>
                <c:pt idx="614">
                  <c:v>16.27</c:v>
                </c:pt>
                <c:pt idx="615">
                  <c:v>16.27</c:v>
                </c:pt>
                <c:pt idx="616">
                  <c:v>16.27</c:v>
                </c:pt>
                <c:pt idx="617">
                  <c:v>19.07</c:v>
                </c:pt>
                <c:pt idx="618">
                  <c:v>19.07</c:v>
                </c:pt>
                <c:pt idx="619">
                  <c:v>19.07</c:v>
                </c:pt>
                <c:pt idx="620">
                  <c:v>19.07</c:v>
                </c:pt>
                <c:pt idx="621">
                  <c:v>19.07</c:v>
                </c:pt>
                <c:pt idx="622">
                  <c:v>19.07</c:v>
                </c:pt>
                <c:pt idx="623">
                  <c:v>19.07</c:v>
                </c:pt>
                <c:pt idx="624">
                  <c:v>19.07</c:v>
                </c:pt>
                <c:pt idx="625">
                  <c:v>19.07</c:v>
                </c:pt>
                <c:pt idx="626">
                  <c:v>19.07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A444-A9B9-9CF406E79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1"/>
        <c:axId val="2117520080"/>
        <c:axId val="178005407"/>
      </c:barChart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Consumer Credit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Graph'!$A$12:$A$638</c:f>
              <c:numCache>
                <c:formatCode>yyyy\-mm\-dd</c:formatCode>
                <c:ptCount val="627"/>
                <c:pt idx="0">
                  <c:v>40548</c:v>
                </c:pt>
                <c:pt idx="1">
                  <c:v>40555</c:v>
                </c:pt>
                <c:pt idx="2">
                  <c:v>40562</c:v>
                </c:pt>
                <c:pt idx="3">
                  <c:v>40569</c:v>
                </c:pt>
                <c:pt idx="4">
                  <c:v>40576</c:v>
                </c:pt>
                <c:pt idx="5">
                  <c:v>40583</c:v>
                </c:pt>
                <c:pt idx="6">
                  <c:v>40590</c:v>
                </c:pt>
                <c:pt idx="7">
                  <c:v>40597</c:v>
                </c:pt>
                <c:pt idx="8">
                  <c:v>40604</c:v>
                </c:pt>
                <c:pt idx="9">
                  <c:v>40611</c:v>
                </c:pt>
                <c:pt idx="10">
                  <c:v>40618</c:v>
                </c:pt>
                <c:pt idx="11">
                  <c:v>40625</c:v>
                </c:pt>
                <c:pt idx="12">
                  <c:v>40632</c:v>
                </c:pt>
                <c:pt idx="13">
                  <c:v>40639</c:v>
                </c:pt>
                <c:pt idx="14">
                  <c:v>40646</c:v>
                </c:pt>
                <c:pt idx="15">
                  <c:v>40653</c:v>
                </c:pt>
                <c:pt idx="16">
                  <c:v>40660</c:v>
                </c:pt>
                <c:pt idx="17">
                  <c:v>40667</c:v>
                </c:pt>
                <c:pt idx="18">
                  <c:v>40674</c:v>
                </c:pt>
                <c:pt idx="19">
                  <c:v>40681</c:v>
                </c:pt>
                <c:pt idx="20">
                  <c:v>40688</c:v>
                </c:pt>
                <c:pt idx="21">
                  <c:v>40695</c:v>
                </c:pt>
                <c:pt idx="22">
                  <c:v>40702</c:v>
                </c:pt>
                <c:pt idx="23">
                  <c:v>40709</c:v>
                </c:pt>
                <c:pt idx="24">
                  <c:v>40716</c:v>
                </c:pt>
                <c:pt idx="25">
                  <c:v>40723</c:v>
                </c:pt>
                <c:pt idx="26">
                  <c:v>40730</c:v>
                </c:pt>
                <c:pt idx="27">
                  <c:v>40737</c:v>
                </c:pt>
                <c:pt idx="28">
                  <c:v>40744</c:v>
                </c:pt>
                <c:pt idx="29">
                  <c:v>40751</c:v>
                </c:pt>
                <c:pt idx="30">
                  <c:v>40758</c:v>
                </c:pt>
                <c:pt idx="31">
                  <c:v>40765</c:v>
                </c:pt>
                <c:pt idx="32">
                  <c:v>40772</c:v>
                </c:pt>
                <c:pt idx="33">
                  <c:v>40779</c:v>
                </c:pt>
                <c:pt idx="34">
                  <c:v>40786</c:v>
                </c:pt>
                <c:pt idx="35">
                  <c:v>40793</c:v>
                </c:pt>
                <c:pt idx="36">
                  <c:v>40800</c:v>
                </c:pt>
                <c:pt idx="37">
                  <c:v>40807</c:v>
                </c:pt>
                <c:pt idx="38">
                  <c:v>40814</c:v>
                </c:pt>
                <c:pt idx="39">
                  <c:v>40821</c:v>
                </c:pt>
                <c:pt idx="40">
                  <c:v>40828</c:v>
                </c:pt>
                <c:pt idx="41">
                  <c:v>40835</c:v>
                </c:pt>
                <c:pt idx="42">
                  <c:v>40842</c:v>
                </c:pt>
                <c:pt idx="43">
                  <c:v>40849</c:v>
                </c:pt>
                <c:pt idx="44">
                  <c:v>40856</c:v>
                </c:pt>
                <c:pt idx="45">
                  <c:v>40863</c:v>
                </c:pt>
                <c:pt idx="46">
                  <c:v>40870</c:v>
                </c:pt>
                <c:pt idx="47">
                  <c:v>40877</c:v>
                </c:pt>
                <c:pt idx="48">
                  <c:v>40884</c:v>
                </c:pt>
                <c:pt idx="49">
                  <c:v>40891</c:v>
                </c:pt>
                <c:pt idx="50">
                  <c:v>40898</c:v>
                </c:pt>
                <c:pt idx="51">
                  <c:v>40905</c:v>
                </c:pt>
                <c:pt idx="52">
                  <c:v>40912</c:v>
                </c:pt>
                <c:pt idx="53">
                  <c:v>40919</c:v>
                </c:pt>
                <c:pt idx="54">
                  <c:v>40926</c:v>
                </c:pt>
                <c:pt idx="55">
                  <c:v>40933</c:v>
                </c:pt>
                <c:pt idx="56">
                  <c:v>40940</c:v>
                </c:pt>
                <c:pt idx="57">
                  <c:v>40947</c:v>
                </c:pt>
                <c:pt idx="58">
                  <c:v>40954</c:v>
                </c:pt>
                <c:pt idx="59">
                  <c:v>40961</c:v>
                </c:pt>
                <c:pt idx="60">
                  <c:v>40968</c:v>
                </c:pt>
                <c:pt idx="61">
                  <c:v>40975</c:v>
                </c:pt>
                <c:pt idx="62">
                  <c:v>40982</c:v>
                </c:pt>
                <c:pt idx="63">
                  <c:v>40989</c:v>
                </c:pt>
                <c:pt idx="64">
                  <c:v>40996</c:v>
                </c:pt>
                <c:pt idx="65">
                  <c:v>41003</c:v>
                </c:pt>
                <c:pt idx="66">
                  <c:v>41010</c:v>
                </c:pt>
                <c:pt idx="67">
                  <c:v>41017</c:v>
                </c:pt>
                <c:pt idx="68">
                  <c:v>41024</c:v>
                </c:pt>
                <c:pt idx="69">
                  <c:v>41031</c:v>
                </c:pt>
                <c:pt idx="70">
                  <c:v>41038</c:v>
                </c:pt>
                <c:pt idx="71">
                  <c:v>41045</c:v>
                </c:pt>
                <c:pt idx="72">
                  <c:v>41052</c:v>
                </c:pt>
                <c:pt idx="73">
                  <c:v>41059</c:v>
                </c:pt>
                <c:pt idx="74">
                  <c:v>41066</c:v>
                </c:pt>
                <c:pt idx="75">
                  <c:v>41073</c:v>
                </c:pt>
                <c:pt idx="76">
                  <c:v>41080</c:v>
                </c:pt>
                <c:pt idx="77">
                  <c:v>41087</c:v>
                </c:pt>
                <c:pt idx="78">
                  <c:v>41094</c:v>
                </c:pt>
                <c:pt idx="79">
                  <c:v>41101</c:v>
                </c:pt>
                <c:pt idx="80">
                  <c:v>41108</c:v>
                </c:pt>
                <c:pt idx="81">
                  <c:v>41115</c:v>
                </c:pt>
                <c:pt idx="82">
                  <c:v>41122</c:v>
                </c:pt>
                <c:pt idx="83">
                  <c:v>41129</c:v>
                </c:pt>
                <c:pt idx="84">
                  <c:v>41136</c:v>
                </c:pt>
                <c:pt idx="85">
                  <c:v>41143</c:v>
                </c:pt>
                <c:pt idx="86">
                  <c:v>41150</c:v>
                </c:pt>
                <c:pt idx="87">
                  <c:v>41157</c:v>
                </c:pt>
                <c:pt idx="88">
                  <c:v>41164</c:v>
                </c:pt>
                <c:pt idx="89">
                  <c:v>41171</c:v>
                </c:pt>
                <c:pt idx="90">
                  <c:v>41178</c:v>
                </c:pt>
                <c:pt idx="91">
                  <c:v>41185</c:v>
                </c:pt>
                <c:pt idx="92">
                  <c:v>41192</c:v>
                </c:pt>
                <c:pt idx="93">
                  <c:v>41199</c:v>
                </c:pt>
                <c:pt idx="94">
                  <c:v>41206</c:v>
                </c:pt>
                <c:pt idx="95">
                  <c:v>41213</c:v>
                </c:pt>
                <c:pt idx="96">
                  <c:v>41220</c:v>
                </c:pt>
                <c:pt idx="97">
                  <c:v>41227</c:v>
                </c:pt>
                <c:pt idx="98">
                  <c:v>41234</c:v>
                </c:pt>
                <c:pt idx="99">
                  <c:v>41241</c:v>
                </c:pt>
                <c:pt idx="100">
                  <c:v>41248</c:v>
                </c:pt>
                <c:pt idx="101">
                  <c:v>41255</c:v>
                </c:pt>
                <c:pt idx="102">
                  <c:v>41262</c:v>
                </c:pt>
                <c:pt idx="103">
                  <c:v>41269</c:v>
                </c:pt>
                <c:pt idx="104">
                  <c:v>41276</c:v>
                </c:pt>
                <c:pt idx="105">
                  <c:v>41283</c:v>
                </c:pt>
                <c:pt idx="106">
                  <c:v>41290</c:v>
                </c:pt>
                <c:pt idx="107">
                  <c:v>41297</c:v>
                </c:pt>
                <c:pt idx="108">
                  <c:v>41304</c:v>
                </c:pt>
                <c:pt idx="109">
                  <c:v>41311</c:v>
                </c:pt>
                <c:pt idx="110">
                  <c:v>41318</c:v>
                </c:pt>
                <c:pt idx="111">
                  <c:v>41325</c:v>
                </c:pt>
                <c:pt idx="112">
                  <c:v>41332</c:v>
                </c:pt>
                <c:pt idx="113">
                  <c:v>41339</c:v>
                </c:pt>
                <c:pt idx="114">
                  <c:v>41346</c:v>
                </c:pt>
                <c:pt idx="115">
                  <c:v>41353</c:v>
                </c:pt>
                <c:pt idx="116">
                  <c:v>41360</c:v>
                </c:pt>
                <c:pt idx="117">
                  <c:v>41367</c:v>
                </c:pt>
                <c:pt idx="118">
                  <c:v>41374</c:v>
                </c:pt>
                <c:pt idx="119">
                  <c:v>41381</c:v>
                </c:pt>
                <c:pt idx="120">
                  <c:v>41388</c:v>
                </c:pt>
                <c:pt idx="121">
                  <c:v>41395</c:v>
                </c:pt>
                <c:pt idx="122">
                  <c:v>41402</c:v>
                </c:pt>
                <c:pt idx="123">
                  <c:v>41409</c:v>
                </c:pt>
                <c:pt idx="124">
                  <c:v>41416</c:v>
                </c:pt>
                <c:pt idx="125">
                  <c:v>41423</c:v>
                </c:pt>
                <c:pt idx="126">
                  <c:v>41430</c:v>
                </c:pt>
                <c:pt idx="127">
                  <c:v>41437</c:v>
                </c:pt>
                <c:pt idx="128">
                  <c:v>41444</c:v>
                </c:pt>
                <c:pt idx="129">
                  <c:v>41451</c:v>
                </c:pt>
                <c:pt idx="130">
                  <c:v>41458</c:v>
                </c:pt>
                <c:pt idx="131">
                  <c:v>41465</c:v>
                </c:pt>
                <c:pt idx="132">
                  <c:v>41472</c:v>
                </c:pt>
                <c:pt idx="133">
                  <c:v>41479</c:v>
                </c:pt>
                <c:pt idx="134">
                  <c:v>41486</c:v>
                </c:pt>
                <c:pt idx="135">
                  <c:v>41493</c:v>
                </c:pt>
                <c:pt idx="136">
                  <c:v>41500</c:v>
                </c:pt>
                <c:pt idx="137">
                  <c:v>41507</c:v>
                </c:pt>
                <c:pt idx="138">
                  <c:v>41514</c:v>
                </c:pt>
                <c:pt idx="139">
                  <c:v>41521</c:v>
                </c:pt>
                <c:pt idx="140">
                  <c:v>41528</c:v>
                </c:pt>
                <c:pt idx="141">
                  <c:v>41535</c:v>
                </c:pt>
                <c:pt idx="142">
                  <c:v>41542</c:v>
                </c:pt>
                <c:pt idx="143">
                  <c:v>41549</c:v>
                </c:pt>
                <c:pt idx="144">
                  <c:v>41556</c:v>
                </c:pt>
                <c:pt idx="145">
                  <c:v>41563</c:v>
                </c:pt>
                <c:pt idx="146">
                  <c:v>41570</c:v>
                </c:pt>
                <c:pt idx="147">
                  <c:v>41577</c:v>
                </c:pt>
                <c:pt idx="148">
                  <c:v>41584</c:v>
                </c:pt>
                <c:pt idx="149">
                  <c:v>41591</c:v>
                </c:pt>
                <c:pt idx="150">
                  <c:v>41598</c:v>
                </c:pt>
                <c:pt idx="151">
                  <c:v>41605</c:v>
                </c:pt>
                <c:pt idx="152">
                  <c:v>41612</c:v>
                </c:pt>
                <c:pt idx="153">
                  <c:v>41619</c:v>
                </c:pt>
                <c:pt idx="154">
                  <c:v>41626</c:v>
                </c:pt>
                <c:pt idx="155">
                  <c:v>41633</c:v>
                </c:pt>
                <c:pt idx="156">
                  <c:v>41640</c:v>
                </c:pt>
                <c:pt idx="157">
                  <c:v>41647</c:v>
                </c:pt>
                <c:pt idx="158">
                  <c:v>41654</c:v>
                </c:pt>
                <c:pt idx="159">
                  <c:v>41661</c:v>
                </c:pt>
                <c:pt idx="160">
                  <c:v>41668</c:v>
                </c:pt>
                <c:pt idx="161">
                  <c:v>41675</c:v>
                </c:pt>
                <c:pt idx="162">
                  <c:v>41682</c:v>
                </c:pt>
                <c:pt idx="163">
                  <c:v>41689</c:v>
                </c:pt>
                <c:pt idx="164">
                  <c:v>41696</c:v>
                </c:pt>
                <c:pt idx="165">
                  <c:v>41703</c:v>
                </c:pt>
                <c:pt idx="166">
                  <c:v>41710</c:v>
                </c:pt>
                <c:pt idx="167">
                  <c:v>41717</c:v>
                </c:pt>
                <c:pt idx="168">
                  <c:v>41724</c:v>
                </c:pt>
                <c:pt idx="169">
                  <c:v>41731</c:v>
                </c:pt>
                <c:pt idx="170">
                  <c:v>41738</c:v>
                </c:pt>
                <c:pt idx="171">
                  <c:v>41745</c:v>
                </c:pt>
                <c:pt idx="172">
                  <c:v>41752</c:v>
                </c:pt>
                <c:pt idx="173">
                  <c:v>41759</c:v>
                </c:pt>
                <c:pt idx="174">
                  <c:v>41766</c:v>
                </c:pt>
                <c:pt idx="175">
                  <c:v>41773</c:v>
                </c:pt>
                <c:pt idx="176">
                  <c:v>41780</c:v>
                </c:pt>
                <c:pt idx="177">
                  <c:v>41787</c:v>
                </c:pt>
                <c:pt idx="178">
                  <c:v>41794</c:v>
                </c:pt>
                <c:pt idx="179">
                  <c:v>41801</c:v>
                </c:pt>
                <c:pt idx="180">
                  <c:v>41808</c:v>
                </c:pt>
                <c:pt idx="181">
                  <c:v>41815</c:v>
                </c:pt>
                <c:pt idx="182">
                  <c:v>41822</c:v>
                </c:pt>
                <c:pt idx="183">
                  <c:v>41829</c:v>
                </c:pt>
                <c:pt idx="184">
                  <c:v>41836</c:v>
                </c:pt>
                <c:pt idx="185">
                  <c:v>41843</c:v>
                </c:pt>
                <c:pt idx="186">
                  <c:v>41850</c:v>
                </c:pt>
                <c:pt idx="187">
                  <c:v>41857</c:v>
                </c:pt>
                <c:pt idx="188">
                  <c:v>41864</c:v>
                </c:pt>
                <c:pt idx="189">
                  <c:v>41871</c:v>
                </c:pt>
                <c:pt idx="190">
                  <c:v>41878</c:v>
                </c:pt>
                <c:pt idx="191">
                  <c:v>41885</c:v>
                </c:pt>
                <c:pt idx="192">
                  <c:v>41892</c:v>
                </c:pt>
                <c:pt idx="193">
                  <c:v>41899</c:v>
                </c:pt>
                <c:pt idx="194">
                  <c:v>41906</c:v>
                </c:pt>
                <c:pt idx="195">
                  <c:v>41913</c:v>
                </c:pt>
                <c:pt idx="196">
                  <c:v>41920</c:v>
                </c:pt>
                <c:pt idx="197">
                  <c:v>41927</c:v>
                </c:pt>
                <c:pt idx="198">
                  <c:v>41934</c:v>
                </c:pt>
                <c:pt idx="199">
                  <c:v>41941</c:v>
                </c:pt>
                <c:pt idx="200">
                  <c:v>41948</c:v>
                </c:pt>
                <c:pt idx="201">
                  <c:v>41955</c:v>
                </c:pt>
                <c:pt idx="202">
                  <c:v>41962</c:v>
                </c:pt>
                <c:pt idx="203">
                  <c:v>41969</c:v>
                </c:pt>
                <c:pt idx="204">
                  <c:v>41976</c:v>
                </c:pt>
                <c:pt idx="205">
                  <c:v>41983</c:v>
                </c:pt>
                <c:pt idx="206">
                  <c:v>41990</c:v>
                </c:pt>
                <c:pt idx="207">
                  <c:v>41997</c:v>
                </c:pt>
                <c:pt idx="208">
                  <c:v>42004</c:v>
                </c:pt>
                <c:pt idx="209">
                  <c:v>42011</c:v>
                </c:pt>
                <c:pt idx="210">
                  <c:v>42018</c:v>
                </c:pt>
                <c:pt idx="211">
                  <c:v>42025</c:v>
                </c:pt>
                <c:pt idx="212">
                  <c:v>42032</c:v>
                </c:pt>
                <c:pt idx="213">
                  <c:v>42039</c:v>
                </c:pt>
                <c:pt idx="214">
                  <c:v>42046</c:v>
                </c:pt>
                <c:pt idx="215">
                  <c:v>42053</c:v>
                </c:pt>
                <c:pt idx="216">
                  <c:v>42060</c:v>
                </c:pt>
                <c:pt idx="217">
                  <c:v>42067</c:v>
                </c:pt>
                <c:pt idx="218">
                  <c:v>42074</c:v>
                </c:pt>
                <c:pt idx="219">
                  <c:v>42081</c:v>
                </c:pt>
                <c:pt idx="220">
                  <c:v>42088</c:v>
                </c:pt>
                <c:pt idx="221">
                  <c:v>42095</c:v>
                </c:pt>
                <c:pt idx="222">
                  <c:v>42102</c:v>
                </c:pt>
                <c:pt idx="223">
                  <c:v>42109</c:v>
                </c:pt>
                <c:pt idx="224">
                  <c:v>42116</c:v>
                </c:pt>
                <c:pt idx="225">
                  <c:v>42123</c:v>
                </c:pt>
                <c:pt idx="226">
                  <c:v>42130</c:v>
                </c:pt>
                <c:pt idx="227">
                  <c:v>42137</c:v>
                </c:pt>
                <c:pt idx="228">
                  <c:v>42144</c:v>
                </c:pt>
                <c:pt idx="229">
                  <c:v>42151</c:v>
                </c:pt>
                <c:pt idx="230">
                  <c:v>42158</c:v>
                </c:pt>
                <c:pt idx="231">
                  <c:v>42165</c:v>
                </c:pt>
                <c:pt idx="232">
                  <c:v>42172</c:v>
                </c:pt>
                <c:pt idx="233">
                  <c:v>42179</c:v>
                </c:pt>
                <c:pt idx="234">
                  <c:v>42186</c:v>
                </c:pt>
                <c:pt idx="235">
                  <c:v>42193</c:v>
                </c:pt>
                <c:pt idx="236">
                  <c:v>42200</c:v>
                </c:pt>
                <c:pt idx="237">
                  <c:v>42207</c:v>
                </c:pt>
                <c:pt idx="238">
                  <c:v>42214</c:v>
                </c:pt>
                <c:pt idx="239">
                  <c:v>42221</c:v>
                </c:pt>
                <c:pt idx="240">
                  <c:v>42228</c:v>
                </c:pt>
                <c:pt idx="241">
                  <c:v>42235</c:v>
                </c:pt>
                <c:pt idx="242">
                  <c:v>42242</c:v>
                </c:pt>
                <c:pt idx="243">
                  <c:v>42249</c:v>
                </c:pt>
                <c:pt idx="244">
                  <c:v>42256</c:v>
                </c:pt>
                <c:pt idx="245">
                  <c:v>42263</c:v>
                </c:pt>
                <c:pt idx="246">
                  <c:v>42270</c:v>
                </c:pt>
                <c:pt idx="247">
                  <c:v>42277</c:v>
                </c:pt>
                <c:pt idx="248">
                  <c:v>42284</c:v>
                </c:pt>
                <c:pt idx="249">
                  <c:v>42291</c:v>
                </c:pt>
                <c:pt idx="250">
                  <c:v>42298</c:v>
                </c:pt>
                <c:pt idx="251">
                  <c:v>42305</c:v>
                </c:pt>
                <c:pt idx="252">
                  <c:v>42312</c:v>
                </c:pt>
                <c:pt idx="253">
                  <c:v>42319</c:v>
                </c:pt>
                <c:pt idx="254">
                  <c:v>42326</c:v>
                </c:pt>
                <c:pt idx="255">
                  <c:v>42333</c:v>
                </c:pt>
                <c:pt idx="256">
                  <c:v>42340</c:v>
                </c:pt>
                <c:pt idx="257">
                  <c:v>42347</c:v>
                </c:pt>
                <c:pt idx="258">
                  <c:v>42354</c:v>
                </c:pt>
                <c:pt idx="259">
                  <c:v>42361</c:v>
                </c:pt>
                <c:pt idx="260">
                  <c:v>42368</c:v>
                </c:pt>
                <c:pt idx="261">
                  <c:v>42375</c:v>
                </c:pt>
                <c:pt idx="262">
                  <c:v>42382</c:v>
                </c:pt>
                <c:pt idx="263">
                  <c:v>42389</c:v>
                </c:pt>
                <c:pt idx="264">
                  <c:v>42396</c:v>
                </c:pt>
                <c:pt idx="265">
                  <c:v>42403</c:v>
                </c:pt>
                <c:pt idx="266">
                  <c:v>42410</c:v>
                </c:pt>
                <c:pt idx="267">
                  <c:v>42417</c:v>
                </c:pt>
                <c:pt idx="268">
                  <c:v>42424</c:v>
                </c:pt>
                <c:pt idx="269">
                  <c:v>42431</c:v>
                </c:pt>
                <c:pt idx="270">
                  <c:v>42438</c:v>
                </c:pt>
                <c:pt idx="271">
                  <c:v>42445</c:v>
                </c:pt>
                <c:pt idx="272">
                  <c:v>42452</c:v>
                </c:pt>
                <c:pt idx="273">
                  <c:v>42459</c:v>
                </c:pt>
                <c:pt idx="274">
                  <c:v>42466</c:v>
                </c:pt>
                <c:pt idx="275">
                  <c:v>42473</c:v>
                </c:pt>
                <c:pt idx="276">
                  <c:v>42480</c:v>
                </c:pt>
                <c:pt idx="277">
                  <c:v>42487</c:v>
                </c:pt>
                <c:pt idx="278">
                  <c:v>42494</c:v>
                </c:pt>
                <c:pt idx="279">
                  <c:v>42501</c:v>
                </c:pt>
                <c:pt idx="280">
                  <c:v>42508</c:v>
                </c:pt>
                <c:pt idx="281">
                  <c:v>42515</c:v>
                </c:pt>
                <c:pt idx="282">
                  <c:v>42522</c:v>
                </c:pt>
                <c:pt idx="283">
                  <c:v>42529</c:v>
                </c:pt>
                <c:pt idx="284">
                  <c:v>42536</c:v>
                </c:pt>
                <c:pt idx="285">
                  <c:v>42543</c:v>
                </c:pt>
                <c:pt idx="286">
                  <c:v>42550</c:v>
                </c:pt>
                <c:pt idx="287">
                  <c:v>42557</c:v>
                </c:pt>
                <c:pt idx="288">
                  <c:v>42564</c:v>
                </c:pt>
                <c:pt idx="289">
                  <c:v>42571</c:v>
                </c:pt>
                <c:pt idx="290">
                  <c:v>42578</c:v>
                </c:pt>
                <c:pt idx="291">
                  <c:v>42585</c:v>
                </c:pt>
                <c:pt idx="292">
                  <c:v>42592</c:v>
                </c:pt>
                <c:pt idx="293">
                  <c:v>42599</c:v>
                </c:pt>
                <c:pt idx="294">
                  <c:v>42606</c:v>
                </c:pt>
                <c:pt idx="295">
                  <c:v>42613</c:v>
                </c:pt>
                <c:pt idx="296">
                  <c:v>42620</c:v>
                </c:pt>
                <c:pt idx="297">
                  <c:v>42627</c:v>
                </c:pt>
                <c:pt idx="298">
                  <c:v>42634</c:v>
                </c:pt>
                <c:pt idx="299">
                  <c:v>42641</c:v>
                </c:pt>
                <c:pt idx="300">
                  <c:v>42648</c:v>
                </c:pt>
                <c:pt idx="301">
                  <c:v>42655</c:v>
                </c:pt>
                <c:pt idx="302">
                  <c:v>42662</c:v>
                </c:pt>
                <c:pt idx="303">
                  <c:v>42669</c:v>
                </c:pt>
                <c:pt idx="304">
                  <c:v>42676</c:v>
                </c:pt>
                <c:pt idx="305">
                  <c:v>42683</c:v>
                </c:pt>
                <c:pt idx="306">
                  <c:v>42690</c:v>
                </c:pt>
                <c:pt idx="307">
                  <c:v>42697</c:v>
                </c:pt>
                <c:pt idx="308">
                  <c:v>42704</c:v>
                </c:pt>
                <c:pt idx="309">
                  <c:v>42711</c:v>
                </c:pt>
                <c:pt idx="310">
                  <c:v>42718</c:v>
                </c:pt>
                <c:pt idx="311">
                  <c:v>42725</c:v>
                </c:pt>
                <c:pt idx="312">
                  <c:v>42732</c:v>
                </c:pt>
                <c:pt idx="313">
                  <c:v>42739</c:v>
                </c:pt>
                <c:pt idx="314">
                  <c:v>42746</c:v>
                </c:pt>
                <c:pt idx="315">
                  <c:v>42753</c:v>
                </c:pt>
                <c:pt idx="316">
                  <c:v>42760</c:v>
                </c:pt>
                <c:pt idx="317">
                  <c:v>42767</c:v>
                </c:pt>
                <c:pt idx="318">
                  <c:v>42774</c:v>
                </c:pt>
                <c:pt idx="319">
                  <c:v>42781</c:v>
                </c:pt>
                <c:pt idx="320">
                  <c:v>42788</c:v>
                </c:pt>
                <c:pt idx="321">
                  <c:v>42795</c:v>
                </c:pt>
                <c:pt idx="322">
                  <c:v>42802</c:v>
                </c:pt>
                <c:pt idx="323">
                  <c:v>42809</c:v>
                </c:pt>
                <c:pt idx="324">
                  <c:v>42816</c:v>
                </c:pt>
                <c:pt idx="325">
                  <c:v>42823</c:v>
                </c:pt>
                <c:pt idx="326">
                  <c:v>42830</c:v>
                </c:pt>
                <c:pt idx="327">
                  <c:v>42837</c:v>
                </c:pt>
                <c:pt idx="328">
                  <c:v>42844</c:v>
                </c:pt>
                <c:pt idx="329">
                  <c:v>42851</c:v>
                </c:pt>
                <c:pt idx="330">
                  <c:v>42858</c:v>
                </c:pt>
                <c:pt idx="331">
                  <c:v>42865</c:v>
                </c:pt>
                <c:pt idx="332">
                  <c:v>42872</c:v>
                </c:pt>
                <c:pt idx="333">
                  <c:v>42879</c:v>
                </c:pt>
                <c:pt idx="334">
                  <c:v>42886</c:v>
                </c:pt>
                <c:pt idx="335">
                  <c:v>42893</c:v>
                </c:pt>
                <c:pt idx="336">
                  <c:v>42900</c:v>
                </c:pt>
                <c:pt idx="337">
                  <c:v>42907</c:v>
                </c:pt>
                <c:pt idx="338">
                  <c:v>42914</c:v>
                </c:pt>
                <c:pt idx="339">
                  <c:v>42921</c:v>
                </c:pt>
                <c:pt idx="340">
                  <c:v>42928</c:v>
                </c:pt>
                <c:pt idx="341">
                  <c:v>42935</c:v>
                </c:pt>
                <c:pt idx="342">
                  <c:v>42942</c:v>
                </c:pt>
                <c:pt idx="343">
                  <c:v>42949</c:v>
                </c:pt>
                <c:pt idx="344">
                  <c:v>42956</c:v>
                </c:pt>
                <c:pt idx="345">
                  <c:v>42963</c:v>
                </c:pt>
                <c:pt idx="346">
                  <c:v>42970</c:v>
                </c:pt>
                <c:pt idx="347">
                  <c:v>42977</c:v>
                </c:pt>
                <c:pt idx="348">
                  <c:v>42984</c:v>
                </c:pt>
                <c:pt idx="349">
                  <c:v>42991</c:v>
                </c:pt>
                <c:pt idx="350">
                  <c:v>42998</c:v>
                </c:pt>
                <c:pt idx="351">
                  <c:v>43005</c:v>
                </c:pt>
                <c:pt idx="352">
                  <c:v>43012</c:v>
                </c:pt>
                <c:pt idx="353">
                  <c:v>43019</c:v>
                </c:pt>
                <c:pt idx="354">
                  <c:v>43026</c:v>
                </c:pt>
                <c:pt idx="355">
                  <c:v>43033</c:v>
                </c:pt>
                <c:pt idx="356">
                  <c:v>43040</c:v>
                </c:pt>
                <c:pt idx="357">
                  <c:v>43047</c:v>
                </c:pt>
                <c:pt idx="358">
                  <c:v>43054</c:v>
                </c:pt>
                <c:pt idx="359">
                  <c:v>43061</c:v>
                </c:pt>
                <c:pt idx="360">
                  <c:v>43068</c:v>
                </c:pt>
                <c:pt idx="361">
                  <c:v>43075</c:v>
                </c:pt>
                <c:pt idx="362">
                  <c:v>43082</c:v>
                </c:pt>
                <c:pt idx="363">
                  <c:v>43089</c:v>
                </c:pt>
                <c:pt idx="364">
                  <c:v>43096</c:v>
                </c:pt>
                <c:pt idx="365">
                  <c:v>43103</c:v>
                </c:pt>
                <c:pt idx="366">
                  <c:v>43110</c:v>
                </c:pt>
                <c:pt idx="367">
                  <c:v>43117</c:v>
                </c:pt>
                <c:pt idx="368">
                  <c:v>43124</c:v>
                </c:pt>
                <c:pt idx="369">
                  <c:v>43131</c:v>
                </c:pt>
                <c:pt idx="370">
                  <c:v>43138</c:v>
                </c:pt>
                <c:pt idx="371">
                  <c:v>43145</c:v>
                </c:pt>
                <c:pt idx="372">
                  <c:v>43152</c:v>
                </c:pt>
                <c:pt idx="373">
                  <c:v>43159</c:v>
                </c:pt>
                <c:pt idx="374">
                  <c:v>43166</c:v>
                </c:pt>
                <c:pt idx="375">
                  <c:v>43173</c:v>
                </c:pt>
                <c:pt idx="376">
                  <c:v>43180</c:v>
                </c:pt>
                <c:pt idx="377">
                  <c:v>43187</c:v>
                </c:pt>
                <c:pt idx="378">
                  <c:v>43194</c:v>
                </c:pt>
                <c:pt idx="379">
                  <c:v>43201</c:v>
                </c:pt>
                <c:pt idx="380">
                  <c:v>43208</c:v>
                </c:pt>
                <c:pt idx="381">
                  <c:v>43215</c:v>
                </c:pt>
                <c:pt idx="382">
                  <c:v>43222</c:v>
                </c:pt>
                <c:pt idx="383">
                  <c:v>43229</c:v>
                </c:pt>
                <c:pt idx="384">
                  <c:v>43236</c:v>
                </c:pt>
                <c:pt idx="385">
                  <c:v>43243</c:v>
                </c:pt>
                <c:pt idx="386">
                  <c:v>43250</c:v>
                </c:pt>
                <c:pt idx="387">
                  <c:v>43257</c:v>
                </c:pt>
                <c:pt idx="388">
                  <c:v>43264</c:v>
                </c:pt>
                <c:pt idx="389">
                  <c:v>43271</c:v>
                </c:pt>
                <c:pt idx="390">
                  <c:v>43278</c:v>
                </c:pt>
                <c:pt idx="391">
                  <c:v>43285</c:v>
                </c:pt>
                <c:pt idx="392">
                  <c:v>43292</c:v>
                </c:pt>
                <c:pt idx="393">
                  <c:v>43299</c:v>
                </c:pt>
                <c:pt idx="394">
                  <c:v>43306</c:v>
                </c:pt>
                <c:pt idx="395">
                  <c:v>43313</c:v>
                </c:pt>
                <c:pt idx="396">
                  <c:v>43320</c:v>
                </c:pt>
                <c:pt idx="397">
                  <c:v>43327</c:v>
                </c:pt>
                <c:pt idx="398">
                  <c:v>43334</c:v>
                </c:pt>
                <c:pt idx="399">
                  <c:v>43341</c:v>
                </c:pt>
                <c:pt idx="400">
                  <c:v>43348</c:v>
                </c:pt>
                <c:pt idx="401">
                  <c:v>43355</c:v>
                </c:pt>
                <c:pt idx="402">
                  <c:v>43362</c:v>
                </c:pt>
                <c:pt idx="403">
                  <c:v>43369</c:v>
                </c:pt>
                <c:pt idx="404">
                  <c:v>43376</c:v>
                </c:pt>
                <c:pt idx="405">
                  <c:v>43383</c:v>
                </c:pt>
                <c:pt idx="406">
                  <c:v>43390</c:v>
                </c:pt>
                <c:pt idx="407">
                  <c:v>43397</c:v>
                </c:pt>
                <c:pt idx="408">
                  <c:v>43404</c:v>
                </c:pt>
                <c:pt idx="409">
                  <c:v>43411</c:v>
                </c:pt>
                <c:pt idx="410">
                  <c:v>43418</c:v>
                </c:pt>
                <c:pt idx="411">
                  <c:v>43425</c:v>
                </c:pt>
                <c:pt idx="412">
                  <c:v>43432</c:v>
                </c:pt>
                <c:pt idx="413">
                  <c:v>43439</c:v>
                </c:pt>
                <c:pt idx="414">
                  <c:v>43446</c:v>
                </c:pt>
                <c:pt idx="415">
                  <c:v>43453</c:v>
                </c:pt>
                <c:pt idx="416">
                  <c:v>43460</c:v>
                </c:pt>
                <c:pt idx="417">
                  <c:v>43467</c:v>
                </c:pt>
                <c:pt idx="418">
                  <c:v>43474</c:v>
                </c:pt>
                <c:pt idx="419">
                  <c:v>43481</c:v>
                </c:pt>
                <c:pt idx="420">
                  <c:v>43488</c:v>
                </c:pt>
                <c:pt idx="421">
                  <c:v>43495</c:v>
                </c:pt>
                <c:pt idx="422">
                  <c:v>43502</c:v>
                </c:pt>
                <c:pt idx="423">
                  <c:v>43509</c:v>
                </c:pt>
                <c:pt idx="424">
                  <c:v>43516</c:v>
                </c:pt>
                <c:pt idx="425">
                  <c:v>43523</c:v>
                </c:pt>
                <c:pt idx="426">
                  <c:v>43530</c:v>
                </c:pt>
                <c:pt idx="427">
                  <c:v>43537</c:v>
                </c:pt>
                <c:pt idx="428">
                  <c:v>43544</c:v>
                </c:pt>
                <c:pt idx="429">
                  <c:v>43551</c:v>
                </c:pt>
                <c:pt idx="430">
                  <c:v>43558</c:v>
                </c:pt>
                <c:pt idx="431">
                  <c:v>43565</c:v>
                </c:pt>
                <c:pt idx="432">
                  <c:v>43572</c:v>
                </c:pt>
                <c:pt idx="433">
                  <c:v>43579</c:v>
                </c:pt>
                <c:pt idx="434">
                  <c:v>43586</c:v>
                </c:pt>
                <c:pt idx="435">
                  <c:v>43593</c:v>
                </c:pt>
                <c:pt idx="436">
                  <c:v>43600</c:v>
                </c:pt>
                <c:pt idx="437">
                  <c:v>43607</c:v>
                </c:pt>
                <c:pt idx="438">
                  <c:v>43614</c:v>
                </c:pt>
                <c:pt idx="439">
                  <c:v>43621</c:v>
                </c:pt>
                <c:pt idx="440">
                  <c:v>43628</c:v>
                </c:pt>
                <c:pt idx="441">
                  <c:v>43635</c:v>
                </c:pt>
                <c:pt idx="442">
                  <c:v>43642</c:v>
                </c:pt>
                <c:pt idx="443">
                  <c:v>43649</c:v>
                </c:pt>
                <c:pt idx="444">
                  <c:v>43656</c:v>
                </c:pt>
                <c:pt idx="445">
                  <c:v>43663</c:v>
                </c:pt>
                <c:pt idx="446">
                  <c:v>43670</c:v>
                </c:pt>
                <c:pt idx="447">
                  <c:v>43677</c:v>
                </c:pt>
                <c:pt idx="448">
                  <c:v>43684</c:v>
                </c:pt>
                <c:pt idx="449">
                  <c:v>43691</c:v>
                </c:pt>
                <c:pt idx="450">
                  <c:v>43698</c:v>
                </c:pt>
                <c:pt idx="451">
                  <c:v>43705</c:v>
                </c:pt>
                <c:pt idx="452">
                  <c:v>43712</c:v>
                </c:pt>
                <c:pt idx="453">
                  <c:v>43719</c:v>
                </c:pt>
                <c:pt idx="454">
                  <c:v>43726</c:v>
                </c:pt>
                <c:pt idx="455">
                  <c:v>43733</c:v>
                </c:pt>
                <c:pt idx="456">
                  <c:v>43740</c:v>
                </c:pt>
                <c:pt idx="457">
                  <c:v>43747</c:v>
                </c:pt>
                <c:pt idx="458">
                  <c:v>43754</c:v>
                </c:pt>
                <c:pt idx="459">
                  <c:v>43761</c:v>
                </c:pt>
                <c:pt idx="460">
                  <c:v>43768</c:v>
                </c:pt>
                <c:pt idx="461">
                  <c:v>43775</c:v>
                </c:pt>
                <c:pt idx="462">
                  <c:v>43782</c:v>
                </c:pt>
                <c:pt idx="463">
                  <c:v>43789</c:v>
                </c:pt>
                <c:pt idx="464">
                  <c:v>43796</c:v>
                </c:pt>
                <c:pt idx="465">
                  <c:v>43803</c:v>
                </c:pt>
                <c:pt idx="466">
                  <c:v>43810</c:v>
                </c:pt>
                <c:pt idx="467">
                  <c:v>43817</c:v>
                </c:pt>
                <c:pt idx="468">
                  <c:v>43824</c:v>
                </c:pt>
                <c:pt idx="469">
                  <c:v>43831</c:v>
                </c:pt>
                <c:pt idx="470">
                  <c:v>43838</c:v>
                </c:pt>
                <c:pt idx="471">
                  <c:v>43845</c:v>
                </c:pt>
                <c:pt idx="472">
                  <c:v>43852</c:v>
                </c:pt>
                <c:pt idx="473">
                  <c:v>43859</c:v>
                </c:pt>
                <c:pt idx="474">
                  <c:v>43866</c:v>
                </c:pt>
                <c:pt idx="475">
                  <c:v>43873</c:v>
                </c:pt>
                <c:pt idx="476">
                  <c:v>43880</c:v>
                </c:pt>
                <c:pt idx="477">
                  <c:v>43887</c:v>
                </c:pt>
                <c:pt idx="478">
                  <c:v>43894</c:v>
                </c:pt>
                <c:pt idx="479">
                  <c:v>43901</c:v>
                </c:pt>
                <c:pt idx="480">
                  <c:v>43908</c:v>
                </c:pt>
                <c:pt idx="481">
                  <c:v>43915</c:v>
                </c:pt>
                <c:pt idx="482">
                  <c:v>43922</c:v>
                </c:pt>
                <c:pt idx="483">
                  <c:v>43929</c:v>
                </c:pt>
                <c:pt idx="484">
                  <c:v>43936</c:v>
                </c:pt>
                <c:pt idx="485">
                  <c:v>43943</c:v>
                </c:pt>
                <c:pt idx="486">
                  <c:v>43950</c:v>
                </c:pt>
                <c:pt idx="487">
                  <c:v>43957</c:v>
                </c:pt>
                <c:pt idx="488">
                  <c:v>43964</c:v>
                </c:pt>
                <c:pt idx="489">
                  <c:v>43971</c:v>
                </c:pt>
                <c:pt idx="490">
                  <c:v>43978</c:v>
                </c:pt>
                <c:pt idx="491">
                  <c:v>43985</c:v>
                </c:pt>
                <c:pt idx="492">
                  <c:v>43992</c:v>
                </c:pt>
                <c:pt idx="493">
                  <c:v>43999</c:v>
                </c:pt>
                <c:pt idx="494">
                  <c:v>44006</c:v>
                </c:pt>
                <c:pt idx="495">
                  <c:v>44013</c:v>
                </c:pt>
                <c:pt idx="496">
                  <c:v>44020</c:v>
                </c:pt>
                <c:pt idx="497">
                  <c:v>44027</c:v>
                </c:pt>
                <c:pt idx="498">
                  <c:v>44034</c:v>
                </c:pt>
                <c:pt idx="499">
                  <c:v>44041</c:v>
                </c:pt>
                <c:pt idx="500">
                  <c:v>44048</c:v>
                </c:pt>
                <c:pt idx="501">
                  <c:v>44055</c:v>
                </c:pt>
                <c:pt idx="502">
                  <c:v>44062</c:v>
                </c:pt>
                <c:pt idx="503">
                  <c:v>44069</c:v>
                </c:pt>
                <c:pt idx="504">
                  <c:v>44076</c:v>
                </c:pt>
                <c:pt idx="505">
                  <c:v>44083</c:v>
                </c:pt>
                <c:pt idx="506">
                  <c:v>44090</c:v>
                </c:pt>
                <c:pt idx="507">
                  <c:v>44097</c:v>
                </c:pt>
                <c:pt idx="508">
                  <c:v>44104</c:v>
                </c:pt>
                <c:pt idx="509">
                  <c:v>44111</c:v>
                </c:pt>
                <c:pt idx="510">
                  <c:v>44118</c:v>
                </c:pt>
                <c:pt idx="511">
                  <c:v>44125</c:v>
                </c:pt>
                <c:pt idx="512">
                  <c:v>44132</c:v>
                </c:pt>
                <c:pt idx="513">
                  <c:v>44139</c:v>
                </c:pt>
                <c:pt idx="514">
                  <c:v>44146</c:v>
                </c:pt>
                <c:pt idx="515">
                  <c:v>44153</c:v>
                </c:pt>
                <c:pt idx="516">
                  <c:v>44160</c:v>
                </c:pt>
                <c:pt idx="517">
                  <c:v>44167</c:v>
                </c:pt>
                <c:pt idx="518">
                  <c:v>44174</c:v>
                </c:pt>
                <c:pt idx="519">
                  <c:v>44181</c:v>
                </c:pt>
                <c:pt idx="520">
                  <c:v>44188</c:v>
                </c:pt>
                <c:pt idx="521">
                  <c:v>44195</c:v>
                </c:pt>
                <c:pt idx="522">
                  <c:v>44202</c:v>
                </c:pt>
                <c:pt idx="523">
                  <c:v>44209</c:v>
                </c:pt>
                <c:pt idx="524">
                  <c:v>44216</c:v>
                </c:pt>
                <c:pt idx="525">
                  <c:v>44223</c:v>
                </c:pt>
                <c:pt idx="526">
                  <c:v>44230</c:v>
                </c:pt>
                <c:pt idx="527">
                  <c:v>44237</c:v>
                </c:pt>
                <c:pt idx="528">
                  <c:v>44244</c:v>
                </c:pt>
                <c:pt idx="529">
                  <c:v>44251</c:v>
                </c:pt>
                <c:pt idx="530">
                  <c:v>44258</c:v>
                </c:pt>
                <c:pt idx="531">
                  <c:v>44265</c:v>
                </c:pt>
                <c:pt idx="532">
                  <c:v>44272</c:v>
                </c:pt>
                <c:pt idx="533">
                  <c:v>44279</c:v>
                </c:pt>
                <c:pt idx="534">
                  <c:v>44286</c:v>
                </c:pt>
                <c:pt idx="535">
                  <c:v>44293</c:v>
                </c:pt>
                <c:pt idx="536">
                  <c:v>44300</c:v>
                </c:pt>
                <c:pt idx="537">
                  <c:v>44307</c:v>
                </c:pt>
                <c:pt idx="538">
                  <c:v>44314</c:v>
                </c:pt>
                <c:pt idx="539">
                  <c:v>44321</c:v>
                </c:pt>
                <c:pt idx="540">
                  <c:v>44328</c:v>
                </c:pt>
                <c:pt idx="541">
                  <c:v>44335</c:v>
                </c:pt>
                <c:pt idx="542">
                  <c:v>44342</c:v>
                </c:pt>
                <c:pt idx="543">
                  <c:v>44349</c:v>
                </c:pt>
                <c:pt idx="544">
                  <c:v>44356</c:v>
                </c:pt>
                <c:pt idx="545">
                  <c:v>44363</c:v>
                </c:pt>
                <c:pt idx="546">
                  <c:v>44370</c:v>
                </c:pt>
                <c:pt idx="547">
                  <c:v>44377</c:v>
                </c:pt>
                <c:pt idx="548">
                  <c:v>44384</c:v>
                </c:pt>
                <c:pt idx="549">
                  <c:v>44391</c:v>
                </c:pt>
                <c:pt idx="550">
                  <c:v>44398</c:v>
                </c:pt>
                <c:pt idx="551">
                  <c:v>44405</c:v>
                </c:pt>
                <c:pt idx="552">
                  <c:v>44412</c:v>
                </c:pt>
                <c:pt idx="553">
                  <c:v>44419</c:v>
                </c:pt>
                <c:pt idx="554">
                  <c:v>44426</c:v>
                </c:pt>
                <c:pt idx="555">
                  <c:v>44433</c:v>
                </c:pt>
                <c:pt idx="556">
                  <c:v>44440</c:v>
                </c:pt>
                <c:pt idx="557">
                  <c:v>44447</c:v>
                </c:pt>
                <c:pt idx="558">
                  <c:v>44454</c:v>
                </c:pt>
                <c:pt idx="559">
                  <c:v>44461</c:v>
                </c:pt>
                <c:pt idx="560">
                  <c:v>44468</c:v>
                </c:pt>
                <c:pt idx="561">
                  <c:v>44475</c:v>
                </c:pt>
                <c:pt idx="562">
                  <c:v>44482</c:v>
                </c:pt>
                <c:pt idx="563">
                  <c:v>44489</c:v>
                </c:pt>
                <c:pt idx="564">
                  <c:v>44496</c:v>
                </c:pt>
                <c:pt idx="565">
                  <c:v>44503</c:v>
                </c:pt>
                <c:pt idx="566">
                  <c:v>44510</c:v>
                </c:pt>
                <c:pt idx="567">
                  <c:v>44517</c:v>
                </c:pt>
                <c:pt idx="568">
                  <c:v>44524</c:v>
                </c:pt>
                <c:pt idx="569">
                  <c:v>44531</c:v>
                </c:pt>
                <c:pt idx="570">
                  <c:v>44538</c:v>
                </c:pt>
                <c:pt idx="571">
                  <c:v>44545</c:v>
                </c:pt>
                <c:pt idx="572">
                  <c:v>44552</c:v>
                </c:pt>
                <c:pt idx="573">
                  <c:v>44559</c:v>
                </c:pt>
                <c:pt idx="574">
                  <c:v>44566</c:v>
                </c:pt>
                <c:pt idx="575">
                  <c:v>44573</c:v>
                </c:pt>
                <c:pt idx="576">
                  <c:v>44580</c:v>
                </c:pt>
                <c:pt idx="577">
                  <c:v>44587</c:v>
                </c:pt>
                <c:pt idx="578">
                  <c:v>44594</c:v>
                </c:pt>
                <c:pt idx="579">
                  <c:v>44601</c:v>
                </c:pt>
                <c:pt idx="580">
                  <c:v>44608</c:v>
                </c:pt>
                <c:pt idx="581">
                  <c:v>44615</c:v>
                </c:pt>
                <c:pt idx="582">
                  <c:v>44622</c:v>
                </c:pt>
                <c:pt idx="583">
                  <c:v>44629</c:v>
                </c:pt>
                <c:pt idx="584">
                  <c:v>44636</c:v>
                </c:pt>
                <c:pt idx="585">
                  <c:v>44643</c:v>
                </c:pt>
                <c:pt idx="586">
                  <c:v>44650</c:v>
                </c:pt>
                <c:pt idx="587">
                  <c:v>44657</c:v>
                </c:pt>
                <c:pt idx="588">
                  <c:v>44664</c:v>
                </c:pt>
                <c:pt idx="589">
                  <c:v>44671</c:v>
                </c:pt>
                <c:pt idx="590">
                  <c:v>44678</c:v>
                </c:pt>
                <c:pt idx="591">
                  <c:v>44685</c:v>
                </c:pt>
                <c:pt idx="592">
                  <c:v>44692</c:v>
                </c:pt>
                <c:pt idx="593">
                  <c:v>44699</c:v>
                </c:pt>
                <c:pt idx="594">
                  <c:v>44706</c:v>
                </c:pt>
                <c:pt idx="595">
                  <c:v>44713</c:v>
                </c:pt>
                <c:pt idx="596">
                  <c:v>44720</c:v>
                </c:pt>
                <c:pt idx="597">
                  <c:v>44727</c:v>
                </c:pt>
                <c:pt idx="598">
                  <c:v>44734</c:v>
                </c:pt>
                <c:pt idx="599">
                  <c:v>44741</c:v>
                </c:pt>
                <c:pt idx="600">
                  <c:v>44748</c:v>
                </c:pt>
                <c:pt idx="601">
                  <c:v>44755</c:v>
                </c:pt>
                <c:pt idx="602">
                  <c:v>44762</c:v>
                </c:pt>
                <c:pt idx="603">
                  <c:v>44769</c:v>
                </c:pt>
                <c:pt idx="604">
                  <c:v>44776</c:v>
                </c:pt>
                <c:pt idx="605">
                  <c:v>44783</c:v>
                </c:pt>
                <c:pt idx="606">
                  <c:v>44790</c:v>
                </c:pt>
                <c:pt idx="607">
                  <c:v>44797</c:v>
                </c:pt>
                <c:pt idx="608">
                  <c:v>44804</c:v>
                </c:pt>
                <c:pt idx="609">
                  <c:v>44811</c:v>
                </c:pt>
                <c:pt idx="610">
                  <c:v>44818</c:v>
                </c:pt>
                <c:pt idx="611">
                  <c:v>44825</c:v>
                </c:pt>
                <c:pt idx="612">
                  <c:v>44832</c:v>
                </c:pt>
                <c:pt idx="613">
                  <c:v>44839</c:v>
                </c:pt>
                <c:pt idx="614">
                  <c:v>44846</c:v>
                </c:pt>
                <c:pt idx="615">
                  <c:v>44853</c:v>
                </c:pt>
                <c:pt idx="616">
                  <c:v>44860</c:v>
                </c:pt>
                <c:pt idx="617">
                  <c:v>44867</c:v>
                </c:pt>
                <c:pt idx="618">
                  <c:v>44874</c:v>
                </c:pt>
                <c:pt idx="619">
                  <c:v>44881</c:v>
                </c:pt>
                <c:pt idx="620">
                  <c:v>44888</c:v>
                </c:pt>
                <c:pt idx="621">
                  <c:v>44895</c:v>
                </c:pt>
                <c:pt idx="622">
                  <c:v>44902</c:v>
                </c:pt>
                <c:pt idx="623">
                  <c:v>44909</c:v>
                </c:pt>
                <c:pt idx="624">
                  <c:v>44916</c:v>
                </c:pt>
                <c:pt idx="625">
                  <c:v>44923</c:v>
                </c:pt>
                <c:pt idx="626">
                  <c:v>44930</c:v>
                </c:pt>
              </c:numCache>
            </c:numRef>
          </c:cat>
          <c:val>
            <c:numRef>
              <c:f>'FRED Graph'!$B$12:$B$638</c:f>
              <c:numCache>
                <c:formatCode>0.0000</c:formatCode>
                <c:ptCount val="627"/>
                <c:pt idx="0">
                  <c:v>605.41340000000002</c:v>
                </c:pt>
                <c:pt idx="1">
                  <c:v>603.51549999999997</c:v>
                </c:pt>
                <c:pt idx="2">
                  <c:v>604.78539999999998</c:v>
                </c:pt>
                <c:pt idx="3">
                  <c:v>603.10670000000005</c:v>
                </c:pt>
                <c:pt idx="4">
                  <c:v>602.4511</c:v>
                </c:pt>
                <c:pt idx="5">
                  <c:v>601.22400000000005</c:v>
                </c:pt>
                <c:pt idx="6">
                  <c:v>600.16809999999998</c:v>
                </c:pt>
                <c:pt idx="7">
                  <c:v>600.40170000000001</c:v>
                </c:pt>
                <c:pt idx="8">
                  <c:v>599.63329999999996</c:v>
                </c:pt>
                <c:pt idx="9">
                  <c:v>600.00900000000001</c:v>
                </c:pt>
                <c:pt idx="10">
                  <c:v>600.67909999999995</c:v>
                </c:pt>
                <c:pt idx="11">
                  <c:v>600.63</c:v>
                </c:pt>
                <c:pt idx="12">
                  <c:v>601.27660000000003</c:v>
                </c:pt>
                <c:pt idx="13">
                  <c:v>598.80809999999997</c:v>
                </c:pt>
                <c:pt idx="14">
                  <c:v>597.80820000000006</c:v>
                </c:pt>
                <c:pt idx="15">
                  <c:v>598.65920000000006</c:v>
                </c:pt>
                <c:pt idx="16">
                  <c:v>597.66380000000004</c:v>
                </c:pt>
                <c:pt idx="17">
                  <c:v>596.72550000000001</c:v>
                </c:pt>
                <c:pt idx="18">
                  <c:v>596.50540000000001</c:v>
                </c:pt>
                <c:pt idx="19">
                  <c:v>596.61030000000005</c:v>
                </c:pt>
                <c:pt idx="20">
                  <c:v>595.88120000000004</c:v>
                </c:pt>
                <c:pt idx="21">
                  <c:v>599.26819999999998</c:v>
                </c:pt>
                <c:pt idx="22">
                  <c:v>599.56299999999999</c:v>
                </c:pt>
                <c:pt idx="23">
                  <c:v>599.46109999999999</c:v>
                </c:pt>
                <c:pt idx="24">
                  <c:v>600.02269999999999</c:v>
                </c:pt>
                <c:pt idx="25">
                  <c:v>601.12670000000003</c:v>
                </c:pt>
                <c:pt idx="26">
                  <c:v>601.66309999999999</c:v>
                </c:pt>
                <c:pt idx="27">
                  <c:v>600.7002</c:v>
                </c:pt>
                <c:pt idx="28">
                  <c:v>600.98609999999996</c:v>
                </c:pt>
                <c:pt idx="29">
                  <c:v>600.67999999999995</c:v>
                </c:pt>
                <c:pt idx="30">
                  <c:v>600.44560000000001</c:v>
                </c:pt>
                <c:pt idx="31">
                  <c:v>600.15110000000004</c:v>
                </c:pt>
                <c:pt idx="32">
                  <c:v>599.89819999999997</c:v>
                </c:pt>
                <c:pt idx="33">
                  <c:v>599.91499999999996</c:v>
                </c:pt>
                <c:pt idx="34">
                  <c:v>600.06010000000003</c:v>
                </c:pt>
                <c:pt idx="35">
                  <c:v>599.62490000000003</c:v>
                </c:pt>
                <c:pt idx="36">
                  <c:v>599.9941</c:v>
                </c:pt>
                <c:pt idx="37">
                  <c:v>599.68330000000003</c:v>
                </c:pt>
                <c:pt idx="38">
                  <c:v>600.67650000000003</c:v>
                </c:pt>
                <c:pt idx="39">
                  <c:v>602.56200000000001</c:v>
                </c:pt>
                <c:pt idx="40">
                  <c:v>601.79809999999998</c:v>
                </c:pt>
                <c:pt idx="41">
                  <c:v>601.84990000000005</c:v>
                </c:pt>
                <c:pt idx="42">
                  <c:v>601.60350000000005</c:v>
                </c:pt>
                <c:pt idx="43">
                  <c:v>600.952</c:v>
                </c:pt>
                <c:pt idx="44">
                  <c:v>601.50429999999994</c:v>
                </c:pt>
                <c:pt idx="45">
                  <c:v>601.63049999999998</c:v>
                </c:pt>
                <c:pt idx="46">
                  <c:v>601.52329999999995</c:v>
                </c:pt>
                <c:pt idx="47">
                  <c:v>602.70259999999996</c:v>
                </c:pt>
                <c:pt idx="48">
                  <c:v>601.22019999999998</c:v>
                </c:pt>
                <c:pt idx="49">
                  <c:v>601.41809999999998</c:v>
                </c:pt>
                <c:pt idx="50">
                  <c:v>600.96939999999995</c:v>
                </c:pt>
                <c:pt idx="51">
                  <c:v>602.11260000000004</c:v>
                </c:pt>
                <c:pt idx="52">
                  <c:v>603.58900000000006</c:v>
                </c:pt>
                <c:pt idx="53">
                  <c:v>601.50750000000005</c:v>
                </c:pt>
                <c:pt idx="54">
                  <c:v>601.03779999999995</c:v>
                </c:pt>
                <c:pt idx="55">
                  <c:v>598.60069999999996</c:v>
                </c:pt>
                <c:pt idx="56">
                  <c:v>599.96310000000005</c:v>
                </c:pt>
                <c:pt idx="57">
                  <c:v>598.94889999999998</c:v>
                </c:pt>
                <c:pt idx="58">
                  <c:v>598.03989999999999</c:v>
                </c:pt>
                <c:pt idx="59">
                  <c:v>596.96929999999998</c:v>
                </c:pt>
                <c:pt idx="60">
                  <c:v>599.87049999999999</c:v>
                </c:pt>
                <c:pt idx="61">
                  <c:v>599.78330000000005</c:v>
                </c:pt>
                <c:pt idx="62">
                  <c:v>600.64329999999995</c:v>
                </c:pt>
                <c:pt idx="63">
                  <c:v>600.10850000000005</c:v>
                </c:pt>
                <c:pt idx="64">
                  <c:v>601.21870000000001</c:v>
                </c:pt>
                <c:pt idx="65">
                  <c:v>601.80889999999999</c:v>
                </c:pt>
                <c:pt idx="66">
                  <c:v>599.88890000000004</c:v>
                </c:pt>
                <c:pt idx="67">
                  <c:v>599.10299999999995</c:v>
                </c:pt>
                <c:pt idx="68">
                  <c:v>598.1105</c:v>
                </c:pt>
                <c:pt idx="69">
                  <c:v>609.69359999999995</c:v>
                </c:pt>
                <c:pt idx="70">
                  <c:v>608.45479999999998</c:v>
                </c:pt>
                <c:pt idx="71">
                  <c:v>608.03920000000005</c:v>
                </c:pt>
                <c:pt idx="72">
                  <c:v>607.51900000000001</c:v>
                </c:pt>
                <c:pt idx="73">
                  <c:v>611.31560000000002</c:v>
                </c:pt>
                <c:pt idx="74">
                  <c:v>609.82899999999995</c:v>
                </c:pt>
                <c:pt idx="75">
                  <c:v>609.7396</c:v>
                </c:pt>
                <c:pt idx="76">
                  <c:v>608.67589999999996</c:v>
                </c:pt>
                <c:pt idx="77">
                  <c:v>607.80219999999997</c:v>
                </c:pt>
                <c:pt idx="78">
                  <c:v>608.51310000000001</c:v>
                </c:pt>
                <c:pt idx="79">
                  <c:v>607.34289999999999</c:v>
                </c:pt>
                <c:pt idx="80">
                  <c:v>606.85559999999998</c:v>
                </c:pt>
                <c:pt idx="81">
                  <c:v>605.92399999999998</c:v>
                </c:pt>
                <c:pt idx="82">
                  <c:v>607.45780000000002</c:v>
                </c:pt>
                <c:pt idx="83">
                  <c:v>607.43730000000005</c:v>
                </c:pt>
                <c:pt idx="84">
                  <c:v>607.30629999999996</c:v>
                </c:pt>
                <c:pt idx="85">
                  <c:v>607.4008</c:v>
                </c:pt>
                <c:pt idx="86">
                  <c:v>608.81569999999999</c:v>
                </c:pt>
                <c:pt idx="87">
                  <c:v>608.42309999999998</c:v>
                </c:pt>
                <c:pt idx="88">
                  <c:v>606.87040000000002</c:v>
                </c:pt>
                <c:pt idx="89">
                  <c:v>607.00229999999999</c:v>
                </c:pt>
                <c:pt idx="90">
                  <c:v>606.46789999999999</c:v>
                </c:pt>
                <c:pt idx="91">
                  <c:v>608.45079999999996</c:v>
                </c:pt>
                <c:pt idx="92">
                  <c:v>608.40539999999999</c:v>
                </c:pt>
                <c:pt idx="93">
                  <c:v>607.51080000000002</c:v>
                </c:pt>
                <c:pt idx="94">
                  <c:v>607.37670000000003</c:v>
                </c:pt>
                <c:pt idx="95">
                  <c:v>609.74710000000005</c:v>
                </c:pt>
                <c:pt idx="96">
                  <c:v>609.32460000000003</c:v>
                </c:pt>
                <c:pt idx="97">
                  <c:v>609.49009999999998</c:v>
                </c:pt>
                <c:pt idx="98">
                  <c:v>607.88109999999995</c:v>
                </c:pt>
                <c:pt idx="99">
                  <c:v>609.31859999999995</c:v>
                </c:pt>
                <c:pt idx="100">
                  <c:v>606.58810000000005</c:v>
                </c:pt>
                <c:pt idx="101">
                  <c:v>606.17020000000002</c:v>
                </c:pt>
                <c:pt idx="102">
                  <c:v>606.46130000000005</c:v>
                </c:pt>
                <c:pt idx="103">
                  <c:v>607.32860000000005</c:v>
                </c:pt>
                <c:pt idx="104">
                  <c:v>608.37760000000003</c:v>
                </c:pt>
                <c:pt idx="105">
                  <c:v>607.28459999999995</c:v>
                </c:pt>
                <c:pt idx="106">
                  <c:v>606.14729999999997</c:v>
                </c:pt>
                <c:pt idx="107">
                  <c:v>606.84939999999995</c:v>
                </c:pt>
                <c:pt idx="108">
                  <c:v>608.80139999999994</c:v>
                </c:pt>
                <c:pt idx="109">
                  <c:v>608.20090000000005</c:v>
                </c:pt>
                <c:pt idx="110">
                  <c:v>608.37429999999995</c:v>
                </c:pt>
                <c:pt idx="111">
                  <c:v>607.57529999999997</c:v>
                </c:pt>
                <c:pt idx="112">
                  <c:v>609.26660000000004</c:v>
                </c:pt>
                <c:pt idx="113">
                  <c:v>607.63649999999996</c:v>
                </c:pt>
                <c:pt idx="114">
                  <c:v>613.28369999999995</c:v>
                </c:pt>
                <c:pt idx="115">
                  <c:v>612.529</c:v>
                </c:pt>
                <c:pt idx="116">
                  <c:v>612.48559999999998</c:v>
                </c:pt>
                <c:pt idx="117">
                  <c:v>612.42780000000005</c:v>
                </c:pt>
                <c:pt idx="118">
                  <c:v>612.08000000000004</c:v>
                </c:pt>
                <c:pt idx="119">
                  <c:v>612.36389999999994</c:v>
                </c:pt>
                <c:pt idx="120">
                  <c:v>611.8818</c:v>
                </c:pt>
                <c:pt idx="121">
                  <c:v>612.11429999999996</c:v>
                </c:pt>
                <c:pt idx="122">
                  <c:v>612.39779999999996</c:v>
                </c:pt>
                <c:pt idx="123">
                  <c:v>612.57539999999995</c:v>
                </c:pt>
                <c:pt idx="124">
                  <c:v>613.36279999999999</c:v>
                </c:pt>
                <c:pt idx="125">
                  <c:v>614.88160000000005</c:v>
                </c:pt>
                <c:pt idx="126">
                  <c:v>614.69129999999996</c:v>
                </c:pt>
                <c:pt idx="127">
                  <c:v>615.33079999999995</c:v>
                </c:pt>
                <c:pt idx="128">
                  <c:v>615.18709999999999</c:v>
                </c:pt>
                <c:pt idx="129">
                  <c:v>615.15899999999999</c:v>
                </c:pt>
                <c:pt idx="130">
                  <c:v>613.0992</c:v>
                </c:pt>
                <c:pt idx="131">
                  <c:v>613.19730000000004</c:v>
                </c:pt>
                <c:pt idx="132">
                  <c:v>612.0249</c:v>
                </c:pt>
                <c:pt idx="133">
                  <c:v>610.73360000000002</c:v>
                </c:pt>
                <c:pt idx="134">
                  <c:v>610.98159999999996</c:v>
                </c:pt>
                <c:pt idx="135">
                  <c:v>611.03679999999997</c:v>
                </c:pt>
                <c:pt idx="136">
                  <c:v>611.52750000000003</c:v>
                </c:pt>
                <c:pt idx="137">
                  <c:v>611.46439999999996</c:v>
                </c:pt>
                <c:pt idx="138">
                  <c:v>611.65260000000001</c:v>
                </c:pt>
                <c:pt idx="139">
                  <c:v>612.42399999999998</c:v>
                </c:pt>
                <c:pt idx="140">
                  <c:v>611.63099999999997</c:v>
                </c:pt>
                <c:pt idx="141">
                  <c:v>611.67960000000005</c:v>
                </c:pt>
                <c:pt idx="142">
                  <c:v>611.33609999999999</c:v>
                </c:pt>
                <c:pt idx="143">
                  <c:v>613.04499999999996</c:v>
                </c:pt>
                <c:pt idx="144">
                  <c:v>613.12699999999995</c:v>
                </c:pt>
                <c:pt idx="145">
                  <c:v>613.43230000000005</c:v>
                </c:pt>
                <c:pt idx="146">
                  <c:v>613.7998</c:v>
                </c:pt>
                <c:pt idx="147">
                  <c:v>615.58370000000002</c:v>
                </c:pt>
                <c:pt idx="148">
                  <c:v>615.26940000000002</c:v>
                </c:pt>
                <c:pt idx="149">
                  <c:v>615.72080000000005</c:v>
                </c:pt>
                <c:pt idx="150">
                  <c:v>599.05719999999997</c:v>
                </c:pt>
                <c:pt idx="151">
                  <c:v>597.69929999999999</c:v>
                </c:pt>
                <c:pt idx="152">
                  <c:v>599.42970000000003</c:v>
                </c:pt>
                <c:pt idx="153">
                  <c:v>599.87580000000003</c:v>
                </c:pt>
                <c:pt idx="154">
                  <c:v>599.63840000000005</c:v>
                </c:pt>
                <c:pt idx="155">
                  <c:v>601.05780000000004</c:v>
                </c:pt>
                <c:pt idx="156">
                  <c:v>600.05859999999996</c:v>
                </c:pt>
                <c:pt idx="157">
                  <c:v>600.5729</c:v>
                </c:pt>
                <c:pt idx="158">
                  <c:v>599.35119999999995</c:v>
                </c:pt>
                <c:pt idx="159">
                  <c:v>600.06179999999995</c:v>
                </c:pt>
                <c:pt idx="160">
                  <c:v>601.31190000000004</c:v>
                </c:pt>
                <c:pt idx="161">
                  <c:v>601.56150000000002</c:v>
                </c:pt>
                <c:pt idx="162">
                  <c:v>601.03620000000001</c:v>
                </c:pt>
                <c:pt idx="163">
                  <c:v>602.70929999999998</c:v>
                </c:pt>
                <c:pt idx="164">
                  <c:v>603.23680000000002</c:v>
                </c:pt>
                <c:pt idx="165">
                  <c:v>602.96500000000003</c:v>
                </c:pt>
                <c:pt idx="166">
                  <c:v>603.4742</c:v>
                </c:pt>
                <c:pt idx="167">
                  <c:v>604.38400000000001</c:v>
                </c:pt>
                <c:pt idx="168">
                  <c:v>604.17700000000002</c:v>
                </c:pt>
                <c:pt idx="169">
                  <c:v>604.00450000000001</c:v>
                </c:pt>
                <c:pt idx="170">
                  <c:v>604.89250000000004</c:v>
                </c:pt>
                <c:pt idx="171">
                  <c:v>606.57680000000005</c:v>
                </c:pt>
                <c:pt idx="172">
                  <c:v>607.25819999999999</c:v>
                </c:pt>
                <c:pt idx="173">
                  <c:v>608.39829999999995</c:v>
                </c:pt>
                <c:pt idx="174">
                  <c:v>608.7876</c:v>
                </c:pt>
                <c:pt idx="175">
                  <c:v>610.4683</c:v>
                </c:pt>
                <c:pt idx="176">
                  <c:v>610.16380000000004</c:v>
                </c:pt>
                <c:pt idx="177">
                  <c:v>609.99490000000003</c:v>
                </c:pt>
                <c:pt idx="178">
                  <c:v>610.47450000000003</c:v>
                </c:pt>
                <c:pt idx="179">
                  <c:v>611.71820000000002</c:v>
                </c:pt>
                <c:pt idx="180">
                  <c:v>611.38469999999995</c:v>
                </c:pt>
                <c:pt idx="181">
                  <c:v>610.91579999999999</c:v>
                </c:pt>
                <c:pt idx="182">
                  <c:v>611.4588</c:v>
                </c:pt>
                <c:pt idx="183">
                  <c:v>612.60789999999997</c:v>
                </c:pt>
                <c:pt idx="184">
                  <c:v>612.87900000000002</c:v>
                </c:pt>
                <c:pt idx="185">
                  <c:v>613.10149999999999</c:v>
                </c:pt>
                <c:pt idx="186">
                  <c:v>614.52350000000001</c:v>
                </c:pt>
                <c:pt idx="187">
                  <c:v>613.76459999999997</c:v>
                </c:pt>
                <c:pt idx="188">
                  <c:v>614.54380000000003</c:v>
                </c:pt>
                <c:pt idx="189">
                  <c:v>615.17939999999999</c:v>
                </c:pt>
                <c:pt idx="190">
                  <c:v>615.63980000000004</c:v>
                </c:pt>
                <c:pt idx="191">
                  <c:v>617.91639999999995</c:v>
                </c:pt>
                <c:pt idx="192">
                  <c:v>616.9579</c:v>
                </c:pt>
                <c:pt idx="193">
                  <c:v>617.53369999999995</c:v>
                </c:pt>
                <c:pt idx="194">
                  <c:v>617.25199999999995</c:v>
                </c:pt>
                <c:pt idx="195">
                  <c:v>618.65560000000005</c:v>
                </c:pt>
                <c:pt idx="196">
                  <c:v>617.98580000000004</c:v>
                </c:pt>
                <c:pt idx="197">
                  <c:v>617.98879999999997</c:v>
                </c:pt>
                <c:pt idx="198">
                  <c:v>618.99519999999995</c:v>
                </c:pt>
                <c:pt idx="199">
                  <c:v>619.3623</c:v>
                </c:pt>
                <c:pt idx="200">
                  <c:v>620.14559999999994</c:v>
                </c:pt>
                <c:pt idx="201">
                  <c:v>622.4393</c:v>
                </c:pt>
                <c:pt idx="202">
                  <c:v>622.55650000000003</c:v>
                </c:pt>
                <c:pt idx="203">
                  <c:v>620.73299999999995</c:v>
                </c:pt>
                <c:pt idx="204">
                  <c:v>621.01859999999999</c:v>
                </c:pt>
                <c:pt idx="205">
                  <c:v>623.05039999999997</c:v>
                </c:pt>
                <c:pt idx="206">
                  <c:v>622.34389999999996</c:v>
                </c:pt>
                <c:pt idx="207">
                  <c:v>625.19880000000001</c:v>
                </c:pt>
                <c:pt idx="208">
                  <c:v>623.44240000000002</c:v>
                </c:pt>
                <c:pt idx="209">
                  <c:v>624.68119999999999</c:v>
                </c:pt>
                <c:pt idx="210">
                  <c:v>625.83079999999995</c:v>
                </c:pt>
                <c:pt idx="211">
                  <c:v>625.64400000000001</c:v>
                </c:pt>
                <c:pt idx="212">
                  <c:v>625.70169999999996</c:v>
                </c:pt>
                <c:pt idx="213">
                  <c:v>625.65239999999994</c:v>
                </c:pt>
                <c:pt idx="214">
                  <c:v>627.3723</c:v>
                </c:pt>
                <c:pt idx="215">
                  <c:v>627.41679999999997</c:v>
                </c:pt>
                <c:pt idx="216">
                  <c:v>625.37909999999999</c:v>
                </c:pt>
                <c:pt idx="217">
                  <c:v>626.04039999999998</c:v>
                </c:pt>
                <c:pt idx="218">
                  <c:v>626.45270000000005</c:v>
                </c:pt>
                <c:pt idx="219">
                  <c:v>626.82550000000003</c:v>
                </c:pt>
                <c:pt idx="220">
                  <c:v>627.67930000000001</c:v>
                </c:pt>
                <c:pt idx="221">
                  <c:v>630.56569999999999</c:v>
                </c:pt>
                <c:pt idx="222">
                  <c:v>631.74220000000003</c:v>
                </c:pt>
                <c:pt idx="223">
                  <c:v>631.65980000000002</c:v>
                </c:pt>
                <c:pt idx="224">
                  <c:v>632.51949999999999</c:v>
                </c:pt>
                <c:pt idx="225">
                  <c:v>633.83429999999998</c:v>
                </c:pt>
                <c:pt idx="226">
                  <c:v>634.12699999999995</c:v>
                </c:pt>
                <c:pt idx="227">
                  <c:v>634.99339999999995</c:v>
                </c:pt>
                <c:pt idx="228">
                  <c:v>634.70309999999995</c:v>
                </c:pt>
                <c:pt idx="229">
                  <c:v>635.04780000000005</c:v>
                </c:pt>
                <c:pt idx="230">
                  <c:v>634.57190000000003</c:v>
                </c:pt>
                <c:pt idx="231">
                  <c:v>636.50310000000002</c:v>
                </c:pt>
                <c:pt idx="232">
                  <c:v>636.04939999999999</c:v>
                </c:pt>
                <c:pt idx="233">
                  <c:v>638.49310000000003</c:v>
                </c:pt>
                <c:pt idx="234">
                  <c:v>639.17499999999995</c:v>
                </c:pt>
                <c:pt idx="235">
                  <c:v>640.13679999999999</c:v>
                </c:pt>
                <c:pt idx="236">
                  <c:v>640.14700000000005</c:v>
                </c:pt>
                <c:pt idx="237">
                  <c:v>641.53070000000002</c:v>
                </c:pt>
                <c:pt idx="238">
                  <c:v>642.75810000000001</c:v>
                </c:pt>
                <c:pt idx="239">
                  <c:v>643.9837</c:v>
                </c:pt>
                <c:pt idx="240">
                  <c:v>644.87710000000004</c:v>
                </c:pt>
                <c:pt idx="241">
                  <c:v>645.77980000000002</c:v>
                </c:pt>
                <c:pt idx="242">
                  <c:v>645.58690000000001</c:v>
                </c:pt>
                <c:pt idx="243">
                  <c:v>646.72080000000005</c:v>
                </c:pt>
                <c:pt idx="244">
                  <c:v>649.24469999999997</c:v>
                </c:pt>
                <c:pt idx="245">
                  <c:v>648.88340000000005</c:v>
                </c:pt>
                <c:pt idx="246">
                  <c:v>648.93610000000001</c:v>
                </c:pt>
                <c:pt idx="247">
                  <c:v>651.04989999999998</c:v>
                </c:pt>
                <c:pt idx="248">
                  <c:v>652.16539999999998</c:v>
                </c:pt>
                <c:pt idx="249">
                  <c:v>653.50919999999996</c:v>
                </c:pt>
                <c:pt idx="250">
                  <c:v>653.78210000000001</c:v>
                </c:pt>
                <c:pt idx="251">
                  <c:v>653.28409999999997</c:v>
                </c:pt>
                <c:pt idx="252">
                  <c:v>654.57389999999998</c:v>
                </c:pt>
                <c:pt idx="253">
                  <c:v>655.12559999999996</c:v>
                </c:pt>
                <c:pt idx="254">
                  <c:v>656.12639999999999</c:v>
                </c:pt>
                <c:pt idx="255">
                  <c:v>655.8329</c:v>
                </c:pt>
                <c:pt idx="256">
                  <c:v>656.40689999999995</c:v>
                </c:pt>
                <c:pt idx="257">
                  <c:v>657.72550000000001</c:v>
                </c:pt>
                <c:pt idx="258">
                  <c:v>658.30529999999999</c:v>
                </c:pt>
                <c:pt idx="259">
                  <c:v>659.13480000000004</c:v>
                </c:pt>
                <c:pt idx="260">
                  <c:v>660.27239999999995</c:v>
                </c:pt>
                <c:pt idx="261">
                  <c:v>664.00350000000003</c:v>
                </c:pt>
                <c:pt idx="262">
                  <c:v>663.80600000000004</c:v>
                </c:pt>
                <c:pt idx="263">
                  <c:v>665.25959999999998</c:v>
                </c:pt>
                <c:pt idx="264">
                  <c:v>663.87919999999997</c:v>
                </c:pt>
                <c:pt idx="265">
                  <c:v>664.2518</c:v>
                </c:pt>
                <c:pt idx="266">
                  <c:v>664.65020000000004</c:v>
                </c:pt>
                <c:pt idx="267">
                  <c:v>664.77689999999996</c:v>
                </c:pt>
                <c:pt idx="268">
                  <c:v>663.95479999999998</c:v>
                </c:pt>
                <c:pt idx="269">
                  <c:v>665.476</c:v>
                </c:pt>
                <c:pt idx="270">
                  <c:v>669.71780000000001</c:v>
                </c:pt>
                <c:pt idx="271">
                  <c:v>670.37570000000005</c:v>
                </c:pt>
                <c:pt idx="272">
                  <c:v>672.08870000000002</c:v>
                </c:pt>
                <c:pt idx="273">
                  <c:v>674.3134</c:v>
                </c:pt>
                <c:pt idx="274">
                  <c:v>674.04349999999999</c:v>
                </c:pt>
                <c:pt idx="275">
                  <c:v>673.47649999999999</c:v>
                </c:pt>
                <c:pt idx="276">
                  <c:v>675.61779999999999</c:v>
                </c:pt>
                <c:pt idx="277">
                  <c:v>676.25829999999996</c:v>
                </c:pt>
                <c:pt idx="278">
                  <c:v>677.34289999999999</c:v>
                </c:pt>
                <c:pt idx="279">
                  <c:v>677.52139999999997</c:v>
                </c:pt>
                <c:pt idx="280">
                  <c:v>678.51279999999997</c:v>
                </c:pt>
                <c:pt idx="281">
                  <c:v>677.54700000000003</c:v>
                </c:pt>
                <c:pt idx="282">
                  <c:v>679.40309999999999</c:v>
                </c:pt>
                <c:pt idx="283">
                  <c:v>681.41549999999995</c:v>
                </c:pt>
                <c:pt idx="284">
                  <c:v>682.51729999999998</c:v>
                </c:pt>
                <c:pt idx="285">
                  <c:v>692.45159999999998</c:v>
                </c:pt>
                <c:pt idx="286">
                  <c:v>694.16039999999998</c:v>
                </c:pt>
                <c:pt idx="287">
                  <c:v>696.00210000000004</c:v>
                </c:pt>
                <c:pt idx="288">
                  <c:v>696.45839999999998</c:v>
                </c:pt>
                <c:pt idx="289">
                  <c:v>697.81899999999996</c:v>
                </c:pt>
                <c:pt idx="290">
                  <c:v>697.6857</c:v>
                </c:pt>
                <c:pt idx="291">
                  <c:v>698.62070000000006</c:v>
                </c:pt>
                <c:pt idx="292">
                  <c:v>699.60670000000005</c:v>
                </c:pt>
                <c:pt idx="293">
                  <c:v>700.26859999999999</c:v>
                </c:pt>
                <c:pt idx="294">
                  <c:v>700.85929999999996</c:v>
                </c:pt>
                <c:pt idx="295">
                  <c:v>701.00480000000005</c:v>
                </c:pt>
                <c:pt idx="296">
                  <c:v>702.12419999999997</c:v>
                </c:pt>
                <c:pt idx="297">
                  <c:v>702.62</c:v>
                </c:pt>
                <c:pt idx="298">
                  <c:v>703.27509999999995</c:v>
                </c:pt>
                <c:pt idx="299">
                  <c:v>703.85670000000005</c:v>
                </c:pt>
                <c:pt idx="300">
                  <c:v>705.59540000000004</c:v>
                </c:pt>
                <c:pt idx="301">
                  <c:v>705.7414</c:v>
                </c:pt>
                <c:pt idx="302">
                  <c:v>706.31889999999999</c:v>
                </c:pt>
                <c:pt idx="303">
                  <c:v>705.14419999999996</c:v>
                </c:pt>
                <c:pt idx="304">
                  <c:v>706.1096</c:v>
                </c:pt>
                <c:pt idx="305">
                  <c:v>706.1979</c:v>
                </c:pt>
                <c:pt idx="306">
                  <c:v>705.96540000000005</c:v>
                </c:pt>
                <c:pt idx="307">
                  <c:v>706.41129999999998</c:v>
                </c:pt>
                <c:pt idx="308">
                  <c:v>711.23530000000005</c:v>
                </c:pt>
                <c:pt idx="309">
                  <c:v>710.92520000000002</c:v>
                </c:pt>
                <c:pt idx="310">
                  <c:v>712.08420000000001</c:v>
                </c:pt>
                <c:pt idx="311">
                  <c:v>711.39499999999998</c:v>
                </c:pt>
                <c:pt idx="312">
                  <c:v>712.23689999999999</c:v>
                </c:pt>
                <c:pt idx="313">
                  <c:v>714.66489999999999</c:v>
                </c:pt>
                <c:pt idx="314">
                  <c:v>713.05359999999996</c:v>
                </c:pt>
                <c:pt idx="315">
                  <c:v>714.98249999999996</c:v>
                </c:pt>
                <c:pt idx="316">
                  <c:v>713.17259999999999</c:v>
                </c:pt>
                <c:pt idx="317">
                  <c:v>714.70090000000005</c:v>
                </c:pt>
                <c:pt idx="318">
                  <c:v>715.40949999999998</c:v>
                </c:pt>
                <c:pt idx="319">
                  <c:v>714.59159999999997</c:v>
                </c:pt>
                <c:pt idx="320">
                  <c:v>716.08399999999995</c:v>
                </c:pt>
                <c:pt idx="321">
                  <c:v>716.55610000000001</c:v>
                </c:pt>
                <c:pt idx="322">
                  <c:v>716.61279999999999</c:v>
                </c:pt>
                <c:pt idx="323">
                  <c:v>716.64589999999998</c:v>
                </c:pt>
                <c:pt idx="324">
                  <c:v>717.80560000000003</c:v>
                </c:pt>
                <c:pt idx="325">
                  <c:v>717.11779999999999</c:v>
                </c:pt>
                <c:pt idx="326">
                  <c:v>718.14930000000004</c:v>
                </c:pt>
                <c:pt idx="327">
                  <c:v>720.12019999999995</c:v>
                </c:pt>
                <c:pt idx="328">
                  <c:v>719.74720000000002</c:v>
                </c:pt>
                <c:pt idx="329">
                  <c:v>718.60270000000003</c:v>
                </c:pt>
                <c:pt idx="330">
                  <c:v>719.48710000000005</c:v>
                </c:pt>
                <c:pt idx="331">
                  <c:v>719.44179999999994</c:v>
                </c:pt>
                <c:pt idx="332">
                  <c:v>720.06039999999996</c:v>
                </c:pt>
                <c:pt idx="333">
                  <c:v>721.05340000000001</c:v>
                </c:pt>
                <c:pt idx="334">
                  <c:v>722.24810000000002</c:v>
                </c:pt>
                <c:pt idx="335">
                  <c:v>722.15890000000002</c:v>
                </c:pt>
                <c:pt idx="336">
                  <c:v>723.27499999999998</c:v>
                </c:pt>
                <c:pt idx="337">
                  <c:v>726.09929999999997</c:v>
                </c:pt>
                <c:pt idx="338">
                  <c:v>726.25620000000004</c:v>
                </c:pt>
                <c:pt idx="339">
                  <c:v>728.32429999999999</c:v>
                </c:pt>
                <c:pt idx="340">
                  <c:v>728.74810000000002</c:v>
                </c:pt>
                <c:pt idx="341">
                  <c:v>728.97080000000005</c:v>
                </c:pt>
                <c:pt idx="342">
                  <c:v>728.45860000000005</c:v>
                </c:pt>
                <c:pt idx="343">
                  <c:v>729.03340000000003</c:v>
                </c:pt>
                <c:pt idx="344">
                  <c:v>730.25360000000001</c:v>
                </c:pt>
                <c:pt idx="345">
                  <c:v>729.57159999999999</c:v>
                </c:pt>
                <c:pt idx="346">
                  <c:v>730.91769999999997</c:v>
                </c:pt>
                <c:pt idx="347">
                  <c:v>731.8098</c:v>
                </c:pt>
                <c:pt idx="348">
                  <c:v>733.06500000000005</c:v>
                </c:pt>
                <c:pt idx="349">
                  <c:v>736.42920000000004</c:v>
                </c:pt>
                <c:pt idx="350">
                  <c:v>737.77139999999997</c:v>
                </c:pt>
                <c:pt idx="351">
                  <c:v>737.32929999999999</c:v>
                </c:pt>
                <c:pt idx="352">
                  <c:v>738.79899999999998</c:v>
                </c:pt>
                <c:pt idx="353">
                  <c:v>738.89620000000002</c:v>
                </c:pt>
                <c:pt idx="354">
                  <c:v>753.83010000000002</c:v>
                </c:pt>
                <c:pt idx="355">
                  <c:v>753.28539999999998</c:v>
                </c:pt>
                <c:pt idx="356">
                  <c:v>755.72950000000003</c:v>
                </c:pt>
                <c:pt idx="357">
                  <c:v>758.48990000000003</c:v>
                </c:pt>
                <c:pt idx="358">
                  <c:v>758.81730000000005</c:v>
                </c:pt>
                <c:pt idx="359">
                  <c:v>759.58860000000004</c:v>
                </c:pt>
                <c:pt idx="360">
                  <c:v>763.21990000000005</c:v>
                </c:pt>
                <c:pt idx="361">
                  <c:v>762.35479999999995</c:v>
                </c:pt>
                <c:pt idx="362">
                  <c:v>762.78989999999999</c:v>
                </c:pt>
                <c:pt idx="363">
                  <c:v>763.41129999999998</c:v>
                </c:pt>
                <c:pt idx="364">
                  <c:v>764.07629999999995</c:v>
                </c:pt>
                <c:pt idx="365">
                  <c:v>767.21280000000002</c:v>
                </c:pt>
                <c:pt idx="366">
                  <c:v>767.89940000000001</c:v>
                </c:pt>
                <c:pt idx="367">
                  <c:v>769.05730000000005</c:v>
                </c:pt>
                <c:pt idx="368">
                  <c:v>766.83770000000004</c:v>
                </c:pt>
                <c:pt idx="369">
                  <c:v>768.70950000000005</c:v>
                </c:pt>
                <c:pt idx="370">
                  <c:v>768.28340000000003</c:v>
                </c:pt>
                <c:pt idx="371">
                  <c:v>768.59450000000004</c:v>
                </c:pt>
                <c:pt idx="372">
                  <c:v>768.26179999999999</c:v>
                </c:pt>
                <c:pt idx="373">
                  <c:v>768.50340000000006</c:v>
                </c:pt>
                <c:pt idx="374">
                  <c:v>770.41340000000002</c:v>
                </c:pt>
                <c:pt idx="375">
                  <c:v>769.40129999999999</c:v>
                </c:pt>
                <c:pt idx="376">
                  <c:v>770.29790000000003</c:v>
                </c:pt>
                <c:pt idx="377">
                  <c:v>770.25840000000005</c:v>
                </c:pt>
                <c:pt idx="378">
                  <c:v>786.05790000000002</c:v>
                </c:pt>
                <c:pt idx="379">
                  <c:v>785.86839999999995</c:v>
                </c:pt>
                <c:pt idx="380">
                  <c:v>786.41510000000005</c:v>
                </c:pt>
                <c:pt idx="381">
                  <c:v>786.55790000000002</c:v>
                </c:pt>
                <c:pt idx="382">
                  <c:v>786.66179999999997</c:v>
                </c:pt>
                <c:pt idx="383">
                  <c:v>787.9384</c:v>
                </c:pt>
                <c:pt idx="384">
                  <c:v>788.43449999999996</c:v>
                </c:pt>
                <c:pt idx="385">
                  <c:v>788.97990000000004</c:v>
                </c:pt>
                <c:pt idx="386">
                  <c:v>792.38220000000001</c:v>
                </c:pt>
                <c:pt idx="387">
                  <c:v>792.22479999999996</c:v>
                </c:pt>
                <c:pt idx="388">
                  <c:v>793.38509999999997</c:v>
                </c:pt>
                <c:pt idx="389">
                  <c:v>792.91030000000001</c:v>
                </c:pt>
                <c:pt idx="390">
                  <c:v>793.04499999999996</c:v>
                </c:pt>
                <c:pt idx="391">
                  <c:v>793.39970000000005</c:v>
                </c:pt>
                <c:pt idx="392">
                  <c:v>791.90179999999998</c:v>
                </c:pt>
                <c:pt idx="393">
                  <c:v>792.93809999999996</c:v>
                </c:pt>
                <c:pt idx="394">
                  <c:v>793.35599999999999</c:v>
                </c:pt>
                <c:pt idx="395">
                  <c:v>793.09849999999994</c:v>
                </c:pt>
                <c:pt idx="396">
                  <c:v>795.40290000000005</c:v>
                </c:pt>
                <c:pt idx="397">
                  <c:v>795.18140000000005</c:v>
                </c:pt>
                <c:pt idx="398">
                  <c:v>796.53510000000006</c:v>
                </c:pt>
                <c:pt idx="399">
                  <c:v>797.47770000000003</c:v>
                </c:pt>
                <c:pt idx="400">
                  <c:v>798.85419999999999</c:v>
                </c:pt>
                <c:pt idx="401">
                  <c:v>797.9778</c:v>
                </c:pt>
                <c:pt idx="402">
                  <c:v>799.15710000000001</c:v>
                </c:pt>
                <c:pt idx="403">
                  <c:v>798.59900000000005</c:v>
                </c:pt>
                <c:pt idx="404">
                  <c:v>800.40520000000004</c:v>
                </c:pt>
                <c:pt idx="405">
                  <c:v>801.48879999999997</c:v>
                </c:pt>
                <c:pt idx="406">
                  <c:v>800.71640000000002</c:v>
                </c:pt>
                <c:pt idx="407">
                  <c:v>801.68589999999995</c:v>
                </c:pt>
                <c:pt idx="408">
                  <c:v>804.35339999999997</c:v>
                </c:pt>
                <c:pt idx="409">
                  <c:v>802.42840000000001</c:v>
                </c:pt>
                <c:pt idx="410">
                  <c:v>804.35709999999995</c:v>
                </c:pt>
                <c:pt idx="411">
                  <c:v>805.2115</c:v>
                </c:pt>
                <c:pt idx="412">
                  <c:v>808.23919999999998</c:v>
                </c:pt>
                <c:pt idx="413">
                  <c:v>805.69929999999999</c:v>
                </c:pt>
                <c:pt idx="414">
                  <c:v>806.54570000000001</c:v>
                </c:pt>
                <c:pt idx="415">
                  <c:v>804.57849999999996</c:v>
                </c:pt>
                <c:pt idx="416">
                  <c:v>806.35749999999996</c:v>
                </c:pt>
                <c:pt idx="417">
                  <c:v>806.35599999999999</c:v>
                </c:pt>
                <c:pt idx="418">
                  <c:v>808.17169999999999</c:v>
                </c:pt>
                <c:pt idx="419">
                  <c:v>806.78</c:v>
                </c:pt>
                <c:pt idx="420">
                  <c:v>808.87090000000001</c:v>
                </c:pt>
                <c:pt idx="421">
                  <c:v>811.87760000000003</c:v>
                </c:pt>
                <c:pt idx="422">
                  <c:v>811.62270000000001</c:v>
                </c:pt>
                <c:pt idx="423">
                  <c:v>811.39419999999996</c:v>
                </c:pt>
                <c:pt idx="424">
                  <c:v>812.67499999999995</c:v>
                </c:pt>
                <c:pt idx="425">
                  <c:v>814.5779</c:v>
                </c:pt>
                <c:pt idx="426">
                  <c:v>814.47460000000001</c:v>
                </c:pt>
                <c:pt idx="427">
                  <c:v>815.33</c:v>
                </c:pt>
                <c:pt idx="428">
                  <c:v>816.70119999999997</c:v>
                </c:pt>
                <c:pt idx="429">
                  <c:v>816.20799999999997</c:v>
                </c:pt>
                <c:pt idx="430">
                  <c:v>816.56380000000001</c:v>
                </c:pt>
                <c:pt idx="431">
                  <c:v>817.31470000000002</c:v>
                </c:pt>
                <c:pt idx="432">
                  <c:v>819.56830000000002</c:v>
                </c:pt>
                <c:pt idx="433">
                  <c:v>819.90120000000002</c:v>
                </c:pt>
                <c:pt idx="434">
                  <c:v>820.42150000000004</c:v>
                </c:pt>
                <c:pt idx="435">
                  <c:v>821.95740000000001</c:v>
                </c:pt>
                <c:pt idx="436">
                  <c:v>820.81020000000001</c:v>
                </c:pt>
                <c:pt idx="437">
                  <c:v>821.40499999999997</c:v>
                </c:pt>
                <c:pt idx="438">
                  <c:v>824.20240000000001</c:v>
                </c:pt>
                <c:pt idx="439">
                  <c:v>824.59720000000004</c:v>
                </c:pt>
                <c:pt idx="440">
                  <c:v>825.76099999999997</c:v>
                </c:pt>
                <c:pt idx="441">
                  <c:v>824.45399999999995</c:v>
                </c:pt>
                <c:pt idx="442">
                  <c:v>822.97270000000003</c:v>
                </c:pt>
                <c:pt idx="443">
                  <c:v>822.13990000000001</c:v>
                </c:pt>
                <c:pt idx="444">
                  <c:v>824.36009999999999</c:v>
                </c:pt>
                <c:pt idx="445">
                  <c:v>823.78409999999997</c:v>
                </c:pt>
                <c:pt idx="446">
                  <c:v>825.30960000000005</c:v>
                </c:pt>
                <c:pt idx="447">
                  <c:v>828.51940000000002</c:v>
                </c:pt>
                <c:pt idx="448">
                  <c:v>828.96220000000005</c:v>
                </c:pt>
                <c:pt idx="449">
                  <c:v>829.54489999999998</c:v>
                </c:pt>
                <c:pt idx="450">
                  <c:v>830.52499999999998</c:v>
                </c:pt>
                <c:pt idx="451">
                  <c:v>829.59879999999998</c:v>
                </c:pt>
                <c:pt idx="452">
                  <c:v>832.25419999999997</c:v>
                </c:pt>
                <c:pt idx="453">
                  <c:v>830.01210000000003</c:v>
                </c:pt>
                <c:pt idx="454">
                  <c:v>831.2</c:v>
                </c:pt>
                <c:pt idx="455">
                  <c:v>830.49959999999999</c:v>
                </c:pt>
                <c:pt idx="456">
                  <c:v>830.33050000000003</c:v>
                </c:pt>
                <c:pt idx="457">
                  <c:v>830.88589999999999</c:v>
                </c:pt>
                <c:pt idx="458">
                  <c:v>838.90660000000003</c:v>
                </c:pt>
                <c:pt idx="459">
                  <c:v>838.67179999999996</c:v>
                </c:pt>
                <c:pt idx="460">
                  <c:v>841.38260000000002</c:v>
                </c:pt>
                <c:pt idx="461">
                  <c:v>840.11680000000001</c:v>
                </c:pt>
                <c:pt idx="462">
                  <c:v>840.97680000000003</c:v>
                </c:pt>
                <c:pt idx="463">
                  <c:v>838.7595</c:v>
                </c:pt>
                <c:pt idx="464">
                  <c:v>834.30349999999999</c:v>
                </c:pt>
                <c:pt idx="465">
                  <c:v>838.33780000000002</c:v>
                </c:pt>
                <c:pt idx="466">
                  <c:v>841.22500000000002</c:v>
                </c:pt>
                <c:pt idx="467">
                  <c:v>840.41780000000006</c:v>
                </c:pt>
                <c:pt idx="468">
                  <c:v>845.02880000000005</c:v>
                </c:pt>
                <c:pt idx="469">
                  <c:v>845.72879999999998</c:v>
                </c:pt>
                <c:pt idx="470">
                  <c:v>847.30539999999996</c:v>
                </c:pt>
                <c:pt idx="471">
                  <c:v>845.73620000000005</c:v>
                </c:pt>
                <c:pt idx="472">
                  <c:v>848.3664</c:v>
                </c:pt>
                <c:pt idx="473">
                  <c:v>848.9479</c:v>
                </c:pt>
                <c:pt idx="474">
                  <c:v>848.70439999999996</c:v>
                </c:pt>
                <c:pt idx="475">
                  <c:v>848.78309999999999</c:v>
                </c:pt>
                <c:pt idx="476">
                  <c:v>850.64909999999998</c:v>
                </c:pt>
                <c:pt idx="477">
                  <c:v>851.7174</c:v>
                </c:pt>
                <c:pt idx="478">
                  <c:v>859.35739999999998</c:v>
                </c:pt>
                <c:pt idx="479">
                  <c:v>859.45860000000005</c:v>
                </c:pt>
                <c:pt idx="480">
                  <c:v>859.02229999999997</c:v>
                </c:pt>
                <c:pt idx="481">
                  <c:v>846.13250000000005</c:v>
                </c:pt>
                <c:pt idx="482">
                  <c:v>834.78589999999997</c:v>
                </c:pt>
                <c:pt idx="483">
                  <c:v>820.67780000000005</c:v>
                </c:pt>
                <c:pt idx="484">
                  <c:v>804.5308</c:v>
                </c:pt>
                <c:pt idx="485">
                  <c:v>789.41020000000003</c:v>
                </c:pt>
                <c:pt idx="486">
                  <c:v>785.04190000000006</c:v>
                </c:pt>
                <c:pt idx="487">
                  <c:v>779.11490000000003</c:v>
                </c:pt>
                <c:pt idx="488">
                  <c:v>774.96979999999996</c:v>
                </c:pt>
                <c:pt idx="489">
                  <c:v>770.86659999999995</c:v>
                </c:pt>
                <c:pt idx="490">
                  <c:v>767.20759999999996</c:v>
                </c:pt>
                <c:pt idx="491">
                  <c:v>765.24710000000005</c:v>
                </c:pt>
                <c:pt idx="492">
                  <c:v>765.57240000000002</c:v>
                </c:pt>
                <c:pt idx="493">
                  <c:v>763.00609999999995</c:v>
                </c:pt>
                <c:pt idx="494">
                  <c:v>761.7038</c:v>
                </c:pt>
                <c:pt idx="495">
                  <c:v>758.49180000000001</c:v>
                </c:pt>
                <c:pt idx="496">
                  <c:v>761.05169999999998</c:v>
                </c:pt>
                <c:pt idx="497">
                  <c:v>759.7998</c:v>
                </c:pt>
                <c:pt idx="498">
                  <c:v>759.0231</c:v>
                </c:pt>
                <c:pt idx="499">
                  <c:v>757.29629999999997</c:v>
                </c:pt>
                <c:pt idx="500">
                  <c:v>756.52149999999995</c:v>
                </c:pt>
                <c:pt idx="501">
                  <c:v>754.22659999999996</c:v>
                </c:pt>
                <c:pt idx="502">
                  <c:v>753.83920000000001</c:v>
                </c:pt>
                <c:pt idx="503">
                  <c:v>752.08280000000002</c:v>
                </c:pt>
                <c:pt idx="504">
                  <c:v>750.79049999999995</c:v>
                </c:pt>
                <c:pt idx="505">
                  <c:v>751.90959999999995</c:v>
                </c:pt>
                <c:pt idx="506">
                  <c:v>751.42560000000003</c:v>
                </c:pt>
                <c:pt idx="507">
                  <c:v>750.6</c:v>
                </c:pt>
                <c:pt idx="508">
                  <c:v>752.48910000000001</c:v>
                </c:pt>
                <c:pt idx="509">
                  <c:v>750.15369999999996</c:v>
                </c:pt>
                <c:pt idx="510">
                  <c:v>751.11249999999995</c:v>
                </c:pt>
                <c:pt idx="511">
                  <c:v>750.97590000000002</c:v>
                </c:pt>
                <c:pt idx="512">
                  <c:v>750.21029999999996</c:v>
                </c:pt>
                <c:pt idx="513">
                  <c:v>750.74990000000003</c:v>
                </c:pt>
                <c:pt idx="514">
                  <c:v>750.62620000000004</c:v>
                </c:pt>
                <c:pt idx="515">
                  <c:v>747.99120000000005</c:v>
                </c:pt>
                <c:pt idx="516">
                  <c:v>747.79610000000002</c:v>
                </c:pt>
                <c:pt idx="517">
                  <c:v>746.50990000000002</c:v>
                </c:pt>
                <c:pt idx="518">
                  <c:v>749.16309999999999</c:v>
                </c:pt>
                <c:pt idx="519">
                  <c:v>749.96040000000005</c:v>
                </c:pt>
                <c:pt idx="520">
                  <c:v>750.19129999999996</c:v>
                </c:pt>
                <c:pt idx="521">
                  <c:v>747.21990000000005</c:v>
                </c:pt>
                <c:pt idx="522">
                  <c:v>747.73009999999999</c:v>
                </c:pt>
                <c:pt idx="523">
                  <c:v>746.08219999999994</c:v>
                </c:pt>
                <c:pt idx="524">
                  <c:v>746.67100000000005</c:v>
                </c:pt>
                <c:pt idx="525">
                  <c:v>744.86919999999998</c:v>
                </c:pt>
                <c:pt idx="526">
                  <c:v>743.9357</c:v>
                </c:pt>
                <c:pt idx="527">
                  <c:v>745.09230000000002</c:v>
                </c:pt>
                <c:pt idx="528">
                  <c:v>746.08789999999999</c:v>
                </c:pt>
                <c:pt idx="529">
                  <c:v>745.43380000000002</c:v>
                </c:pt>
                <c:pt idx="530">
                  <c:v>746.97019999999998</c:v>
                </c:pt>
                <c:pt idx="531">
                  <c:v>746.83979999999997</c:v>
                </c:pt>
                <c:pt idx="532">
                  <c:v>745.55550000000005</c:v>
                </c:pt>
                <c:pt idx="533">
                  <c:v>743.10799999999995</c:v>
                </c:pt>
                <c:pt idx="534">
                  <c:v>743.97479999999996</c:v>
                </c:pt>
                <c:pt idx="535">
                  <c:v>739.14</c:v>
                </c:pt>
                <c:pt idx="536">
                  <c:v>738.75900000000001</c:v>
                </c:pt>
                <c:pt idx="537">
                  <c:v>739.56690000000003</c:v>
                </c:pt>
                <c:pt idx="538">
                  <c:v>743.06889999999999</c:v>
                </c:pt>
                <c:pt idx="539">
                  <c:v>741.95129999999995</c:v>
                </c:pt>
                <c:pt idx="540">
                  <c:v>746.7423</c:v>
                </c:pt>
                <c:pt idx="541">
                  <c:v>749.50019999999995</c:v>
                </c:pt>
                <c:pt idx="542">
                  <c:v>751.87239999999997</c:v>
                </c:pt>
                <c:pt idx="543">
                  <c:v>751.40129999999999</c:v>
                </c:pt>
                <c:pt idx="544">
                  <c:v>754.14710000000002</c:v>
                </c:pt>
                <c:pt idx="545">
                  <c:v>754.24810000000002</c:v>
                </c:pt>
                <c:pt idx="546">
                  <c:v>756.59879999999998</c:v>
                </c:pt>
                <c:pt idx="547">
                  <c:v>760.89030000000002</c:v>
                </c:pt>
                <c:pt idx="548">
                  <c:v>760.17089999999996</c:v>
                </c:pt>
                <c:pt idx="549">
                  <c:v>760.29349999999999</c:v>
                </c:pt>
                <c:pt idx="550">
                  <c:v>762.86530000000005</c:v>
                </c:pt>
                <c:pt idx="551">
                  <c:v>764.61220000000003</c:v>
                </c:pt>
                <c:pt idx="552">
                  <c:v>766.41650000000004</c:v>
                </c:pt>
                <c:pt idx="553">
                  <c:v>767.83600000000001</c:v>
                </c:pt>
                <c:pt idx="554">
                  <c:v>770.17190000000005</c:v>
                </c:pt>
                <c:pt idx="555">
                  <c:v>769.55280000000005</c:v>
                </c:pt>
                <c:pt idx="556">
                  <c:v>770.37400000000002</c:v>
                </c:pt>
                <c:pt idx="557">
                  <c:v>770.14049999999997</c:v>
                </c:pt>
                <c:pt idx="558">
                  <c:v>771.00440000000003</c:v>
                </c:pt>
                <c:pt idx="559">
                  <c:v>772.02430000000004</c:v>
                </c:pt>
                <c:pt idx="560">
                  <c:v>777.39840000000004</c:v>
                </c:pt>
                <c:pt idx="561">
                  <c:v>776.39649999999995</c:v>
                </c:pt>
                <c:pt idx="562">
                  <c:v>780.404</c:v>
                </c:pt>
                <c:pt idx="563">
                  <c:v>781.1626</c:v>
                </c:pt>
                <c:pt idx="564">
                  <c:v>784.47220000000004</c:v>
                </c:pt>
                <c:pt idx="565">
                  <c:v>785.08370000000002</c:v>
                </c:pt>
                <c:pt idx="566">
                  <c:v>786.9778</c:v>
                </c:pt>
                <c:pt idx="567">
                  <c:v>790.54970000000003</c:v>
                </c:pt>
                <c:pt idx="568">
                  <c:v>793.59770000000003</c:v>
                </c:pt>
                <c:pt idx="569">
                  <c:v>798.22540000000004</c:v>
                </c:pt>
                <c:pt idx="570">
                  <c:v>798.86419999999998</c:v>
                </c:pt>
                <c:pt idx="571">
                  <c:v>800.2713</c:v>
                </c:pt>
                <c:pt idx="572">
                  <c:v>802.57529999999997</c:v>
                </c:pt>
                <c:pt idx="573">
                  <c:v>803.12009999999998</c:v>
                </c:pt>
                <c:pt idx="574">
                  <c:v>805.02149999999995</c:v>
                </c:pt>
                <c:pt idx="575">
                  <c:v>807.98609999999996</c:v>
                </c:pt>
                <c:pt idx="576">
                  <c:v>810.43920000000003</c:v>
                </c:pt>
                <c:pt idx="577">
                  <c:v>811.9393</c:v>
                </c:pt>
                <c:pt idx="578">
                  <c:v>814.4162</c:v>
                </c:pt>
                <c:pt idx="579">
                  <c:v>815.8066</c:v>
                </c:pt>
                <c:pt idx="580">
                  <c:v>817.91579999999999</c:v>
                </c:pt>
                <c:pt idx="581">
                  <c:v>823.3021</c:v>
                </c:pt>
                <c:pt idx="582">
                  <c:v>826.69399999999996</c:v>
                </c:pt>
                <c:pt idx="583">
                  <c:v>830.22400000000005</c:v>
                </c:pt>
                <c:pt idx="584">
                  <c:v>833.96109999999999</c:v>
                </c:pt>
                <c:pt idx="585">
                  <c:v>840.06460000000004</c:v>
                </c:pt>
                <c:pt idx="586">
                  <c:v>847.0806</c:v>
                </c:pt>
                <c:pt idx="587">
                  <c:v>846.52049999999997</c:v>
                </c:pt>
                <c:pt idx="588">
                  <c:v>852.93320000000006</c:v>
                </c:pt>
                <c:pt idx="589">
                  <c:v>856.15250000000003</c:v>
                </c:pt>
                <c:pt idx="590">
                  <c:v>859.67600000000004</c:v>
                </c:pt>
                <c:pt idx="591">
                  <c:v>859.94569999999999</c:v>
                </c:pt>
                <c:pt idx="592">
                  <c:v>863.46619999999996</c:v>
                </c:pt>
                <c:pt idx="593">
                  <c:v>863.69090000000006</c:v>
                </c:pt>
                <c:pt idx="594">
                  <c:v>867.87400000000002</c:v>
                </c:pt>
                <c:pt idx="595">
                  <c:v>870.09960000000001</c:v>
                </c:pt>
                <c:pt idx="596">
                  <c:v>873.55219999999997</c:v>
                </c:pt>
                <c:pt idx="597">
                  <c:v>874.53660000000002</c:v>
                </c:pt>
                <c:pt idx="598">
                  <c:v>882.68420000000003</c:v>
                </c:pt>
                <c:pt idx="599">
                  <c:v>885.78589999999997</c:v>
                </c:pt>
                <c:pt idx="600">
                  <c:v>887.47720000000004</c:v>
                </c:pt>
                <c:pt idx="601">
                  <c:v>889.39089999999999</c:v>
                </c:pt>
                <c:pt idx="602">
                  <c:v>892.78099999999995</c:v>
                </c:pt>
                <c:pt idx="603">
                  <c:v>894.66229999999996</c:v>
                </c:pt>
                <c:pt idx="604">
                  <c:v>896.16650000000004</c:v>
                </c:pt>
                <c:pt idx="605">
                  <c:v>898.36890000000005</c:v>
                </c:pt>
                <c:pt idx="606">
                  <c:v>899.2663</c:v>
                </c:pt>
                <c:pt idx="607">
                  <c:v>903.17769999999996</c:v>
                </c:pt>
                <c:pt idx="608">
                  <c:v>908.40629999999999</c:v>
                </c:pt>
                <c:pt idx="609">
                  <c:v>907.97370000000001</c:v>
                </c:pt>
                <c:pt idx="610">
                  <c:v>910.81010000000003</c:v>
                </c:pt>
                <c:pt idx="611">
                  <c:v>913.31370000000004</c:v>
                </c:pt>
                <c:pt idx="612">
                  <c:v>916.18529999999998</c:v>
                </c:pt>
                <c:pt idx="613">
                  <c:v>918.20140000000004</c:v>
                </c:pt>
                <c:pt idx="614">
                  <c:v>921.6694</c:v>
                </c:pt>
                <c:pt idx="615">
                  <c:v>924.20389999999998</c:v>
                </c:pt>
                <c:pt idx="616">
                  <c:v>926.58240000000001</c:v>
                </c:pt>
                <c:pt idx="617">
                  <c:v>924.50419999999997</c:v>
                </c:pt>
                <c:pt idx="618">
                  <c:v>926.69770000000005</c:v>
                </c:pt>
                <c:pt idx="619">
                  <c:v>926.87630000000001</c:v>
                </c:pt>
                <c:pt idx="620">
                  <c:v>930.33989999999994</c:v>
                </c:pt>
                <c:pt idx="621">
                  <c:v>935.64120000000003</c:v>
                </c:pt>
                <c:pt idx="622">
                  <c:v>934.46469999999999</c:v>
                </c:pt>
                <c:pt idx="623">
                  <c:v>938.18799999999999</c:v>
                </c:pt>
                <c:pt idx="624">
                  <c:v>938.93399999999997</c:v>
                </c:pt>
                <c:pt idx="625">
                  <c:v>933.84839999999997</c:v>
                </c:pt>
                <c:pt idx="626">
                  <c:v>940.04549999999995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0E-A444-A9B9-9CF406E79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7815072"/>
        <c:axId val="887816720"/>
      </c:lineChart>
      <c:dateAx>
        <c:axId val="8878150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16720"/>
        <c:crosses val="autoZero"/>
        <c:auto val="1"/>
        <c:lblOffset val="100"/>
        <c:baseTimeUnit val="days"/>
      </c:dateAx>
      <c:valAx>
        <c:axId val="887816720"/>
        <c:scaling>
          <c:orientation val="minMax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accent1"/>
                    </a:solidFill>
                  </a:rPr>
                  <a:t>Billions of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815072"/>
        <c:crosses val="autoZero"/>
        <c:crossBetween val="between"/>
      </c:valAx>
      <c:valAx>
        <c:axId val="178005407"/>
        <c:scaling>
          <c:orientation val="minMax"/>
          <c:max val="2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Interest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20080"/>
        <c:crosses val="max"/>
        <c:crossBetween val="between"/>
      </c:valAx>
      <c:dateAx>
        <c:axId val="2117520080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78005407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0005175409412"/>
          <c:y val="0.19514183195454998"/>
          <c:w val="0.53479082720293769"/>
          <c:h val="5.802272500747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Global Dairy Trade Price Index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GDT!$B$1</c:f>
              <c:strCache>
                <c:ptCount val="1"/>
                <c:pt idx="0">
                  <c:v>GDT Price Index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GDT!$A$2:$A$243</c:f>
              <c:numCache>
                <c:formatCode>m/d/yyyy;@</c:formatCode>
                <c:ptCount val="242"/>
                <c:pt idx="0">
                  <c:v>39814</c:v>
                </c:pt>
                <c:pt idx="1">
                  <c:v>39828</c:v>
                </c:pt>
                <c:pt idx="2">
                  <c:v>39848</c:v>
                </c:pt>
                <c:pt idx="3">
                  <c:v>39862</c:v>
                </c:pt>
                <c:pt idx="4">
                  <c:v>39876</c:v>
                </c:pt>
                <c:pt idx="5">
                  <c:v>39890</c:v>
                </c:pt>
                <c:pt idx="6">
                  <c:v>39904</c:v>
                </c:pt>
                <c:pt idx="7">
                  <c:v>39918</c:v>
                </c:pt>
                <c:pt idx="8">
                  <c:v>39933</c:v>
                </c:pt>
                <c:pt idx="9">
                  <c:v>39947</c:v>
                </c:pt>
                <c:pt idx="10">
                  <c:v>39967</c:v>
                </c:pt>
                <c:pt idx="11">
                  <c:v>39981</c:v>
                </c:pt>
                <c:pt idx="12">
                  <c:v>39995</c:v>
                </c:pt>
                <c:pt idx="13">
                  <c:v>40009</c:v>
                </c:pt>
                <c:pt idx="14">
                  <c:v>40030</c:v>
                </c:pt>
                <c:pt idx="15">
                  <c:v>40044</c:v>
                </c:pt>
                <c:pt idx="16">
                  <c:v>40058</c:v>
                </c:pt>
                <c:pt idx="17">
                  <c:v>40072</c:v>
                </c:pt>
                <c:pt idx="18">
                  <c:v>40086</c:v>
                </c:pt>
                <c:pt idx="19">
                  <c:v>40100</c:v>
                </c:pt>
                <c:pt idx="20">
                  <c:v>40121</c:v>
                </c:pt>
                <c:pt idx="21">
                  <c:v>40135</c:v>
                </c:pt>
                <c:pt idx="22">
                  <c:v>40149</c:v>
                </c:pt>
                <c:pt idx="23">
                  <c:v>40163</c:v>
                </c:pt>
                <c:pt idx="24">
                  <c:v>40184</c:v>
                </c:pt>
                <c:pt idx="25">
                  <c:v>40198</c:v>
                </c:pt>
                <c:pt idx="26">
                  <c:v>40212</c:v>
                </c:pt>
                <c:pt idx="27">
                  <c:v>40226</c:v>
                </c:pt>
                <c:pt idx="28">
                  <c:v>40240</c:v>
                </c:pt>
                <c:pt idx="29">
                  <c:v>40254</c:v>
                </c:pt>
                <c:pt idx="30">
                  <c:v>40268</c:v>
                </c:pt>
                <c:pt idx="31">
                  <c:v>40282</c:v>
                </c:pt>
                <c:pt idx="32">
                  <c:v>40303</c:v>
                </c:pt>
                <c:pt idx="33">
                  <c:v>40317</c:v>
                </c:pt>
                <c:pt idx="34">
                  <c:v>40331</c:v>
                </c:pt>
                <c:pt idx="35">
                  <c:v>40345</c:v>
                </c:pt>
                <c:pt idx="36">
                  <c:v>40359</c:v>
                </c:pt>
                <c:pt idx="37">
                  <c:v>40373</c:v>
                </c:pt>
                <c:pt idx="38">
                  <c:v>40394</c:v>
                </c:pt>
                <c:pt idx="39">
                  <c:v>40408</c:v>
                </c:pt>
                <c:pt idx="40">
                  <c:v>40422</c:v>
                </c:pt>
                <c:pt idx="41">
                  <c:v>40436</c:v>
                </c:pt>
                <c:pt idx="42">
                  <c:v>40451</c:v>
                </c:pt>
                <c:pt idx="43">
                  <c:v>40465</c:v>
                </c:pt>
                <c:pt idx="44">
                  <c:v>40485</c:v>
                </c:pt>
                <c:pt idx="45">
                  <c:v>40499</c:v>
                </c:pt>
                <c:pt idx="46">
                  <c:v>40513</c:v>
                </c:pt>
                <c:pt idx="47">
                  <c:v>40527</c:v>
                </c:pt>
                <c:pt idx="48">
                  <c:v>40548</c:v>
                </c:pt>
                <c:pt idx="49">
                  <c:v>40562</c:v>
                </c:pt>
                <c:pt idx="50">
                  <c:v>40576</c:v>
                </c:pt>
                <c:pt idx="51">
                  <c:v>40590</c:v>
                </c:pt>
                <c:pt idx="52">
                  <c:v>40604</c:v>
                </c:pt>
                <c:pt idx="53">
                  <c:v>40618</c:v>
                </c:pt>
                <c:pt idx="54">
                  <c:v>40633</c:v>
                </c:pt>
                <c:pt idx="55">
                  <c:v>40647</c:v>
                </c:pt>
                <c:pt idx="56">
                  <c:v>40667</c:v>
                </c:pt>
                <c:pt idx="57">
                  <c:v>40681</c:v>
                </c:pt>
                <c:pt idx="58">
                  <c:v>40695</c:v>
                </c:pt>
                <c:pt idx="59">
                  <c:v>40709</c:v>
                </c:pt>
                <c:pt idx="60">
                  <c:v>40724</c:v>
                </c:pt>
                <c:pt idx="61">
                  <c:v>40738</c:v>
                </c:pt>
                <c:pt idx="62">
                  <c:v>40758</c:v>
                </c:pt>
                <c:pt idx="63">
                  <c:v>40772</c:v>
                </c:pt>
                <c:pt idx="64">
                  <c:v>40786</c:v>
                </c:pt>
                <c:pt idx="65">
                  <c:v>40800</c:v>
                </c:pt>
                <c:pt idx="66">
                  <c:v>40821</c:v>
                </c:pt>
                <c:pt idx="67">
                  <c:v>40835</c:v>
                </c:pt>
                <c:pt idx="68">
                  <c:v>40849</c:v>
                </c:pt>
                <c:pt idx="69">
                  <c:v>40863</c:v>
                </c:pt>
                <c:pt idx="70">
                  <c:v>40877</c:v>
                </c:pt>
                <c:pt idx="71">
                  <c:v>40891</c:v>
                </c:pt>
                <c:pt idx="72">
                  <c:v>40912</c:v>
                </c:pt>
                <c:pt idx="73">
                  <c:v>40926</c:v>
                </c:pt>
                <c:pt idx="74">
                  <c:v>40940</c:v>
                </c:pt>
                <c:pt idx="75">
                  <c:v>40954</c:v>
                </c:pt>
                <c:pt idx="76">
                  <c:v>40968</c:v>
                </c:pt>
                <c:pt idx="77">
                  <c:v>40982</c:v>
                </c:pt>
                <c:pt idx="78">
                  <c:v>41003</c:v>
                </c:pt>
                <c:pt idx="79">
                  <c:v>41017</c:v>
                </c:pt>
                <c:pt idx="80">
                  <c:v>41031</c:v>
                </c:pt>
                <c:pt idx="81">
                  <c:v>41045</c:v>
                </c:pt>
                <c:pt idx="82">
                  <c:v>41060</c:v>
                </c:pt>
                <c:pt idx="83">
                  <c:v>41074</c:v>
                </c:pt>
                <c:pt idx="84">
                  <c:v>41094</c:v>
                </c:pt>
                <c:pt idx="85">
                  <c:v>41108</c:v>
                </c:pt>
                <c:pt idx="86">
                  <c:v>41122</c:v>
                </c:pt>
                <c:pt idx="87">
                  <c:v>41136</c:v>
                </c:pt>
                <c:pt idx="88">
                  <c:v>41157</c:v>
                </c:pt>
                <c:pt idx="89">
                  <c:v>41171</c:v>
                </c:pt>
                <c:pt idx="90">
                  <c:v>41185</c:v>
                </c:pt>
                <c:pt idx="91">
                  <c:v>41199</c:v>
                </c:pt>
                <c:pt idx="92">
                  <c:v>41213</c:v>
                </c:pt>
                <c:pt idx="93">
                  <c:v>41227</c:v>
                </c:pt>
                <c:pt idx="94">
                  <c:v>41248</c:v>
                </c:pt>
                <c:pt idx="95">
                  <c:v>41262</c:v>
                </c:pt>
                <c:pt idx="96">
                  <c:v>41276</c:v>
                </c:pt>
                <c:pt idx="97">
                  <c:v>41290</c:v>
                </c:pt>
                <c:pt idx="98">
                  <c:v>41311</c:v>
                </c:pt>
                <c:pt idx="99">
                  <c:v>41325</c:v>
                </c:pt>
                <c:pt idx="100">
                  <c:v>41339</c:v>
                </c:pt>
                <c:pt idx="101">
                  <c:v>41353</c:v>
                </c:pt>
                <c:pt idx="102">
                  <c:v>41367</c:v>
                </c:pt>
                <c:pt idx="103">
                  <c:v>41381</c:v>
                </c:pt>
                <c:pt idx="104">
                  <c:v>41395</c:v>
                </c:pt>
                <c:pt idx="105">
                  <c:v>41409</c:v>
                </c:pt>
                <c:pt idx="106">
                  <c:v>41430</c:v>
                </c:pt>
                <c:pt idx="107">
                  <c:v>41444</c:v>
                </c:pt>
                <c:pt idx="108">
                  <c:v>41458</c:v>
                </c:pt>
                <c:pt idx="109">
                  <c:v>41472</c:v>
                </c:pt>
                <c:pt idx="110">
                  <c:v>41486</c:v>
                </c:pt>
                <c:pt idx="111">
                  <c:v>41500</c:v>
                </c:pt>
                <c:pt idx="112">
                  <c:v>41521</c:v>
                </c:pt>
                <c:pt idx="113">
                  <c:v>41535</c:v>
                </c:pt>
                <c:pt idx="114">
                  <c:v>41549</c:v>
                </c:pt>
                <c:pt idx="115">
                  <c:v>41563</c:v>
                </c:pt>
                <c:pt idx="116">
                  <c:v>41584</c:v>
                </c:pt>
                <c:pt idx="117">
                  <c:v>41598</c:v>
                </c:pt>
                <c:pt idx="118">
                  <c:v>41612</c:v>
                </c:pt>
                <c:pt idx="119">
                  <c:v>41626</c:v>
                </c:pt>
                <c:pt idx="120">
                  <c:v>41640</c:v>
                </c:pt>
                <c:pt idx="121">
                  <c:v>41654</c:v>
                </c:pt>
                <c:pt idx="122">
                  <c:v>41675</c:v>
                </c:pt>
                <c:pt idx="123">
                  <c:v>41689</c:v>
                </c:pt>
                <c:pt idx="124">
                  <c:v>41703</c:v>
                </c:pt>
                <c:pt idx="125">
                  <c:v>41717</c:v>
                </c:pt>
                <c:pt idx="126">
                  <c:v>41731</c:v>
                </c:pt>
                <c:pt idx="127">
                  <c:v>41745</c:v>
                </c:pt>
                <c:pt idx="128">
                  <c:v>41759</c:v>
                </c:pt>
                <c:pt idx="129">
                  <c:v>41773</c:v>
                </c:pt>
                <c:pt idx="130">
                  <c:v>41794</c:v>
                </c:pt>
                <c:pt idx="131">
                  <c:v>41808</c:v>
                </c:pt>
                <c:pt idx="132">
                  <c:v>41822</c:v>
                </c:pt>
                <c:pt idx="133">
                  <c:v>41836</c:v>
                </c:pt>
                <c:pt idx="134">
                  <c:v>41857</c:v>
                </c:pt>
                <c:pt idx="135">
                  <c:v>41871</c:v>
                </c:pt>
                <c:pt idx="136">
                  <c:v>41885</c:v>
                </c:pt>
                <c:pt idx="137">
                  <c:v>41899</c:v>
                </c:pt>
                <c:pt idx="138">
                  <c:v>41913</c:v>
                </c:pt>
                <c:pt idx="139">
                  <c:v>41927</c:v>
                </c:pt>
                <c:pt idx="140">
                  <c:v>41948</c:v>
                </c:pt>
                <c:pt idx="141">
                  <c:v>41962</c:v>
                </c:pt>
                <c:pt idx="142">
                  <c:v>41976</c:v>
                </c:pt>
                <c:pt idx="143">
                  <c:v>41990</c:v>
                </c:pt>
                <c:pt idx="144">
                  <c:v>42005</c:v>
                </c:pt>
                <c:pt idx="145">
                  <c:v>42018</c:v>
                </c:pt>
                <c:pt idx="146">
                  <c:v>42040</c:v>
                </c:pt>
                <c:pt idx="147">
                  <c:v>42053</c:v>
                </c:pt>
                <c:pt idx="148">
                  <c:v>42067</c:v>
                </c:pt>
                <c:pt idx="149">
                  <c:v>42081</c:v>
                </c:pt>
                <c:pt idx="150">
                  <c:v>42095</c:v>
                </c:pt>
                <c:pt idx="151">
                  <c:v>42109</c:v>
                </c:pt>
                <c:pt idx="152">
                  <c:v>42130</c:v>
                </c:pt>
                <c:pt idx="153">
                  <c:v>42144</c:v>
                </c:pt>
                <c:pt idx="154">
                  <c:v>42158</c:v>
                </c:pt>
                <c:pt idx="155">
                  <c:v>42172</c:v>
                </c:pt>
                <c:pt idx="156">
                  <c:v>42186</c:v>
                </c:pt>
                <c:pt idx="157">
                  <c:v>42200</c:v>
                </c:pt>
                <c:pt idx="158">
                  <c:v>42221</c:v>
                </c:pt>
                <c:pt idx="159">
                  <c:v>42235</c:v>
                </c:pt>
                <c:pt idx="160">
                  <c:v>42249</c:v>
                </c:pt>
                <c:pt idx="161">
                  <c:v>42263</c:v>
                </c:pt>
                <c:pt idx="162">
                  <c:v>42277</c:v>
                </c:pt>
                <c:pt idx="163">
                  <c:v>42291</c:v>
                </c:pt>
                <c:pt idx="164">
                  <c:v>42312</c:v>
                </c:pt>
                <c:pt idx="165">
                  <c:v>42326</c:v>
                </c:pt>
                <c:pt idx="166">
                  <c:v>42340</c:v>
                </c:pt>
                <c:pt idx="167">
                  <c:v>42354</c:v>
                </c:pt>
                <c:pt idx="168">
                  <c:v>42375</c:v>
                </c:pt>
                <c:pt idx="169">
                  <c:v>42389</c:v>
                </c:pt>
                <c:pt idx="170">
                  <c:v>42403</c:v>
                </c:pt>
                <c:pt idx="171">
                  <c:v>42417</c:v>
                </c:pt>
                <c:pt idx="172">
                  <c:v>42431</c:v>
                </c:pt>
                <c:pt idx="173">
                  <c:v>42445</c:v>
                </c:pt>
                <c:pt idx="174">
                  <c:v>42466</c:v>
                </c:pt>
                <c:pt idx="175">
                  <c:v>42480</c:v>
                </c:pt>
                <c:pt idx="176">
                  <c:v>42494</c:v>
                </c:pt>
                <c:pt idx="177">
                  <c:v>42508</c:v>
                </c:pt>
                <c:pt idx="178">
                  <c:v>42522</c:v>
                </c:pt>
                <c:pt idx="179">
                  <c:v>42536</c:v>
                </c:pt>
                <c:pt idx="180">
                  <c:v>42557</c:v>
                </c:pt>
                <c:pt idx="181">
                  <c:v>42571</c:v>
                </c:pt>
                <c:pt idx="182">
                  <c:v>42585</c:v>
                </c:pt>
                <c:pt idx="183">
                  <c:v>42599</c:v>
                </c:pt>
                <c:pt idx="184">
                  <c:v>42613</c:v>
                </c:pt>
                <c:pt idx="185">
                  <c:v>42627</c:v>
                </c:pt>
                <c:pt idx="186">
                  <c:v>42648</c:v>
                </c:pt>
                <c:pt idx="187">
                  <c:v>42662</c:v>
                </c:pt>
                <c:pt idx="188">
                  <c:v>42676</c:v>
                </c:pt>
                <c:pt idx="189">
                  <c:v>42690</c:v>
                </c:pt>
                <c:pt idx="190">
                  <c:v>42704</c:v>
                </c:pt>
                <c:pt idx="191">
                  <c:v>42718</c:v>
                </c:pt>
                <c:pt idx="192">
                  <c:v>42739</c:v>
                </c:pt>
                <c:pt idx="193">
                  <c:v>42753</c:v>
                </c:pt>
                <c:pt idx="194">
                  <c:v>42767</c:v>
                </c:pt>
                <c:pt idx="195">
                  <c:v>42781</c:v>
                </c:pt>
                <c:pt idx="196">
                  <c:v>42795</c:v>
                </c:pt>
                <c:pt idx="197">
                  <c:v>42809</c:v>
                </c:pt>
                <c:pt idx="198">
                  <c:v>42830</c:v>
                </c:pt>
                <c:pt idx="199">
                  <c:v>42844</c:v>
                </c:pt>
                <c:pt idx="200">
                  <c:v>42858</c:v>
                </c:pt>
                <c:pt idx="201">
                  <c:v>42872</c:v>
                </c:pt>
                <c:pt idx="202">
                  <c:v>42886</c:v>
                </c:pt>
                <c:pt idx="203">
                  <c:v>42900</c:v>
                </c:pt>
                <c:pt idx="204">
                  <c:v>42921</c:v>
                </c:pt>
                <c:pt idx="205">
                  <c:v>42935</c:v>
                </c:pt>
                <c:pt idx="206">
                  <c:v>42949</c:v>
                </c:pt>
                <c:pt idx="207">
                  <c:v>42963</c:v>
                </c:pt>
                <c:pt idx="208">
                  <c:v>42984</c:v>
                </c:pt>
                <c:pt idx="209">
                  <c:v>42998</c:v>
                </c:pt>
                <c:pt idx="210">
                  <c:v>43012</c:v>
                </c:pt>
                <c:pt idx="211">
                  <c:v>43026</c:v>
                </c:pt>
                <c:pt idx="212">
                  <c:v>43040</c:v>
                </c:pt>
                <c:pt idx="213">
                  <c:v>43054</c:v>
                </c:pt>
                <c:pt idx="214">
                  <c:v>43075</c:v>
                </c:pt>
                <c:pt idx="215">
                  <c:v>43089</c:v>
                </c:pt>
                <c:pt idx="216">
                  <c:v>43103</c:v>
                </c:pt>
                <c:pt idx="217">
                  <c:v>43117</c:v>
                </c:pt>
                <c:pt idx="218">
                  <c:v>43131</c:v>
                </c:pt>
                <c:pt idx="219">
                  <c:v>43145</c:v>
                </c:pt>
                <c:pt idx="220">
                  <c:v>43159</c:v>
                </c:pt>
                <c:pt idx="221">
                  <c:v>43173</c:v>
                </c:pt>
                <c:pt idx="222">
                  <c:v>43194</c:v>
                </c:pt>
                <c:pt idx="223">
                  <c:v>43208</c:v>
                </c:pt>
                <c:pt idx="224">
                  <c:v>43222</c:v>
                </c:pt>
                <c:pt idx="225">
                  <c:v>43236</c:v>
                </c:pt>
                <c:pt idx="226">
                  <c:v>43257</c:v>
                </c:pt>
                <c:pt idx="227">
                  <c:v>43271</c:v>
                </c:pt>
                <c:pt idx="228">
                  <c:v>43285</c:v>
                </c:pt>
                <c:pt idx="229">
                  <c:v>43299</c:v>
                </c:pt>
                <c:pt idx="230">
                  <c:v>43313</c:v>
                </c:pt>
                <c:pt idx="231">
                  <c:v>43327</c:v>
                </c:pt>
                <c:pt idx="232">
                  <c:v>43348</c:v>
                </c:pt>
                <c:pt idx="233">
                  <c:v>43362</c:v>
                </c:pt>
                <c:pt idx="234">
                  <c:v>43376</c:v>
                </c:pt>
                <c:pt idx="235">
                  <c:v>43390</c:v>
                </c:pt>
                <c:pt idx="236">
                  <c:v>43404</c:v>
                </c:pt>
                <c:pt idx="237">
                  <c:v>43418</c:v>
                </c:pt>
                <c:pt idx="238">
                  <c:v>43439</c:v>
                </c:pt>
                <c:pt idx="239">
                  <c:v>43453</c:v>
                </c:pt>
                <c:pt idx="240">
                  <c:v>43467</c:v>
                </c:pt>
                <c:pt idx="241">
                  <c:v>43481</c:v>
                </c:pt>
              </c:numCache>
            </c:numRef>
          </c:cat>
          <c:val>
            <c:numRef>
              <c:f>GDT!$B$2:$B$243</c:f>
              <c:numCache>
                <c:formatCode>General</c:formatCode>
                <c:ptCount val="242"/>
                <c:pt idx="0">
                  <c:v>985</c:v>
                </c:pt>
                <c:pt idx="1">
                  <c:v>1004.1</c:v>
                </c:pt>
                <c:pt idx="2">
                  <c:v>1046.7</c:v>
                </c:pt>
                <c:pt idx="3">
                  <c:v>1089.7</c:v>
                </c:pt>
                <c:pt idx="4">
                  <c:v>1214.7</c:v>
                </c:pt>
                <c:pt idx="5">
                  <c:v>1392.6</c:v>
                </c:pt>
                <c:pt idx="6">
                  <c:v>1548.6</c:v>
                </c:pt>
                <c:pt idx="7">
                  <c:v>1572.8</c:v>
                </c:pt>
                <c:pt idx="8">
                  <c:v>1437.2</c:v>
                </c:pt>
                <c:pt idx="9">
                  <c:v>1400</c:v>
                </c:pt>
                <c:pt idx="10">
                  <c:v>1325.2</c:v>
                </c:pt>
                <c:pt idx="11">
                  <c:v>1357.6</c:v>
                </c:pt>
                <c:pt idx="12">
                  <c:v>1367.6</c:v>
                </c:pt>
                <c:pt idx="13">
                  <c:v>1439.4</c:v>
                </c:pt>
                <c:pt idx="14">
                  <c:v>1405.32</c:v>
                </c:pt>
                <c:pt idx="15">
                  <c:v>1437.77</c:v>
                </c:pt>
                <c:pt idx="16">
                  <c:v>1422.28</c:v>
                </c:pt>
                <c:pt idx="17">
                  <c:v>1426.14</c:v>
                </c:pt>
                <c:pt idx="18">
                  <c:v>1460.21</c:v>
                </c:pt>
                <c:pt idx="19">
                  <c:v>1432.44</c:v>
                </c:pt>
                <c:pt idx="20">
                  <c:v>1406.33</c:v>
                </c:pt>
                <c:pt idx="21">
                  <c:v>1407.95</c:v>
                </c:pt>
                <c:pt idx="22">
                  <c:v>1462.88</c:v>
                </c:pt>
                <c:pt idx="23">
                  <c:v>1466.2</c:v>
                </c:pt>
                <c:pt idx="24">
                  <c:v>1454.92</c:v>
                </c:pt>
                <c:pt idx="25">
                  <c:v>1474.8</c:v>
                </c:pt>
                <c:pt idx="26">
                  <c:v>1481.88</c:v>
                </c:pt>
                <c:pt idx="27">
                  <c:v>1463.47</c:v>
                </c:pt>
                <c:pt idx="28">
                  <c:v>1404.34</c:v>
                </c:pt>
                <c:pt idx="29">
                  <c:v>1331.79</c:v>
                </c:pt>
                <c:pt idx="30">
                  <c:v>1213.4100000000001</c:v>
                </c:pt>
                <c:pt idx="31">
                  <c:v>1181.6400000000001</c:v>
                </c:pt>
                <c:pt idx="32">
                  <c:v>1168.8599999999999</c:v>
                </c:pt>
                <c:pt idx="33">
                  <c:v>1147.52</c:v>
                </c:pt>
                <c:pt idx="34">
                  <c:v>1099.4100000000001</c:v>
                </c:pt>
                <c:pt idx="35">
                  <c:v>1109.29</c:v>
                </c:pt>
                <c:pt idx="36">
                  <c:v>1055.05</c:v>
                </c:pt>
                <c:pt idx="37">
                  <c:v>961.25</c:v>
                </c:pt>
                <c:pt idx="38">
                  <c:v>880.17</c:v>
                </c:pt>
                <c:pt idx="39">
                  <c:v>874.8</c:v>
                </c:pt>
                <c:pt idx="40">
                  <c:v>822.05</c:v>
                </c:pt>
                <c:pt idx="41">
                  <c:v>822.01</c:v>
                </c:pt>
                <c:pt idx="42">
                  <c:v>762.31</c:v>
                </c:pt>
                <c:pt idx="43">
                  <c:v>773.26</c:v>
                </c:pt>
                <c:pt idx="44">
                  <c:v>770.99</c:v>
                </c:pt>
                <c:pt idx="45">
                  <c:v>747.3</c:v>
                </c:pt>
                <c:pt idx="46">
                  <c:v>739.3</c:v>
                </c:pt>
                <c:pt idx="47">
                  <c:v>756.98</c:v>
                </c:pt>
                <c:pt idx="48">
                  <c:v>783.9</c:v>
                </c:pt>
                <c:pt idx="49">
                  <c:v>791.85</c:v>
                </c:pt>
                <c:pt idx="50">
                  <c:v>866.29</c:v>
                </c:pt>
                <c:pt idx="51">
                  <c:v>954.08</c:v>
                </c:pt>
                <c:pt idx="52">
                  <c:v>964.9</c:v>
                </c:pt>
                <c:pt idx="53">
                  <c:v>880.29</c:v>
                </c:pt>
                <c:pt idx="54">
                  <c:v>785.1</c:v>
                </c:pt>
                <c:pt idx="55">
                  <c:v>756.76</c:v>
                </c:pt>
                <c:pt idx="56">
                  <c:v>729.96</c:v>
                </c:pt>
                <c:pt idx="57">
                  <c:v>713.87</c:v>
                </c:pt>
                <c:pt idx="58">
                  <c:v>682.92</c:v>
                </c:pt>
                <c:pt idx="59">
                  <c:v>673.84</c:v>
                </c:pt>
                <c:pt idx="60">
                  <c:v>633.86</c:v>
                </c:pt>
                <c:pt idx="61">
                  <c:v>565.92999999999995</c:v>
                </c:pt>
                <c:pt idx="62">
                  <c:v>513.53</c:v>
                </c:pt>
                <c:pt idx="63">
                  <c:v>589.52</c:v>
                </c:pt>
                <c:pt idx="64">
                  <c:v>653.79999999999995</c:v>
                </c:pt>
                <c:pt idx="65">
                  <c:v>761.49</c:v>
                </c:pt>
                <c:pt idx="66">
                  <c:v>837.09</c:v>
                </c:pt>
                <c:pt idx="67">
                  <c:v>811.38</c:v>
                </c:pt>
                <c:pt idx="68">
                  <c:v>751.08</c:v>
                </c:pt>
                <c:pt idx="69">
                  <c:v>691.88</c:v>
                </c:pt>
                <c:pt idx="70">
                  <c:v>716.59</c:v>
                </c:pt>
                <c:pt idx="71">
                  <c:v>730.44</c:v>
                </c:pt>
                <c:pt idx="72">
                  <c:v>718.4</c:v>
                </c:pt>
                <c:pt idx="73">
                  <c:v>708.31</c:v>
                </c:pt>
                <c:pt idx="74">
                  <c:v>656.03</c:v>
                </c:pt>
                <c:pt idx="75">
                  <c:v>637.52</c:v>
                </c:pt>
                <c:pt idx="76">
                  <c:v>646.30999999999995</c:v>
                </c:pt>
                <c:pt idx="77">
                  <c:v>627.85</c:v>
                </c:pt>
                <c:pt idx="78">
                  <c:v>641.32000000000005</c:v>
                </c:pt>
                <c:pt idx="79">
                  <c:v>665.91</c:v>
                </c:pt>
                <c:pt idx="80">
                  <c:v>656.48</c:v>
                </c:pt>
                <c:pt idx="81">
                  <c:v>673.79</c:v>
                </c:pt>
                <c:pt idx="82">
                  <c:v>696.53</c:v>
                </c:pt>
                <c:pt idx="83">
                  <c:v>696.42</c:v>
                </c:pt>
                <c:pt idx="84">
                  <c:v>693.7</c:v>
                </c:pt>
                <c:pt idx="85">
                  <c:v>693.49</c:v>
                </c:pt>
                <c:pt idx="86">
                  <c:v>739.11</c:v>
                </c:pt>
                <c:pt idx="87">
                  <c:v>833.09</c:v>
                </c:pt>
                <c:pt idx="88">
                  <c:v>897.58</c:v>
                </c:pt>
                <c:pt idx="89">
                  <c:v>912.5</c:v>
                </c:pt>
                <c:pt idx="90">
                  <c:v>885.28</c:v>
                </c:pt>
                <c:pt idx="91">
                  <c:v>898.08</c:v>
                </c:pt>
                <c:pt idx="92">
                  <c:v>1000.6</c:v>
                </c:pt>
                <c:pt idx="93">
                  <c:v>1046.0999999999999</c:v>
                </c:pt>
                <c:pt idx="94">
                  <c:v>1082.28</c:v>
                </c:pt>
                <c:pt idx="95">
                  <c:v>1076.46</c:v>
                </c:pt>
                <c:pt idx="96">
                  <c:v>1034.05</c:v>
                </c:pt>
                <c:pt idx="97">
                  <c:v>1040.42</c:v>
                </c:pt>
                <c:pt idx="98">
                  <c:v>1053.55</c:v>
                </c:pt>
                <c:pt idx="99">
                  <c:v>1019.5</c:v>
                </c:pt>
                <c:pt idx="100">
                  <c:v>955.26</c:v>
                </c:pt>
                <c:pt idx="101">
                  <c:v>971.57</c:v>
                </c:pt>
                <c:pt idx="102">
                  <c:v>987.26</c:v>
                </c:pt>
                <c:pt idx="103">
                  <c:v>1018.15</c:v>
                </c:pt>
                <c:pt idx="104">
                  <c:v>1055.21</c:v>
                </c:pt>
                <c:pt idx="105">
                  <c:v>1089.1600000000001</c:v>
                </c:pt>
                <c:pt idx="106" formatCode="#,##0.00">
                  <c:v>1095.75</c:v>
                </c:pt>
                <c:pt idx="107" formatCode="#,##0.00">
                  <c:v>1086.49</c:v>
                </c:pt>
                <c:pt idx="108" formatCode="#,##0.00">
                  <c:v>1082</c:v>
                </c:pt>
                <c:pt idx="109" formatCode="#,##0.00">
                  <c:v>1084</c:v>
                </c:pt>
                <c:pt idx="110" formatCode="#,##0.00">
                  <c:v>1067</c:v>
                </c:pt>
                <c:pt idx="111" formatCode="#,##0.00">
                  <c:v>1063</c:v>
                </c:pt>
                <c:pt idx="112" formatCode="#,##0.00">
                  <c:v>1066</c:v>
                </c:pt>
                <c:pt idx="113" formatCode="#,##0.00">
                  <c:v>1075</c:v>
                </c:pt>
                <c:pt idx="114" formatCode="#,##0.00">
                  <c:v>1050</c:v>
                </c:pt>
                <c:pt idx="115" formatCode="#,##0.00">
                  <c:v>1039</c:v>
                </c:pt>
                <c:pt idx="116" formatCode="#,##0.00">
                  <c:v>1003</c:v>
                </c:pt>
                <c:pt idx="117" formatCode="#,##0.00">
                  <c:v>969</c:v>
                </c:pt>
                <c:pt idx="118" formatCode="#,##0.00">
                  <c:v>973</c:v>
                </c:pt>
                <c:pt idx="119" formatCode="#,##0.00">
                  <c:v>935</c:v>
                </c:pt>
                <c:pt idx="120" formatCode="#,##0.00">
                  <c:v>955</c:v>
                </c:pt>
                <c:pt idx="121" formatCode="#,##0.00">
                  <c:v>1002</c:v>
                </c:pt>
                <c:pt idx="122" formatCode="#,##0.00">
                  <c:v>1061</c:v>
                </c:pt>
                <c:pt idx="123" formatCode="#,##0.00">
                  <c:v>1055</c:v>
                </c:pt>
                <c:pt idx="124" formatCode="#,##0.00">
                  <c:v>1049</c:v>
                </c:pt>
                <c:pt idx="125" formatCode="#,##0.00">
                  <c:v>1036</c:v>
                </c:pt>
                <c:pt idx="126" formatCode="#,##0.00">
                  <c:v>1030</c:v>
                </c:pt>
                <c:pt idx="127" formatCode="#,##0.00">
                  <c:v>1057</c:v>
                </c:pt>
                <c:pt idx="128" formatCode="#,##0.00">
                  <c:v>1046</c:v>
                </c:pt>
                <c:pt idx="129" formatCode="#,##0.00">
                  <c:v>1065</c:v>
                </c:pt>
                <c:pt idx="130" formatCode="#,##0.00">
                  <c:v>1051</c:v>
                </c:pt>
                <c:pt idx="131" formatCode="#,##0.00">
                  <c:v>1038</c:v>
                </c:pt>
                <c:pt idx="132" formatCode="#,##0.00">
                  <c:v>986</c:v>
                </c:pt>
                <c:pt idx="133">
                  <c:v>970</c:v>
                </c:pt>
                <c:pt idx="134">
                  <c:v>970</c:v>
                </c:pt>
                <c:pt idx="135">
                  <c:v>935</c:v>
                </c:pt>
                <c:pt idx="136">
                  <c:v>928</c:v>
                </c:pt>
                <c:pt idx="137">
                  <c:v>916</c:v>
                </c:pt>
                <c:pt idx="138">
                  <c:v>898</c:v>
                </c:pt>
                <c:pt idx="139">
                  <c:v>896</c:v>
                </c:pt>
                <c:pt idx="140">
                  <c:v>877</c:v>
                </c:pt>
                <c:pt idx="141">
                  <c:v>846</c:v>
                </c:pt>
                <c:pt idx="142">
                  <c:v>865</c:v>
                </c:pt>
                <c:pt idx="143">
                  <c:v>879</c:v>
                </c:pt>
                <c:pt idx="144">
                  <c:v>904</c:v>
                </c:pt>
                <c:pt idx="145">
                  <c:v>942</c:v>
                </c:pt>
                <c:pt idx="146">
                  <c:v>1005</c:v>
                </c:pt>
                <c:pt idx="147">
                  <c:v>1014</c:v>
                </c:pt>
                <c:pt idx="148">
                  <c:v>1048</c:v>
                </c:pt>
                <c:pt idx="149">
                  <c:v>1068</c:v>
                </c:pt>
                <c:pt idx="150">
                  <c:v>1076</c:v>
                </c:pt>
                <c:pt idx="151">
                  <c:v>1082</c:v>
                </c:pt>
                <c:pt idx="152">
                  <c:v>1086</c:v>
                </c:pt>
                <c:pt idx="153">
                  <c:v>1073</c:v>
                </c:pt>
                <c:pt idx="154" formatCode="#,##0">
                  <c:v>1037</c:v>
                </c:pt>
                <c:pt idx="155">
                  <c:v>997</c:v>
                </c:pt>
                <c:pt idx="156">
                  <c:v>993</c:v>
                </c:pt>
                <c:pt idx="157">
                  <c:v>1020</c:v>
                </c:pt>
                <c:pt idx="158">
                  <c:v>994</c:v>
                </c:pt>
                <c:pt idx="159">
                  <c:v>992</c:v>
                </c:pt>
                <c:pt idx="160">
                  <c:v>988</c:v>
                </c:pt>
                <c:pt idx="161" formatCode="#,##0">
                  <c:v>1008</c:v>
                </c:pt>
                <c:pt idx="162" formatCode="#,##0">
                  <c:v>1010</c:v>
                </c:pt>
                <c:pt idx="163">
                  <c:v>1015</c:v>
                </c:pt>
                <c:pt idx="164">
                  <c:v>1052</c:v>
                </c:pt>
                <c:pt idx="165">
                  <c:v>1071</c:v>
                </c:pt>
                <c:pt idx="166">
                  <c:v>1065</c:v>
                </c:pt>
                <c:pt idx="167">
                  <c:v>1011</c:v>
                </c:pt>
                <c:pt idx="168" formatCode="#,##0">
                  <c:v>1039</c:v>
                </c:pt>
                <c:pt idx="169">
                  <c:v>1056</c:v>
                </c:pt>
                <c:pt idx="170">
                  <c:v>1007</c:v>
                </c:pt>
                <c:pt idx="171">
                  <c:v>978</c:v>
                </c:pt>
                <c:pt idx="172">
                  <c:v>966</c:v>
                </c:pt>
                <c:pt idx="173">
                  <c:v>929</c:v>
                </c:pt>
                <c:pt idx="174">
                  <c:v>940</c:v>
                </c:pt>
                <c:pt idx="175">
                  <c:v>901</c:v>
                </c:pt>
                <c:pt idx="176">
                  <c:v>893</c:v>
                </c:pt>
                <c:pt idx="177">
                  <c:v>902</c:v>
                </c:pt>
                <c:pt idx="178">
                  <c:v>903</c:v>
                </c:pt>
                <c:pt idx="179">
                  <c:v>919</c:v>
                </c:pt>
                <c:pt idx="180">
                  <c:v>996</c:v>
                </c:pt>
                <c:pt idx="181">
                  <c:v>989</c:v>
                </c:pt>
                <c:pt idx="182">
                  <c:v>939</c:v>
                </c:pt>
                <c:pt idx="183">
                  <c:v>922</c:v>
                </c:pt>
                <c:pt idx="184">
                  <c:v>913</c:v>
                </c:pt>
                <c:pt idx="185">
                  <c:v>947</c:v>
                </c:pt>
                <c:pt idx="186">
                  <c:v>967</c:v>
                </c:pt>
                <c:pt idx="187">
                  <c:v>971</c:v>
                </c:pt>
                <c:pt idx="188">
                  <c:v>952</c:v>
                </c:pt>
                <c:pt idx="189">
                  <c:v>970</c:v>
                </c:pt>
                <c:pt idx="190">
                  <c:v>1012</c:v>
                </c:pt>
                <c:pt idx="191">
                  <c:v>1024</c:v>
                </c:pt>
                <c:pt idx="192">
                  <c:v>1065</c:v>
                </c:pt>
                <c:pt idx="193">
                  <c:v>1116</c:v>
                </c:pt>
                <c:pt idx="194">
                  <c:v>1136</c:v>
                </c:pt>
                <c:pt idx="195">
                  <c:v>1170</c:v>
                </c:pt>
                <c:pt idx="196">
                  <c:v>1346</c:v>
                </c:pt>
                <c:pt idx="197">
                  <c:v>1295</c:v>
                </c:pt>
                <c:pt idx="198" formatCode="#,##0">
                  <c:v>1299</c:v>
                </c:pt>
                <c:pt idx="199">
                  <c:v>1298</c:v>
                </c:pt>
                <c:pt idx="200">
                  <c:v>1290</c:v>
                </c:pt>
                <c:pt idx="201">
                  <c:v>1287</c:v>
                </c:pt>
                <c:pt idx="202">
                  <c:v>1276</c:v>
                </c:pt>
                <c:pt idx="203">
                  <c:v>1259</c:v>
                </c:pt>
                <c:pt idx="204">
                  <c:v>1214</c:v>
                </c:pt>
                <c:pt idx="205" formatCode="#,##0">
                  <c:v>1179</c:v>
                </c:pt>
                <c:pt idx="206">
                  <c:v>1167</c:v>
                </c:pt>
                <c:pt idx="207">
                  <c:v>1170</c:v>
                </c:pt>
                <c:pt idx="208">
                  <c:v>1217</c:v>
                </c:pt>
                <c:pt idx="209">
                  <c:v>1229</c:v>
                </c:pt>
                <c:pt idx="210" formatCode="#,##0">
                  <c:v>1229</c:v>
                </c:pt>
                <c:pt idx="211" formatCode="#,##0">
                  <c:v>1256</c:v>
                </c:pt>
                <c:pt idx="212">
                  <c:v>1310</c:v>
                </c:pt>
                <c:pt idx="213">
                  <c:v>1335</c:v>
                </c:pt>
                <c:pt idx="214">
                  <c:v>1354</c:v>
                </c:pt>
                <c:pt idx="215" formatCode="#,##0">
                  <c:v>1333</c:v>
                </c:pt>
                <c:pt idx="216">
                  <c:v>1336</c:v>
                </c:pt>
                <c:pt idx="217">
                  <c:v>1397</c:v>
                </c:pt>
                <c:pt idx="218">
                  <c:v>1455</c:v>
                </c:pt>
                <c:pt idx="219">
                  <c:v>1516</c:v>
                </c:pt>
                <c:pt idx="220">
                  <c:v>1593</c:v>
                </c:pt>
                <c:pt idx="221">
                  <c:v>1579</c:v>
                </c:pt>
                <c:pt idx="222">
                  <c:v>1564</c:v>
                </c:pt>
                <c:pt idx="223">
                  <c:v>1507</c:v>
                </c:pt>
                <c:pt idx="224">
                  <c:v>1379</c:v>
                </c:pt>
                <c:pt idx="225" formatCode="#,##0">
                  <c:v>1340</c:v>
                </c:pt>
                <c:pt idx="226">
                  <c:v>1359</c:v>
                </c:pt>
                <c:pt idx="227">
                  <c:v>1342</c:v>
                </c:pt>
                <c:pt idx="228">
                  <c:v>1287</c:v>
                </c:pt>
                <c:pt idx="229">
                  <c:v>1223</c:v>
                </c:pt>
                <c:pt idx="230">
                  <c:v>1163</c:v>
                </c:pt>
                <c:pt idx="231" formatCode="#,##0.00">
                  <c:v>1129</c:v>
                </c:pt>
                <c:pt idx="232" formatCode="#,##0.00">
                  <c:v>1185</c:v>
                </c:pt>
                <c:pt idx="233" formatCode="#,##0.00">
                  <c:v>1208</c:v>
                </c:pt>
                <c:pt idx="234" formatCode="#,##0.00">
                  <c:v>1166</c:v>
                </c:pt>
                <c:pt idx="235">
                  <c:v>1112</c:v>
                </c:pt>
                <c:pt idx="236">
                  <c:v>1069</c:v>
                </c:pt>
                <c:pt idx="237" formatCode="#,##0">
                  <c:v>1095</c:v>
                </c:pt>
                <c:pt idx="238" formatCode="#,##0">
                  <c:v>1101</c:v>
                </c:pt>
                <c:pt idx="239" formatCode="#,##0">
                  <c:v>1060</c:v>
                </c:pt>
                <c:pt idx="240">
                  <c:v>1031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9A-6442-8298-D613A31CC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2182032"/>
        <c:axId val="772184784"/>
      </c:lineChart>
      <c:dateAx>
        <c:axId val="77218203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772184784"/>
        <c:crosses val="autoZero"/>
        <c:auto val="1"/>
        <c:lblOffset val="100"/>
        <c:baseTimeUnit val="days"/>
        <c:majorUnit val="1"/>
        <c:majorTimeUnit val="years"/>
      </c:dateAx>
      <c:valAx>
        <c:axId val="772184784"/>
        <c:scaling>
          <c:orientation val="minMax"/>
          <c:min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182032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'All Milk Price'!$B$1</c:f>
              <c:strCache>
                <c:ptCount val="1"/>
                <c:pt idx="0">
                  <c:v>US All Milk Price</c:v>
                </c:pt>
              </c:strCache>
            </c:strRef>
          </c:tx>
          <c:marker>
            <c:symbol val="none"/>
          </c:marker>
          <c:cat>
            <c:numRef>
              <c:f>'All Milk Price'!$A$74:$A$193</c:f>
              <c:numCache>
                <c:formatCode>mmm\-yy</c:formatCode>
                <c:ptCount val="120"/>
                <c:pt idx="0">
                  <c:v>39813</c:v>
                </c:pt>
                <c:pt idx="1">
                  <c:v>39844</c:v>
                </c:pt>
                <c:pt idx="2">
                  <c:v>39872</c:v>
                </c:pt>
                <c:pt idx="3">
                  <c:v>39903</c:v>
                </c:pt>
                <c:pt idx="4">
                  <c:v>39933</c:v>
                </c:pt>
                <c:pt idx="5">
                  <c:v>39964</c:v>
                </c:pt>
                <c:pt idx="6">
                  <c:v>39994</c:v>
                </c:pt>
                <c:pt idx="7">
                  <c:v>40025</c:v>
                </c:pt>
                <c:pt idx="8">
                  <c:v>40056</c:v>
                </c:pt>
                <c:pt idx="9">
                  <c:v>40086</c:v>
                </c:pt>
                <c:pt idx="10">
                  <c:v>40117</c:v>
                </c:pt>
                <c:pt idx="11">
                  <c:v>40147</c:v>
                </c:pt>
                <c:pt idx="12">
                  <c:v>40178</c:v>
                </c:pt>
                <c:pt idx="13">
                  <c:v>40209</c:v>
                </c:pt>
                <c:pt idx="14">
                  <c:v>40237</c:v>
                </c:pt>
                <c:pt idx="15">
                  <c:v>40268</c:v>
                </c:pt>
                <c:pt idx="16">
                  <c:v>40298</c:v>
                </c:pt>
                <c:pt idx="17">
                  <c:v>40329</c:v>
                </c:pt>
                <c:pt idx="18">
                  <c:v>40359</c:v>
                </c:pt>
                <c:pt idx="19">
                  <c:v>40390</c:v>
                </c:pt>
                <c:pt idx="20">
                  <c:v>40421</c:v>
                </c:pt>
                <c:pt idx="21">
                  <c:v>40451</c:v>
                </c:pt>
                <c:pt idx="22">
                  <c:v>40482</c:v>
                </c:pt>
                <c:pt idx="23">
                  <c:v>40512</c:v>
                </c:pt>
                <c:pt idx="24">
                  <c:v>40543</c:v>
                </c:pt>
                <c:pt idx="25">
                  <c:v>40574</c:v>
                </c:pt>
                <c:pt idx="26">
                  <c:v>40602</c:v>
                </c:pt>
                <c:pt idx="27">
                  <c:v>40633</c:v>
                </c:pt>
                <c:pt idx="28">
                  <c:v>40663</c:v>
                </c:pt>
                <c:pt idx="29">
                  <c:v>40694</c:v>
                </c:pt>
                <c:pt idx="30">
                  <c:v>40724</c:v>
                </c:pt>
                <c:pt idx="31">
                  <c:v>40755</c:v>
                </c:pt>
                <c:pt idx="32">
                  <c:v>40786</c:v>
                </c:pt>
                <c:pt idx="33">
                  <c:v>40816</c:v>
                </c:pt>
                <c:pt idx="34">
                  <c:v>40847</c:v>
                </c:pt>
                <c:pt idx="35">
                  <c:v>40877</c:v>
                </c:pt>
                <c:pt idx="36">
                  <c:v>40908</c:v>
                </c:pt>
                <c:pt idx="37">
                  <c:v>40939</c:v>
                </c:pt>
                <c:pt idx="38">
                  <c:v>40968</c:v>
                </c:pt>
                <c:pt idx="39">
                  <c:v>40999</c:v>
                </c:pt>
                <c:pt idx="40">
                  <c:v>41029</c:v>
                </c:pt>
                <c:pt idx="41">
                  <c:v>41060</c:v>
                </c:pt>
                <c:pt idx="42">
                  <c:v>41090</c:v>
                </c:pt>
                <c:pt idx="43">
                  <c:v>41121</c:v>
                </c:pt>
                <c:pt idx="44">
                  <c:v>41152</c:v>
                </c:pt>
                <c:pt idx="45">
                  <c:v>41182</c:v>
                </c:pt>
                <c:pt idx="46">
                  <c:v>41213</c:v>
                </c:pt>
                <c:pt idx="47">
                  <c:v>41243</c:v>
                </c:pt>
                <c:pt idx="48">
                  <c:v>41274</c:v>
                </c:pt>
                <c:pt idx="49">
                  <c:v>41305</c:v>
                </c:pt>
                <c:pt idx="50">
                  <c:v>41333</c:v>
                </c:pt>
                <c:pt idx="51">
                  <c:v>41364</c:v>
                </c:pt>
                <c:pt idx="52">
                  <c:v>41394</c:v>
                </c:pt>
                <c:pt idx="53">
                  <c:v>41425</c:v>
                </c:pt>
                <c:pt idx="54">
                  <c:v>41455</c:v>
                </c:pt>
                <c:pt idx="55">
                  <c:v>41486</c:v>
                </c:pt>
                <c:pt idx="56">
                  <c:v>41517</c:v>
                </c:pt>
                <c:pt idx="57">
                  <c:v>41547</c:v>
                </c:pt>
                <c:pt idx="58">
                  <c:v>41578</c:v>
                </c:pt>
                <c:pt idx="59">
                  <c:v>41608</c:v>
                </c:pt>
                <c:pt idx="60">
                  <c:v>41639</c:v>
                </c:pt>
                <c:pt idx="61">
                  <c:v>41670</c:v>
                </c:pt>
                <c:pt idx="62">
                  <c:v>41698</c:v>
                </c:pt>
                <c:pt idx="63">
                  <c:v>41729</c:v>
                </c:pt>
                <c:pt idx="64">
                  <c:v>41759</c:v>
                </c:pt>
                <c:pt idx="65">
                  <c:v>41790</c:v>
                </c:pt>
                <c:pt idx="66">
                  <c:v>41820</c:v>
                </c:pt>
                <c:pt idx="67">
                  <c:v>41851</c:v>
                </c:pt>
                <c:pt idx="68">
                  <c:v>41882</c:v>
                </c:pt>
                <c:pt idx="69">
                  <c:v>41912</c:v>
                </c:pt>
                <c:pt idx="70">
                  <c:v>41943</c:v>
                </c:pt>
                <c:pt idx="71">
                  <c:v>41973</c:v>
                </c:pt>
                <c:pt idx="72">
                  <c:v>42004</c:v>
                </c:pt>
                <c:pt idx="73">
                  <c:v>42035</c:v>
                </c:pt>
                <c:pt idx="74">
                  <c:v>42063</c:v>
                </c:pt>
                <c:pt idx="75">
                  <c:v>42094</c:v>
                </c:pt>
                <c:pt idx="76">
                  <c:v>42124</c:v>
                </c:pt>
                <c:pt idx="77">
                  <c:v>42155</c:v>
                </c:pt>
                <c:pt idx="78">
                  <c:v>42185</c:v>
                </c:pt>
                <c:pt idx="79">
                  <c:v>42216</c:v>
                </c:pt>
                <c:pt idx="80">
                  <c:v>42247</c:v>
                </c:pt>
                <c:pt idx="81">
                  <c:v>42277</c:v>
                </c:pt>
                <c:pt idx="82">
                  <c:v>42308</c:v>
                </c:pt>
                <c:pt idx="83">
                  <c:v>42338</c:v>
                </c:pt>
                <c:pt idx="84">
                  <c:v>42369</c:v>
                </c:pt>
                <c:pt idx="85">
                  <c:v>42400</c:v>
                </c:pt>
                <c:pt idx="86">
                  <c:v>42429</c:v>
                </c:pt>
                <c:pt idx="87">
                  <c:v>42460</c:v>
                </c:pt>
                <c:pt idx="88">
                  <c:v>42490</c:v>
                </c:pt>
                <c:pt idx="89">
                  <c:v>42521</c:v>
                </c:pt>
                <c:pt idx="90">
                  <c:v>42551</c:v>
                </c:pt>
                <c:pt idx="91">
                  <c:v>42582</c:v>
                </c:pt>
                <c:pt idx="92">
                  <c:v>42613</c:v>
                </c:pt>
                <c:pt idx="93">
                  <c:v>42643</c:v>
                </c:pt>
                <c:pt idx="94">
                  <c:v>42674</c:v>
                </c:pt>
                <c:pt idx="95">
                  <c:v>42704</c:v>
                </c:pt>
                <c:pt idx="96">
                  <c:v>42735</c:v>
                </c:pt>
                <c:pt idx="97">
                  <c:v>42766</c:v>
                </c:pt>
                <c:pt idx="98">
                  <c:v>42794</c:v>
                </c:pt>
                <c:pt idx="99">
                  <c:v>42825</c:v>
                </c:pt>
                <c:pt idx="100">
                  <c:v>42855</c:v>
                </c:pt>
                <c:pt idx="101">
                  <c:v>42886</c:v>
                </c:pt>
                <c:pt idx="102">
                  <c:v>42916</c:v>
                </c:pt>
                <c:pt idx="103">
                  <c:v>42947</c:v>
                </c:pt>
                <c:pt idx="104">
                  <c:v>42978</c:v>
                </c:pt>
                <c:pt idx="105">
                  <c:v>43008</c:v>
                </c:pt>
                <c:pt idx="106">
                  <c:v>43039</c:v>
                </c:pt>
                <c:pt idx="107">
                  <c:v>43069</c:v>
                </c:pt>
                <c:pt idx="108">
                  <c:v>43100</c:v>
                </c:pt>
                <c:pt idx="109">
                  <c:v>43131</c:v>
                </c:pt>
                <c:pt idx="110">
                  <c:v>43159</c:v>
                </c:pt>
                <c:pt idx="111">
                  <c:v>43190</c:v>
                </c:pt>
                <c:pt idx="112">
                  <c:v>43220</c:v>
                </c:pt>
                <c:pt idx="113">
                  <c:v>43251</c:v>
                </c:pt>
                <c:pt idx="114">
                  <c:v>43281</c:v>
                </c:pt>
                <c:pt idx="115">
                  <c:v>43312</c:v>
                </c:pt>
                <c:pt idx="116">
                  <c:v>43343</c:v>
                </c:pt>
                <c:pt idx="117">
                  <c:v>43373</c:v>
                </c:pt>
                <c:pt idx="118">
                  <c:v>43404</c:v>
                </c:pt>
                <c:pt idx="119">
                  <c:v>43434</c:v>
                </c:pt>
              </c:numCache>
            </c:numRef>
          </c:cat>
          <c:val>
            <c:numRef>
              <c:f>'All Milk Price'!$B$74:$B$193</c:f>
              <c:numCache>
                <c:formatCode>"$"#,##0.00</c:formatCode>
                <c:ptCount val="120"/>
                <c:pt idx="0">
                  <c:v>20</c:v>
                </c:pt>
                <c:pt idx="1">
                  <c:v>19.5</c:v>
                </c:pt>
                <c:pt idx="2">
                  <c:v>19.100000000000001</c:v>
                </c:pt>
                <c:pt idx="3">
                  <c:v>19.5</c:v>
                </c:pt>
                <c:pt idx="4">
                  <c:v>19.7</c:v>
                </c:pt>
                <c:pt idx="5">
                  <c:v>19.5</c:v>
                </c:pt>
                <c:pt idx="6">
                  <c:v>19.100000000000001</c:v>
                </c:pt>
                <c:pt idx="7">
                  <c:v>19.600000000000001</c:v>
                </c:pt>
                <c:pt idx="8">
                  <c:v>20.100000000000001</c:v>
                </c:pt>
                <c:pt idx="9">
                  <c:v>20.9</c:v>
                </c:pt>
                <c:pt idx="10">
                  <c:v>21.6</c:v>
                </c:pt>
                <c:pt idx="11">
                  <c:v>22</c:v>
                </c:pt>
                <c:pt idx="12">
                  <c:v>23.5</c:v>
                </c:pt>
                <c:pt idx="13">
                  <c:v>24.8</c:v>
                </c:pt>
                <c:pt idx="14">
                  <c:v>25.1</c:v>
                </c:pt>
                <c:pt idx="15">
                  <c:v>25.3</c:v>
                </c:pt>
                <c:pt idx="16">
                  <c:v>24.2</c:v>
                </c:pt>
                <c:pt idx="17">
                  <c:v>23.2</c:v>
                </c:pt>
                <c:pt idx="18">
                  <c:v>23.3</c:v>
                </c:pt>
                <c:pt idx="19">
                  <c:v>24.2</c:v>
                </c:pt>
                <c:pt idx="20">
                  <c:v>25.7</c:v>
                </c:pt>
                <c:pt idx="21">
                  <c:v>24.9</c:v>
                </c:pt>
                <c:pt idx="22">
                  <c:v>23</c:v>
                </c:pt>
                <c:pt idx="23">
                  <c:v>20.399999999999999</c:v>
                </c:pt>
                <c:pt idx="24">
                  <c:v>17.600000000000001</c:v>
                </c:pt>
                <c:pt idx="25">
                  <c:v>16.8</c:v>
                </c:pt>
                <c:pt idx="26">
                  <c:v>16.600000000000001</c:v>
                </c:pt>
                <c:pt idx="27">
                  <c:v>16.5</c:v>
                </c:pt>
                <c:pt idx="28">
                  <c:v>16.7</c:v>
                </c:pt>
                <c:pt idx="29">
                  <c:v>16.899999999999999</c:v>
                </c:pt>
                <c:pt idx="30">
                  <c:v>16.600000000000001</c:v>
                </c:pt>
                <c:pt idx="31">
                  <c:v>16.7</c:v>
                </c:pt>
                <c:pt idx="32">
                  <c:v>17.5</c:v>
                </c:pt>
                <c:pt idx="33">
                  <c:v>17.7</c:v>
                </c:pt>
                <c:pt idx="34">
                  <c:v>18.2</c:v>
                </c:pt>
                <c:pt idx="35">
                  <c:v>17.3</c:v>
                </c:pt>
                <c:pt idx="36">
                  <c:v>16.100000000000001</c:v>
                </c:pt>
                <c:pt idx="37">
                  <c:v>15.7</c:v>
                </c:pt>
                <c:pt idx="38">
                  <c:v>15.3</c:v>
                </c:pt>
                <c:pt idx="39">
                  <c:v>15</c:v>
                </c:pt>
                <c:pt idx="40">
                  <c:v>14.5</c:v>
                </c:pt>
                <c:pt idx="41">
                  <c:v>14.8</c:v>
                </c:pt>
                <c:pt idx="42">
                  <c:v>16.100000000000001</c:v>
                </c:pt>
                <c:pt idx="43">
                  <c:v>17.100000000000001</c:v>
                </c:pt>
                <c:pt idx="44">
                  <c:v>17.3</c:v>
                </c:pt>
                <c:pt idx="45">
                  <c:v>16.600000000000001</c:v>
                </c:pt>
                <c:pt idx="46">
                  <c:v>17.600000000000001</c:v>
                </c:pt>
                <c:pt idx="47">
                  <c:v>18.8</c:v>
                </c:pt>
                <c:pt idx="48">
                  <c:v>18.899999999999999</c:v>
                </c:pt>
                <c:pt idx="49">
                  <c:v>18.399999999999999</c:v>
                </c:pt>
                <c:pt idx="50">
                  <c:v>17.3</c:v>
                </c:pt>
                <c:pt idx="51">
                  <c:v>16.5</c:v>
                </c:pt>
                <c:pt idx="52">
                  <c:v>16.7</c:v>
                </c:pt>
                <c:pt idx="53">
                  <c:v>17.3</c:v>
                </c:pt>
                <c:pt idx="54">
                  <c:v>17.2</c:v>
                </c:pt>
                <c:pt idx="55">
                  <c:v>18.100000000000001</c:v>
                </c:pt>
                <c:pt idx="56">
                  <c:v>17.899999999999999</c:v>
                </c:pt>
                <c:pt idx="57">
                  <c:v>18.100000000000001</c:v>
                </c:pt>
                <c:pt idx="58">
                  <c:v>18.2</c:v>
                </c:pt>
                <c:pt idx="59">
                  <c:v>17.2</c:v>
                </c:pt>
                <c:pt idx="60">
                  <c:v>16.2</c:v>
                </c:pt>
                <c:pt idx="61">
                  <c:v>15.3</c:v>
                </c:pt>
                <c:pt idx="62">
                  <c:v>15.7</c:v>
                </c:pt>
                <c:pt idx="63">
                  <c:v>15.7</c:v>
                </c:pt>
                <c:pt idx="64">
                  <c:v>16.2</c:v>
                </c:pt>
                <c:pt idx="65">
                  <c:v>16.3</c:v>
                </c:pt>
                <c:pt idx="66">
                  <c:v>15.5</c:v>
                </c:pt>
                <c:pt idx="67">
                  <c:v>16.100000000000001</c:v>
                </c:pt>
                <c:pt idx="68">
                  <c:v>16.899999999999999</c:v>
                </c:pt>
                <c:pt idx="69">
                  <c:v>17.5</c:v>
                </c:pt>
                <c:pt idx="70">
                  <c:v>17.100000000000001</c:v>
                </c:pt>
                <c:pt idx="71">
                  <c:v>16.600000000000001</c:v>
                </c:pt>
                <c:pt idx="72">
                  <c:v>16.600000000000001</c:v>
                </c:pt>
                <c:pt idx="73">
                  <c:v>16.8</c:v>
                </c:pt>
                <c:pt idx="74">
                  <c:v>17.5</c:v>
                </c:pt>
                <c:pt idx="75">
                  <c:v>17.7</c:v>
                </c:pt>
                <c:pt idx="76">
                  <c:v>18</c:v>
                </c:pt>
                <c:pt idx="77">
                  <c:v>18.100000000000001</c:v>
                </c:pt>
                <c:pt idx="78">
                  <c:v>18.7</c:v>
                </c:pt>
                <c:pt idx="79">
                  <c:v>18.899999999999999</c:v>
                </c:pt>
                <c:pt idx="80">
                  <c:v>19.3</c:v>
                </c:pt>
                <c:pt idx="81">
                  <c:v>19.899999999999999</c:v>
                </c:pt>
                <c:pt idx="82">
                  <c:v>21</c:v>
                </c:pt>
                <c:pt idx="83">
                  <c:v>20.7</c:v>
                </c:pt>
                <c:pt idx="84">
                  <c:v>19.600000000000001</c:v>
                </c:pt>
                <c:pt idx="85">
                  <c:v>18.899999999999999</c:v>
                </c:pt>
                <c:pt idx="86">
                  <c:v>18</c:v>
                </c:pt>
                <c:pt idx="87">
                  <c:v>14.4</c:v>
                </c:pt>
                <c:pt idx="88">
                  <c:v>13.6</c:v>
                </c:pt>
                <c:pt idx="89">
                  <c:v>18.100000000000001</c:v>
                </c:pt>
                <c:pt idx="90">
                  <c:v>20.5</c:v>
                </c:pt>
                <c:pt idx="91">
                  <c:v>18.8</c:v>
                </c:pt>
                <c:pt idx="92">
                  <c:v>17.899999999999999</c:v>
                </c:pt>
                <c:pt idx="93">
                  <c:v>20.2</c:v>
                </c:pt>
                <c:pt idx="94">
                  <c:v>21.3</c:v>
                </c:pt>
                <c:pt idx="95">
                  <c:v>18.5</c:v>
                </c:pt>
                <c:pt idx="96">
                  <c:v>17.5</c:v>
                </c:pt>
                <c:pt idx="97">
                  <c:v>17.100000000000001</c:v>
                </c:pt>
                <c:pt idx="98">
                  <c:v>17.399999999999999</c:v>
                </c:pt>
                <c:pt idx="99">
                  <c:v>18.399999999999999</c:v>
                </c:pt>
                <c:pt idx="100">
                  <c:v>19.2</c:v>
                </c:pt>
                <c:pt idx="101">
                  <c:v>18.399999999999999</c:v>
                </c:pt>
                <c:pt idx="102">
                  <c:v>17.899999999999999</c:v>
                </c:pt>
                <c:pt idx="103">
                  <c:v>17.7</c:v>
                </c:pt>
                <c:pt idx="104">
                  <c:v>18.399999999999999</c:v>
                </c:pt>
                <c:pt idx="105">
                  <c:v>19.7</c:v>
                </c:pt>
                <c:pt idx="106">
                  <c:v>20.8</c:v>
                </c:pt>
                <c:pt idx="107">
                  <c:v>21.8</c:v>
                </c:pt>
                <c:pt idx="108">
                  <c:v>24.2</c:v>
                </c:pt>
                <c:pt idx="109">
                  <c:v>24.7</c:v>
                </c:pt>
                <c:pt idx="110">
                  <c:v>25.9</c:v>
                </c:pt>
                <c:pt idx="111">
                  <c:v>27.1</c:v>
                </c:pt>
                <c:pt idx="112">
                  <c:v>27.3</c:v>
                </c:pt>
                <c:pt idx="113">
                  <c:v>26.9</c:v>
                </c:pt>
                <c:pt idx="114">
                  <c:v>25.7</c:v>
                </c:pt>
                <c:pt idx="115">
                  <c:v>24.3</c:v>
                </c:pt>
                <c:pt idx="116">
                  <c:v>24.4</c:v>
                </c:pt>
                <c:pt idx="117">
                  <c:v>25.9</c:v>
                </c:pt>
                <c:pt idx="118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11-7242-8981-B6324C606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51968"/>
        <c:axId val="762554720"/>
      </c:lineChart>
      <c:dateAx>
        <c:axId val="7625519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62554720"/>
        <c:crosses val="autoZero"/>
        <c:auto val="1"/>
        <c:lblOffset val="100"/>
        <c:baseTimeUnit val="months"/>
      </c:dateAx>
      <c:valAx>
        <c:axId val="762554720"/>
        <c:scaling>
          <c:orientation val="minMax"/>
          <c:max val="28"/>
          <c:min val="12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76255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Actual and Forecast Milk Prices</a:t>
            </a:r>
          </a:p>
        </c:rich>
      </c:tx>
      <c:layout>
        <c:manualLayout>
          <c:xMode val="edge"/>
          <c:yMode val="edge"/>
          <c:x val="0.32136805413572828"/>
          <c:y val="9.30232558139534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481177661532025E-2"/>
          <c:y val="6.755813953488371E-2"/>
          <c:w val="0.88225957855022796"/>
          <c:h val="0.74931258011353197"/>
        </c:manualLayout>
      </c:layout>
      <c:lineChart>
        <c:grouping val="standard"/>
        <c:varyColors val="0"/>
        <c:ser>
          <c:idx val="0"/>
          <c:order val="0"/>
          <c:tx>
            <c:strRef>
              <c:f>'Forecast Graph'!$B$46</c:f>
              <c:strCache>
                <c:ptCount val="1"/>
                <c:pt idx="0">
                  <c:v>Class III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'Forecast Graph'!$A$95:$A$154</c:f>
              <c:numCache>
                <c:formatCode>mmm\-yy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'Forecast Graph'!$B$95:$B$154</c:f>
              <c:numCache>
                <c:formatCode>0.00</c:formatCode>
                <c:ptCount val="60"/>
                <c:pt idx="0">
                  <c:v>13.96</c:v>
                </c:pt>
                <c:pt idx="1">
                  <c:v>13.89</c:v>
                </c:pt>
                <c:pt idx="2">
                  <c:v>15.04</c:v>
                </c:pt>
                <c:pt idx="3">
                  <c:v>15.96</c:v>
                </c:pt>
                <c:pt idx="4">
                  <c:v>16.38</c:v>
                </c:pt>
                <c:pt idx="5">
                  <c:v>16.27</c:v>
                </c:pt>
                <c:pt idx="6">
                  <c:v>17.55</c:v>
                </c:pt>
                <c:pt idx="7">
                  <c:v>17.600000000000001</c:v>
                </c:pt>
                <c:pt idx="8">
                  <c:v>18.309999999999999</c:v>
                </c:pt>
                <c:pt idx="9">
                  <c:v>18.72</c:v>
                </c:pt>
                <c:pt idx="10">
                  <c:v>20.45</c:v>
                </c:pt>
                <c:pt idx="11">
                  <c:v>19.37</c:v>
                </c:pt>
                <c:pt idx="12">
                  <c:v>17.05</c:v>
                </c:pt>
                <c:pt idx="13">
                  <c:v>17</c:v>
                </c:pt>
                <c:pt idx="14">
                  <c:v>16.25</c:v>
                </c:pt>
                <c:pt idx="15">
                  <c:v>13.07</c:v>
                </c:pt>
                <c:pt idx="16">
                  <c:v>12.14</c:v>
                </c:pt>
                <c:pt idx="17">
                  <c:v>21.04</c:v>
                </c:pt>
                <c:pt idx="18">
                  <c:v>24.54</c:v>
                </c:pt>
                <c:pt idx="19">
                  <c:v>19.77</c:v>
                </c:pt>
                <c:pt idx="20">
                  <c:v>16.43</c:v>
                </c:pt>
                <c:pt idx="21">
                  <c:v>21.61</c:v>
                </c:pt>
                <c:pt idx="22">
                  <c:v>23.34</c:v>
                </c:pt>
                <c:pt idx="23">
                  <c:v>15.72</c:v>
                </c:pt>
                <c:pt idx="24">
                  <c:v>16.04</c:v>
                </c:pt>
                <c:pt idx="25">
                  <c:v>15.75</c:v>
                </c:pt>
                <c:pt idx="26">
                  <c:v>16.149999999999999</c:v>
                </c:pt>
                <c:pt idx="27">
                  <c:v>17.670000000000002</c:v>
                </c:pt>
                <c:pt idx="28">
                  <c:v>18.96</c:v>
                </c:pt>
                <c:pt idx="29">
                  <c:v>17.21</c:v>
                </c:pt>
                <c:pt idx="30">
                  <c:v>16.489999999999998</c:v>
                </c:pt>
                <c:pt idx="31">
                  <c:v>15.95</c:v>
                </c:pt>
                <c:pt idx="32">
                  <c:v>16.53</c:v>
                </c:pt>
                <c:pt idx="33">
                  <c:v>17.829999999999998</c:v>
                </c:pt>
                <c:pt idx="34">
                  <c:v>18.03</c:v>
                </c:pt>
                <c:pt idx="35">
                  <c:v>18.36</c:v>
                </c:pt>
                <c:pt idx="36">
                  <c:v>20.38</c:v>
                </c:pt>
                <c:pt idx="37">
                  <c:v>20.91</c:v>
                </c:pt>
                <c:pt idx="38">
                  <c:v>22.45</c:v>
                </c:pt>
                <c:pt idx="39">
                  <c:v>24.42</c:v>
                </c:pt>
                <c:pt idx="40">
                  <c:v>25.21</c:v>
                </c:pt>
                <c:pt idx="41">
                  <c:v>24.33</c:v>
                </c:pt>
                <c:pt idx="42">
                  <c:v>22.52</c:v>
                </c:pt>
                <c:pt idx="43">
                  <c:v>20.100000000000001</c:v>
                </c:pt>
                <c:pt idx="44">
                  <c:v>19.82</c:v>
                </c:pt>
                <c:pt idx="45">
                  <c:v>21.81</c:v>
                </c:pt>
                <c:pt idx="46">
                  <c:v>21.01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73-C542-9A6B-9C5051C12175}"/>
            </c:ext>
          </c:extLst>
        </c:ser>
        <c:ser>
          <c:idx val="1"/>
          <c:order val="1"/>
          <c:tx>
            <c:strRef>
              <c:f>'Forecast Graph'!$C$46</c:f>
              <c:strCache>
                <c:ptCount val="1"/>
                <c:pt idx="0">
                  <c:v>Class IV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'Forecast Graph'!$A$95:$A$154</c:f>
              <c:numCache>
                <c:formatCode>mmm\-yy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'Forecast Graph'!$C$95:$C$154</c:f>
              <c:numCache>
                <c:formatCode>0.00</c:formatCode>
                <c:ptCount val="60"/>
                <c:pt idx="0">
                  <c:v>15.48</c:v>
                </c:pt>
                <c:pt idx="1">
                  <c:v>15.86</c:v>
                </c:pt>
                <c:pt idx="2">
                  <c:v>15.71</c:v>
                </c:pt>
                <c:pt idx="3">
                  <c:v>15.72</c:v>
                </c:pt>
                <c:pt idx="4">
                  <c:v>16.29</c:v>
                </c:pt>
                <c:pt idx="5">
                  <c:v>16.829999999999998</c:v>
                </c:pt>
                <c:pt idx="6">
                  <c:v>16.899999999999999</c:v>
                </c:pt>
                <c:pt idx="7">
                  <c:v>16.739999999999998</c:v>
                </c:pt>
                <c:pt idx="8">
                  <c:v>16.350000000000001</c:v>
                </c:pt>
                <c:pt idx="9">
                  <c:v>16.39</c:v>
                </c:pt>
                <c:pt idx="10">
                  <c:v>16.600000000000001</c:v>
                </c:pt>
                <c:pt idx="11">
                  <c:v>16.7</c:v>
                </c:pt>
                <c:pt idx="12">
                  <c:v>16.649999999999999</c:v>
                </c:pt>
                <c:pt idx="13">
                  <c:v>16.2</c:v>
                </c:pt>
                <c:pt idx="14">
                  <c:v>14.87</c:v>
                </c:pt>
                <c:pt idx="15">
                  <c:v>11.4</c:v>
                </c:pt>
                <c:pt idx="16">
                  <c:v>10.67</c:v>
                </c:pt>
                <c:pt idx="17">
                  <c:v>12.9</c:v>
                </c:pt>
                <c:pt idx="18">
                  <c:v>13.76</c:v>
                </c:pt>
                <c:pt idx="19">
                  <c:v>12.53</c:v>
                </c:pt>
                <c:pt idx="20">
                  <c:v>12.75</c:v>
                </c:pt>
                <c:pt idx="21">
                  <c:v>13.47</c:v>
                </c:pt>
                <c:pt idx="22">
                  <c:v>13.3</c:v>
                </c:pt>
                <c:pt idx="23">
                  <c:v>13.36</c:v>
                </c:pt>
                <c:pt idx="24">
                  <c:v>13.75</c:v>
                </c:pt>
                <c:pt idx="25">
                  <c:v>13.19</c:v>
                </c:pt>
                <c:pt idx="26">
                  <c:v>14.18</c:v>
                </c:pt>
                <c:pt idx="27">
                  <c:v>15.42</c:v>
                </c:pt>
                <c:pt idx="28">
                  <c:v>16.16</c:v>
                </c:pt>
                <c:pt idx="29">
                  <c:v>16.350000000000001</c:v>
                </c:pt>
                <c:pt idx="30">
                  <c:v>16</c:v>
                </c:pt>
                <c:pt idx="31">
                  <c:v>15.92</c:v>
                </c:pt>
                <c:pt idx="32">
                  <c:v>16.36</c:v>
                </c:pt>
                <c:pt idx="33">
                  <c:v>17.04</c:v>
                </c:pt>
                <c:pt idx="34">
                  <c:v>18.79</c:v>
                </c:pt>
                <c:pt idx="35">
                  <c:v>19.88</c:v>
                </c:pt>
                <c:pt idx="36">
                  <c:v>23.09</c:v>
                </c:pt>
                <c:pt idx="37">
                  <c:v>24</c:v>
                </c:pt>
                <c:pt idx="38">
                  <c:v>24.82</c:v>
                </c:pt>
                <c:pt idx="39">
                  <c:v>25.31</c:v>
                </c:pt>
                <c:pt idx="40">
                  <c:v>24.99</c:v>
                </c:pt>
                <c:pt idx="41">
                  <c:v>25.83</c:v>
                </c:pt>
                <c:pt idx="42">
                  <c:v>25.79</c:v>
                </c:pt>
                <c:pt idx="43">
                  <c:v>24.81</c:v>
                </c:pt>
                <c:pt idx="44">
                  <c:v>24.63</c:v>
                </c:pt>
                <c:pt idx="45">
                  <c:v>24.96</c:v>
                </c:pt>
                <c:pt idx="46">
                  <c:v>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73-C542-9A6B-9C5051C12175}"/>
            </c:ext>
          </c:extLst>
        </c:ser>
        <c:ser>
          <c:idx val="2"/>
          <c:order val="2"/>
          <c:tx>
            <c:strRef>
              <c:f>'Forecast Graph'!$D$46</c:f>
              <c:strCache>
                <c:ptCount val="1"/>
                <c:pt idx="0">
                  <c:v>All Milk Price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'Forecast Graph'!$A$95:$A$154</c:f>
              <c:numCache>
                <c:formatCode>mmm\-yy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'Forecast Graph'!$D$95:$D$154</c:f>
              <c:numCache>
                <c:formatCode>0.00</c:formatCode>
                <c:ptCount val="60"/>
                <c:pt idx="0">
                  <c:v>16.600000000000001</c:v>
                </c:pt>
                <c:pt idx="1">
                  <c:v>16.8</c:v>
                </c:pt>
                <c:pt idx="2">
                  <c:v>17.5</c:v>
                </c:pt>
                <c:pt idx="3">
                  <c:v>17.7</c:v>
                </c:pt>
                <c:pt idx="4">
                  <c:v>18</c:v>
                </c:pt>
                <c:pt idx="5">
                  <c:v>18.100000000000001</c:v>
                </c:pt>
                <c:pt idx="6">
                  <c:v>18.7</c:v>
                </c:pt>
                <c:pt idx="7">
                  <c:v>18.899999999999999</c:v>
                </c:pt>
                <c:pt idx="8">
                  <c:v>19.3</c:v>
                </c:pt>
                <c:pt idx="9">
                  <c:v>19.899999999999999</c:v>
                </c:pt>
                <c:pt idx="10">
                  <c:v>21</c:v>
                </c:pt>
                <c:pt idx="11">
                  <c:v>20.7</c:v>
                </c:pt>
                <c:pt idx="12">
                  <c:v>19.600000000000001</c:v>
                </c:pt>
                <c:pt idx="13">
                  <c:v>18.899999999999999</c:v>
                </c:pt>
                <c:pt idx="14">
                  <c:v>18</c:v>
                </c:pt>
                <c:pt idx="15">
                  <c:v>14.4</c:v>
                </c:pt>
                <c:pt idx="16">
                  <c:v>13.6</c:v>
                </c:pt>
                <c:pt idx="17">
                  <c:v>18.100000000000001</c:v>
                </c:pt>
                <c:pt idx="18">
                  <c:v>20.5</c:v>
                </c:pt>
                <c:pt idx="19">
                  <c:v>18.8</c:v>
                </c:pt>
                <c:pt idx="20">
                  <c:v>17.899999999999999</c:v>
                </c:pt>
                <c:pt idx="21">
                  <c:v>20.2</c:v>
                </c:pt>
                <c:pt idx="22">
                  <c:v>21.3</c:v>
                </c:pt>
                <c:pt idx="23">
                  <c:v>18.5</c:v>
                </c:pt>
                <c:pt idx="24">
                  <c:v>17.5</c:v>
                </c:pt>
                <c:pt idx="25">
                  <c:v>17.100000000000001</c:v>
                </c:pt>
                <c:pt idx="26">
                  <c:v>17.399999999999999</c:v>
                </c:pt>
                <c:pt idx="27">
                  <c:v>18.399999999999999</c:v>
                </c:pt>
                <c:pt idx="28">
                  <c:v>19.2</c:v>
                </c:pt>
                <c:pt idx="29">
                  <c:v>18.399999999999999</c:v>
                </c:pt>
                <c:pt idx="30">
                  <c:v>17.899999999999999</c:v>
                </c:pt>
                <c:pt idx="31">
                  <c:v>17.7</c:v>
                </c:pt>
                <c:pt idx="32">
                  <c:v>18.399999999999999</c:v>
                </c:pt>
                <c:pt idx="33">
                  <c:v>19.7</c:v>
                </c:pt>
                <c:pt idx="34">
                  <c:v>20.8</c:v>
                </c:pt>
                <c:pt idx="35">
                  <c:v>21.8</c:v>
                </c:pt>
                <c:pt idx="36">
                  <c:v>24.2</c:v>
                </c:pt>
                <c:pt idx="37">
                  <c:v>24.7</c:v>
                </c:pt>
                <c:pt idx="38">
                  <c:v>25.9</c:v>
                </c:pt>
                <c:pt idx="39">
                  <c:v>27.1</c:v>
                </c:pt>
                <c:pt idx="40">
                  <c:v>27.3</c:v>
                </c:pt>
                <c:pt idx="41">
                  <c:v>26.9</c:v>
                </c:pt>
                <c:pt idx="42">
                  <c:v>25.7</c:v>
                </c:pt>
                <c:pt idx="43">
                  <c:v>24.3</c:v>
                </c:pt>
                <c:pt idx="44">
                  <c:v>24.4</c:v>
                </c:pt>
                <c:pt idx="45">
                  <c:v>25.9</c:v>
                </c:pt>
                <c:pt idx="46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73-C542-9A6B-9C5051C12175}"/>
            </c:ext>
          </c:extLst>
        </c:ser>
        <c:ser>
          <c:idx val="3"/>
          <c:order val="3"/>
          <c:tx>
            <c:strRef>
              <c:f>'Forecast Graph'!$E$46</c:f>
              <c:strCache>
                <c:ptCount val="1"/>
              </c:strCache>
            </c:strRef>
          </c:tx>
          <c:spPr>
            <a:ln w="508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'Forecast Graph'!$A$95:$A$154</c:f>
              <c:numCache>
                <c:formatCode>mmm\-yy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'Forecast Graph'!$E$95:$E$154</c:f>
              <c:numCache>
                <c:formatCode>General</c:formatCode>
                <c:ptCount val="60"/>
                <c:pt idx="46" formatCode="0.00">
                  <c:v>21.01</c:v>
                </c:pt>
                <c:pt idx="47" formatCode="0.00">
                  <c:v>20.49</c:v>
                </c:pt>
                <c:pt idx="48" formatCode="0.00">
                  <c:v>18.850000000000001</c:v>
                </c:pt>
                <c:pt idx="49" formatCode="0.00">
                  <c:v>18.16</c:v>
                </c:pt>
                <c:pt idx="50" formatCode="0.00">
                  <c:v>18.22</c:v>
                </c:pt>
                <c:pt idx="51" formatCode="0.00">
                  <c:v>18.5</c:v>
                </c:pt>
                <c:pt idx="52" formatCode="0.00">
                  <c:v>18.760000000000002</c:v>
                </c:pt>
                <c:pt idx="53" formatCode="0.00">
                  <c:v>19.149999999999999</c:v>
                </c:pt>
                <c:pt idx="54" formatCode="0.00">
                  <c:v>19.399999999999999</c:v>
                </c:pt>
                <c:pt idx="55" formatCode="0.00">
                  <c:v>19.600000000000001</c:v>
                </c:pt>
                <c:pt idx="56" formatCode="0.00">
                  <c:v>19.75</c:v>
                </c:pt>
                <c:pt idx="57" formatCode="0.00">
                  <c:v>19.91</c:v>
                </c:pt>
                <c:pt idx="58" formatCode="0.00">
                  <c:v>19.809999999999999</c:v>
                </c:pt>
                <c:pt idx="59" formatCode="0.00">
                  <c:v>19.57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73-C542-9A6B-9C5051C12175}"/>
            </c:ext>
          </c:extLst>
        </c:ser>
        <c:ser>
          <c:idx val="4"/>
          <c:order val="4"/>
          <c:tx>
            <c:strRef>
              <c:f>'Forecast Graph'!$F$46</c:f>
              <c:strCache>
                <c:ptCount val="1"/>
              </c:strCache>
            </c:strRef>
          </c:tx>
          <c:spPr>
            <a:ln w="508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'Forecast Graph'!$A$95:$A$154</c:f>
              <c:numCache>
                <c:formatCode>mmm\-yy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'Forecast Graph'!$F$95:$F$154</c:f>
              <c:numCache>
                <c:formatCode>General</c:formatCode>
                <c:ptCount val="60"/>
                <c:pt idx="46" formatCode="0.00">
                  <c:v>23.3</c:v>
                </c:pt>
                <c:pt idx="47" formatCode="0.00">
                  <c:v>22.21</c:v>
                </c:pt>
                <c:pt idx="48" formatCode="0.00">
                  <c:v>19.48</c:v>
                </c:pt>
                <c:pt idx="49" formatCode="0.00">
                  <c:v>18.98</c:v>
                </c:pt>
                <c:pt idx="50" formatCode="0.00">
                  <c:v>19.09</c:v>
                </c:pt>
                <c:pt idx="51" formatCode="0.00">
                  <c:v>19.350000000000001</c:v>
                </c:pt>
                <c:pt idx="52" formatCode="0.00">
                  <c:v>19.5</c:v>
                </c:pt>
                <c:pt idx="53" formatCode="0.00">
                  <c:v>19.71</c:v>
                </c:pt>
                <c:pt idx="54" formatCode="0.00">
                  <c:v>19.86</c:v>
                </c:pt>
                <c:pt idx="55" formatCode="0.00">
                  <c:v>20.21</c:v>
                </c:pt>
                <c:pt idx="56" formatCode="0.00">
                  <c:v>20.350000000000001</c:v>
                </c:pt>
                <c:pt idx="57" formatCode="0.00">
                  <c:v>20.55</c:v>
                </c:pt>
                <c:pt idx="58" formatCode="0.00">
                  <c:v>20.55</c:v>
                </c:pt>
                <c:pt idx="59" formatCode="0.00">
                  <c:v>20.38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73-C542-9A6B-9C5051C12175}"/>
            </c:ext>
          </c:extLst>
        </c:ser>
        <c:ser>
          <c:idx val="5"/>
          <c:order val="5"/>
          <c:tx>
            <c:v/>
          </c:tx>
          <c:spPr>
            <a:ln w="508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'Forecast Graph'!$A$95:$A$154</c:f>
              <c:numCache>
                <c:formatCode>mmm\-yy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'Forecast Graph'!$G$95:$G$154</c:f>
              <c:numCache>
                <c:formatCode>General</c:formatCode>
                <c:ptCount val="60"/>
                <c:pt idx="46" formatCode="0.00">
                  <c:v>25.6</c:v>
                </c:pt>
                <c:pt idx="47" formatCode="0.00">
                  <c:v>23.105724370000001</c:v>
                </c:pt>
                <c:pt idx="48" formatCode="0.00">
                  <c:v>21.47080167</c:v>
                </c:pt>
                <c:pt idx="49" formatCode="0.00">
                  <c:v>20.595623870000001</c:v>
                </c:pt>
                <c:pt idx="50" formatCode="0.00">
                  <c:v>20.038787699999997</c:v>
                </c:pt>
                <c:pt idx="51" formatCode="0.00">
                  <c:v>20.135288880000001</c:v>
                </c:pt>
                <c:pt idx="52" formatCode="0.00">
                  <c:v>20.348634599999997</c:v>
                </c:pt>
                <c:pt idx="53" formatCode="0.00">
                  <c:v>20.656815620000003</c:v>
                </c:pt>
                <c:pt idx="54" formatCode="0.00">
                  <c:v>20.89075751</c:v>
                </c:pt>
                <c:pt idx="55" formatCode="0.00">
                  <c:v>21.12516308</c:v>
                </c:pt>
                <c:pt idx="56" formatCode="0.00">
                  <c:v>21.27971032</c:v>
                </c:pt>
                <c:pt idx="57" formatCode="0.00">
                  <c:v>21.477443490000002</c:v>
                </c:pt>
                <c:pt idx="58" formatCode="0.00">
                  <c:v>21.482440529999998</c:v>
                </c:pt>
                <c:pt idx="59" formatCode="0.00">
                  <c:v>21.360103329999998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73-C542-9A6B-9C5051C12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957248"/>
        <c:axId val="348959568"/>
      </c:lineChart>
      <c:dateAx>
        <c:axId val="3489572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59568"/>
        <c:crosses val="autoZero"/>
        <c:auto val="1"/>
        <c:lblOffset val="100"/>
        <c:baseTimeUnit val="months"/>
        <c:majorUnit val="3"/>
        <c:majorTimeUnit val="months"/>
      </c:dateAx>
      <c:valAx>
        <c:axId val="34895956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95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47392199787567"/>
          <c:y val="0.73517414392968317"/>
          <c:w val="0.48643096148763543"/>
          <c:h val="6.2500274674967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Per Capita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615822776654"/>
          <c:y val="0.124792243767313"/>
          <c:w val="0.85451280333002499"/>
          <c:h val="0.73061159945034604"/>
        </c:manualLayout>
      </c:layout>
      <c:areaChart>
        <c:grouping val="stacked"/>
        <c:varyColors val="0"/>
        <c:ser>
          <c:idx val="0"/>
          <c:order val="0"/>
          <c:tx>
            <c:strRef>
              <c:f>'Per Capita Consumption'!$B$1</c:f>
              <c:strCache>
                <c:ptCount val="1"/>
                <c:pt idx="0">
                  <c:v>American Cheese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'Per Capita Consumption'!$A$2:$A$49</c:f>
              <c:strCach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 </c:v>
                </c:pt>
                <c:pt idx="18">
                  <c:v>1993 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 </c:v>
                </c:pt>
                <c:pt idx="24">
                  <c:v>1999 </c:v>
                </c:pt>
                <c:pt idx="25">
                  <c:v>2000 </c:v>
                </c:pt>
                <c:pt idx="26">
                  <c:v>2001</c:v>
                </c:pt>
                <c:pt idx="27">
                  <c:v>2002</c:v>
                </c:pt>
                <c:pt idx="28">
                  <c:v>2003 </c:v>
                </c:pt>
                <c:pt idx="29">
                  <c:v>2004 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 </c:v>
                </c:pt>
                <c:pt idx="34">
                  <c:v>2009 </c:v>
                </c:pt>
                <c:pt idx="35">
                  <c:v>2010</c:v>
                </c:pt>
                <c:pt idx="36">
                  <c:v>2011 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strCache>
            </c:strRef>
          </c:cat>
          <c:val>
            <c:numRef>
              <c:f>'Per Capita Consumption'!$B$2:$B$48</c:f>
              <c:numCache>
                <c:formatCode>0.0</c:formatCode>
                <c:ptCount val="47"/>
                <c:pt idx="0">
                  <c:v>8.1472221064670105</c:v>
                </c:pt>
                <c:pt idx="1">
                  <c:v>8.8831059233609277</c:v>
                </c:pt>
                <c:pt idx="2">
                  <c:v>9.2130049627904231</c:v>
                </c:pt>
                <c:pt idx="3">
                  <c:v>9.5253588516746426</c:v>
                </c:pt>
                <c:pt idx="4">
                  <c:v>9.5972051276354655</c:v>
                </c:pt>
                <c:pt idx="5">
                  <c:v>9.6201399927983626</c:v>
                </c:pt>
                <c:pt idx="6">
                  <c:v>10.150470069488533</c:v>
                </c:pt>
                <c:pt idx="7">
                  <c:v>11.306777266697676</c:v>
                </c:pt>
                <c:pt idx="8">
                  <c:v>11.607489319567918</c:v>
                </c:pt>
                <c:pt idx="9">
                  <c:v>11.853110667321067</c:v>
                </c:pt>
                <c:pt idx="10">
                  <c:v>12.187188110674057</c:v>
                </c:pt>
                <c:pt idx="11">
                  <c:v>12.121952537076512</c:v>
                </c:pt>
                <c:pt idx="12">
                  <c:v>12.40366303685277</c:v>
                </c:pt>
                <c:pt idx="13">
                  <c:v>11.499328628974661</c:v>
                </c:pt>
                <c:pt idx="14">
                  <c:v>11.029566349427109</c:v>
                </c:pt>
                <c:pt idx="15">
                  <c:v>11.127008939280062</c:v>
                </c:pt>
                <c:pt idx="16">
                  <c:v>11.0335393876754</c:v>
                </c:pt>
                <c:pt idx="17">
                  <c:v>11.255852608468864</c:v>
                </c:pt>
                <c:pt idx="18">
                  <c:v>11.312981498914526</c:v>
                </c:pt>
                <c:pt idx="19">
                  <c:v>11.423723409101264</c:v>
                </c:pt>
                <c:pt idx="20">
                  <c:v>11.686462480191318</c:v>
                </c:pt>
                <c:pt idx="21">
                  <c:v>11.80824130711814</c:v>
                </c:pt>
                <c:pt idx="22">
                  <c:v>11.817584242217938</c:v>
                </c:pt>
                <c:pt idx="23">
                  <c:v>11.975052237170297</c:v>
                </c:pt>
                <c:pt idx="24">
                  <c:v>12.700436154421519</c:v>
                </c:pt>
                <c:pt idx="25">
                  <c:v>12.68966481405584</c:v>
                </c:pt>
                <c:pt idx="26">
                  <c:v>12.797416661511591</c:v>
                </c:pt>
                <c:pt idx="27">
                  <c:v>12.831946988235565</c:v>
                </c:pt>
                <c:pt idx="28">
                  <c:v>12.548659443032783</c:v>
                </c:pt>
                <c:pt idx="29">
                  <c:v>12.870239692082018</c:v>
                </c:pt>
                <c:pt idx="30">
                  <c:v>12.662242393606007</c:v>
                </c:pt>
                <c:pt idx="31">
                  <c:v>13.065612198172914</c:v>
                </c:pt>
                <c:pt idx="32">
                  <c:v>12.791723846744915</c:v>
                </c:pt>
                <c:pt idx="33">
                  <c:v>13.131670508070371</c:v>
                </c:pt>
                <c:pt idx="34">
                  <c:v>13.3553020748826</c:v>
                </c:pt>
                <c:pt idx="35">
                  <c:v>13.303629640479782</c:v>
                </c:pt>
                <c:pt idx="36">
                  <c:v>13.034786464407526</c:v>
                </c:pt>
                <c:pt idx="37">
                  <c:v>13.249871456002387</c:v>
                </c:pt>
                <c:pt idx="38">
                  <c:v>13.348371627336693</c:v>
                </c:pt>
                <c:pt idx="39">
                  <c:v>13.654301535536158</c:v>
                </c:pt>
                <c:pt idx="40">
                  <c:v>14.044371808821143</c:v>
                </c:pt>
                <c:pt idx="41">
                  <c:v>14.362105112659808</c:v>
                </c:pt>
                <c:pt idx="42">
                  <c:v>15.090102494542073</c:v>
                </c:pt>
                <c:pt idx="43">
                  <c:v>15.402696308977031</c:v>
                </c:pt>
                <c:pt idx="44">
                  <c:v>15.538882644780234</c:v>
                </c:pt>
                <c:pt idx="45">
                  <c:v>15.6</c:v>
                </c:pt>
                <c:pt idx="46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B-0C43-B28D-328F3A357A0D}"/>
            </c:ext>
          </c:extLst>
        </c:ser>
        <c:ser>
          <c:idx val="1"/>
          <c:order val="1"/>
          <c:tx>
            <c:strRef>
              <c:f>'Per Capita Consumption'!$C$1</c:f>
              <c:strCache>
                <c:ptCount val="1"/>
                <c:pt idx="0">
                  <c:v>Other Cheese</c:v>
                </c:pt>
              </c:strCache>
            </c:strRef>
          </c:tx>
          <c:spPr>
            <a:solidFill>
              <a:srgbClr val="F9F1E4"/>
            </a:solidFill>
            <a:ln>
              <a:noFill/>
            </a:ln>
            <a:effectLst/>
          </c:spPr>
          <c:cat>
            <c:strRef>
              <c:f>'Per Capita Consumption'!$A$2:$A$49</c:f>
              <c:strCach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 </c:v>
                </c:pt>
                <c:pt idx="18">
                  <c:v>1993 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 </c:v>
                </c:pt>
                <c:pt idx="24">
                  <c:v>1999 </c:v>
                </c:pt>
                <c:pt idx="25">
                  <c:v>2000 </c:v>
                </c:pt>
                <c:pt idx="26">
                  <c:v>2001</c:v>
                </c:pt>
                <c:pt idx="27">
                  <c:v>2002</c:v>
                </c:pt>
                <c:pt idx="28">
                  <c:v>2003 </c:v>
                </c:pt>
                <c:pt idx="29">
                  <c:v>2004 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 </c:v>
                </c:pt>
                <c:pt idx="34">
                  <c:v>2009 </c:v>
                </c:pt>
                <c:pt idx="35">
                  <c:v>2010</c:v>
                </c:pt>
                <c:pt idx="36">
                  <c:v>2011 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strCache>
            </c:strRef>
          </c:cat>
          <c:val>
            <c:numRef>
              <c:f>'Per Capita Consumption'!$C$2:$C$48</c:f>
              <c:numCache>
                <c:formatCode>0.0</c:formatCode>
                <c:ptCount val="47"/>
                <c:pt idx="0">
                  <c:v>6.1264093196834777</c:v>
                </c:pt>
                <c:pt idx="1">
                  <c:v>6.6278716719792694</c:v>
                </c:pt>
                <c:pt idx="2">
                  <c:v>6.7818460853890539</c:v>
                </c:pt>
                <c:pt idx="3">
                  <c:v>7.3096030729833545</c:v>
                </c:pt>
                <c:pt idx="4">
                  <c:v>7.5676567950056652</c:v>
                </c:pt>
                <c:pt idx="5">
                  <c:v>7.903713234325461</c:v>
                </c:pt>
                <c:pt idx="6">
                  <c:v>8.0313611577363613</c:v>
                </c:pt>
                <c:pt idx="7">
                  <c:v>8.597416748496908</c:v>
                </c:pt>
                <c:pt idx="8">
                  <c:v>8.9568557490813347</c:v>
                </c:pt>
                <c:pt idx="9">
                  <c:v>9.6214861136967524</c:v>
                </c:pt>
                <c:pt idx="10">
                  <c:v>10.357803628190181</c:v>
                </c:pt>
                <c:pt idx="11">
                  <c:v>10.996189502640753</c:v>
                </c:pt>
                <c:pt idx="12">
                  <c:v>11.692402102107048</c:v>
                </c:pt>
                <c:pt idx="13">
                  <c:v>12.212871549785531</c:v>
                </c:pt>
                <c:pt idx="14">
                  <c:v>12.762696994444939</c:v>
                </c:pt>
                <c:pt idx="15">
                  <c:v>13.48035837078023</c:v>
                </c:pt>
                <c:pt idx="16">
                  <c:v>13.901693537888619</c:v>
                </c:pt>
                <c:pt idx="17">
                  <c:v>14.59112707965153</c:v>
                </c:pt>
                <c:pt idx="18">
                  <c:v>14.715432940769629</c:v>
                </c:pt>
                <c:pt idx="19">
                  <c:v>15.128794090405263</c:v>
                </c:pt>
                <c:pt idx="20">
                  <c:v>14.984726029577795</c:v>
                </c:pt>
                <c:pt idx="21">
                  <c:v>15.260577453721643</c:v>
                </c:pt>
                <c:pt idx="22">
                  <c:v>15.47328002981015</c:v>
                </c:pt>
                <c:pt idx="23">
                  <c:v>15.630749786497363</c:v>
                </c:pt>
                <c:pt idx="24">
                  <c:v>16.180385545822013</c:v>
                </c:pt>
                <c:pt idx="25">
                  <c:v>16.854008572852067</c:v>
                </c:pt>
                <c:pt idx="26">
                  <c:v>16.991949138291986</c:v>
                </c:pt>
                <c:pt idx="27">
                  <c:v>17.401370946295824</c:v>
                </c:pt>
                <c:pt idx="28">
                  <c:v>17.695864891565989</c:v>
                </c:pt>
                <c:pt idx="29">
                  <c:v>18.096215076212559</c:v>
                </c:pt>
                <c:pt idx="30">
                  <c:v>18.662967319508706</c:v>
                </c:pt>
                <c:pt idx="31">
                  <c:v>19.097723845864468</c:v>
                </c:pt>
                <c:pt idx="32">
                  <c:v>19.881054721210401</c:v>
                </c:pt>
                <c:pt idx="33">
                  <c:v>19.018256667725581</c:v>
                </c:pt>
                <c:pt idx="34">
                  <c:v>18.901668706765363</c:v>
                </c:pt>
                <c:pt idx="35">
                  <c:v>19.417652218008822</c:v>
                </c:pt>
                <c:pt idx="36">
                  <c:v>19.969846888536736</c:v>
                </c:pt>
                <c:pt idx="37">
                  <c:v>20.029718379275423</c:v>
                </c:pt>
                <c:pt idx="38">
                  <c:v>20.07837732446437</c:v>
                </c:pt>
                <c:pt idx="39">
                  <c:v>20.492063170619392</c:v>
                </c:pt>
                <c:pt idx="40">
                  <c:v>21.071915318121288</c:v>
                </c:pt>
                <c:pt idx="41">
                  <c:v>22.07742935919811</c:v>
                </c:pt>
                <c:pt idx="42">
                  <c:v>21.864434835649799</c:v>
                </c:pt>
                <c:pt idx="43">
                  <c:v>22.587729527148301</c:v>
                </c:pt>
                <c:pt idx="44">
                  <c:v>22.785768590650907</c:v>
                </c:pt>
                <c:pt idx="45">
                  <c:v>22.6</c:v>
                </c:pt>
                <c:pt idx="46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B-0C43-B28D-328F3A357A0D}"/>
            </c:ext>
          </c:extLst>
        </c:ser>
        <c:ser>
          <c:idx val="2"/>
          <c:order val="2"/>
          <c:tx>
            <c:strRef>
              <c:f>'Per Capita Consumption'!$F$1</c:f>
              <c:strCache>
                <c:ptCount val="1"/>
                <c:pt idx="0">
                  <c:v>Yogurt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25400">
              <a:noFill/>
            </a:ln>
            <a:effectLst/>
          </c:spPr>
          <c:cat>
            <c:strRef>
              <c:f>'Per Capita Consumption'!$A$2:$A$49</c:f>
              <c:strCach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 </c:v>
                </c:pt>
                <c:pt idx="18">
                  <c:v>1993 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 </c:v>
                </c:pt>
                <c:pt idx="24">
                  <c:v>1999 </c:v>
                </c:pt>
                <c:pt idx="25">
                  <c:v>2000 </c:v>
                </c:pt>
                <c:pt idx="26">
                  <c:v>2001</c:v>
                </c:pt>
                <c:pt idx="27">
                  <c:v>2002</c:v>
                </c:pt>
                <c:pt idx="28">
                  <c:v>2003 </c:v>
                </c:pt>
                <c:pt idx="29">
                  <c:v>2004 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 </c:v>
                </c:pt>
                <c:pt idx="34">
                  <c:v>2009 </c:v>
                </c:pt>
                <c:pt idx="35">
                  <c:v>2010</c:v>
                </c:pt>
                <c:pt idx="36">
                  <c:v>2011 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strCache>
            </c:strRef>
          </c:cat>
          <c:val>
            <c:numRef>
              <c:f>'Per Capita Consumption'!$F$2:$F$48</c:f>
              <c:numCache>
                <c:formatCode>0.0</c:formatCode>
                <c:ptCount val="47"/>
                <c:pt idx="0">
                  <c:v>1.9724781286983966</c:v>
                </c:pt>
                <c:pt idx="1">
                  <c:v>2.1373119510210836</c:v>
                </c:pt>
                <c:pt idx="2">
                  <c:v>2.3434655988350928</c:v>
                </c:pt>
                <c:pt idx="3">
                  <c:v>2.453904860532655</c:v>
                </c:pt>
                <c:pt idx="4">
                  <c:v>2.4491577123976365</c:v>
                </c:pt>
                <c:pt idx="5">
                  <c:v>2.5085303123387375</c:v>
                </c:pt>
                <c:pt idx="6">
                  <c:v>2.4404517356348934</c:v>
                </c:pt>
                <c:pt idx="7">
                  <c:v>2.5899527496790209</c:v>
                </c:pt>
                <c:pt idx="8">
                  <c:v>3.1652067606729082</c:v>
                </c:pt>
                <c:pt idx="9">
                  <c:v>3.5619648004772624</c:v>
                </c:pt>
                <c:pt idx="10">
                  <c:v>3.9508448492930266</c:v>
                </c:pt>
                <c:pt idx="11">
                  <c:v>4.1643608774003535</c:v>
                </c:pt>
                <c:pt idx="12">
                  <c:v>4.4327244054967467</c:v>
                </c:pt>
                <c:pt idx="13">
                  <c:v>4.7034960660899596</c:v>
                </c:pt>
                <c:pt idx="14">
                  <c:v>3.6785549883625359</c:v>
                </c:pt>
                <c:pt idx="15">
                  <c:v>3.9030733410121199</c:v>
                </c:pt>
                <c:pt idx="16">
                  <c:v>4.1112098668721853</c:v>
                </c:pt>
                <c:pt idx="17">
                  <c:v>4.4115211771667679</c:v>
                </c:pt>
                <c:pt idx="18">
                  <c:v>4.8796658629855285</c:v>
                </c:pt>
                <c:pt idx="19">
                  <c:v>5.2232498882975271</c:v>
                </c:pt>
                <c:pt idx="20">
                  <c:v>6.1453557282715767</c:v>
                </c:pt>
                <c:pt idx="21">
                  <c:v>5.8710203972015602</c:v>
                </c:pt>
                <c:pt idx="22">
                  <c:v>5.7526859219127591</c:v>
                </c:pt>
                <c:pt idx="23">
                  <c:v>5.9309218981225236</c:v>
                </c:pt>
                <c:pt idx="24">
                  <c:v>6.1365099653784005</c:v>
                </c:pt>
                <c:pt idx="25">
                  <c:v>6.4982205145457446</c:v>
                </c:pt>
                <c:pt idx="26">
                  <c:v>7.0204585204112027</c:v>
                </c:pt>
                <c:pt idx="27">
                  <c:v>8.024852050467711</c:v>
                </c:pt>
                <c:pt idx="28">
                  <c:v>8.6307790346782429</c:v>
                </c:pt>
                <c:pt idx="29">
                  <c:v>9.2277332845004043</c:v>
                </c:pt>
                <c:pt idx="30">
                  <c:v>10.344843326537518</c:v>
                </c:pt>
                <c:pt idx="31">
                  <c:v>11.067044163576531</c:v>
                </c:pt>
                <c:pt idx="32">
                  <c:v>11.552830289946206</c:v>
                </c:pt>
                <c:pt idx="33">
                  <c:v>11.722527056227294</c:v>
                </c:pt>
                <c:pt idx="34">
                  <c:v>12.457739395970599</c:v>
                </c:pt>
                <c:pt idx="35">
                  <c:v>13.438744567506745</c:v>
                </c:pt>
                <c:pt idx="36">
                  <c:v>13.646877535566095</c:v>
                </c:pt>
                <c:pt idx="37">
                  <c:v>14.034918431788908</c:v>
                </c:pt>
                <c:pt idx="38">
                  <c:v>14.942051434605402</c:v>
                </c:pt>
                <c:pt idx="39">
                  <c:v>14.863812853929192</c:v>
                </c:pt>
                <c:pt idx="40">
                  <c:v>14.401455737751805</c:v>
                </c:pt>
                <c:pt idx="41">
                  <c:v>13.753007072051906</c:v>
                </c:pt>
                <c:pt idx="42">
                  <c:v>13.747613887325532</c:v>
                </c:pt>
                <c:pt idx="43">
                  <c:v>13.604527696553705</c:v>
                </c:pt>
                <c:pt idx="44">
                  <c:v>13.355877757366917</c:v>
                </c:pt>
                <c:pt idx="45">
                  <c:v>13.6</c:v>
                </c:pt>
                <c:pt idx="46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B-0C43-B28D-328F3A357A0D}"/>
            </c:ext>
          </c:extLst>
        </c:ser>
        <c:ser>
          <c:idx val="3"/>
          <c:order val="3"/>
          <c:tx>
            <c:strRef>
              <c:f>'Per Capita Consumption'!$G$1</c:f>
              <c:strCache>
                <c:ptCount val="1"/>
                <c:pt idx="0">
                  <c:v>Butter</c:v>
                </c:pt>
              </c:strCache>
            </c:strRef>
          </c:tx>
          <c:spPr>
            <a:solidFill>
              <a:srgbClr val="FFFD78"/>
            </a:solidFill>
            <a:ln w="25400">
              <a:noFill/>
            </a:ln>
            <a:effectLst/>
          </c:spPr>
          <c:cat>
            <c:strRef>
              <c:f>'Per Capita Consumption'!$A$2:$A$49</c:f>
              <c:strCache>
                <c:ptCount val="48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 </c:v>
                </c:pt>
                <c:pt idx="18">
                  <c:v>1993 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 </c:v>
                </c:pt>
                <c:pt idx="24">
                  <c:v>1999 </c:v>
                </c:pt>
                <c:pt idx="25">
                  <c:v>2000 </c:v>
                </c:pt>
                <c:pt idx="26">
                  <c:v>2001</c:v>
                </c:pt>
                <c:pt idx="27">
                  <c:v>2002</c:v>
                </c:pt>
                <c:pt idx="28">
                  <c:v>2003 </c:v>
                </c:pt>
                <c:pt idx="29">
                  <c:v>2004 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 </c:v>
                </c:pt>
                <c:pt idx="34">
                  <c:v>2009 </c:v>
                </c:pt>
                <c:pt idx="35">
                  <c:v>2010</c:v>
                </c:pt>
                <c:pt idx="36">
                  <c:v>2011 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  <c:pt idx="45">
                  <c:v>2020</c:v>
                </c:pt>
                <c:pt idx="46">
                  <c:v>2021</c:v>
                </c:pt>
                <c:pt idx="47">
                  <c:v>2022</c:v>
                </c:pt>
              </c:strCache>
            </c:strRef>
          </c:cat>
          <c:val>
            <c:numRef>
              <c:f>'Per Capita Consumption'!$G$2:$G$48</c:f>
              <c:numCache>
                <c:formatCode>0.0</c:formatCode>
                <c:ptCount val="47"/>
                <c:pt idx="0">
                  <c:v>4.728192875961347</c:v>
                </c:pt>
                <c:pt idx="1">
                  <c:v>4.3132020088517899</c:v>
                </c:pt>
                <c:pt idx="2">
                  <c:v>4.2941804130966812</c:v>
                </c:pt>
                <c:pt idx="3">
                  <c:v>4.3545926275355473</c:v>
                </c:pt>
                <c:pt idx="4">
                  <c:v>4.4912310324142988</c:v>
                </c:pt>
                <c:pt idx="5">
                  <c:v>4.4675091996522136</c:v>
                </c:pt>
                <c:pt idx="6">
                  <c:v>4.2382439143177688</c:v>
                </c:pt>
                <c:pt idx="7">
                  <c:v>4.3513273726463044</c:v>
                </c:pt>
                <c:pt idx="8">
                  <c:v>4.9067974921790638</c:v>
                </c:pt>
                <c:pt idx="9">
                  <c:v>4.9762976627684603</c:v>
                </c:pt>
                <c:pt idx="10">
                  <c:v>4.8720907802370146</c:v>
                </c:pt>
                <c:pt idx="11">
                  <c:v>4.832487710418822</c:v>
                </c:pt>
                <c:pt idx="12">
                  <c:v>4.4352069982372608</c:v>
                </c:pt>
                <c:pt idx="13">
                  <c:v>4.4855951122556847</c:v>
                </c:pt>
                <c:pt idx="14">
                  <c:v>4.4306062051734036</c:v>
                </c:pt>
                <c:pt idx="15">
                  <c:v>4.3070938544448527</c:v>
                </c:pt>
                <c:pt idx="16">
                  <c:v>4.3765942254815711</c:v>
                </c:pt>
                <c:pt idx="17">
                  <c:v>4.3241570453183025</c:v>
                </c:pt>
                <c:pt idx="18">
                  <c:v>4.6541123129238642</c:v>
                </c:pt>
                <c:pt idx="19">
                  <c:v>4.7303709439863955</c:v>
                </c:pt>
                <c:pt idx="20">
                  <c:v>4.6103068587428977</c:v>
                </c:pt>
                <c:pt idx="21">
                  <c:v>4.2934740994452056</c:v>
                </c:pt>
                <c:pt idx="22">
                  <c:v>4.1871378745892116</c:v>
                </c:pt>
                <c:pt idx="23">
                  <c:v>4.3377695094862396</c:v>
                </c:pt>
                <c:pt idx="24">
                  <c:v>4.6149737897887535</c:v>
                </c:pt>
                <c:pt idx="25">
                  <c:v>4.4750570689858504</c:v>
                </c:pt>
                <c:pt idx="26">
                  <c:v>4.3602432797477579</c:v>
                </c:pt>
                <c:pt idx="27">
                  <c:v>4.4082443636230328</c:v>
                </c:pt>
                <c:pt idx="28">
                  <c:v>4.4465584170234278</c:v>
                </c:pt>
                <c:pt idx="29">
                  <c:v>4.5182332554074538</c:v>
                </c:pt>
                <c:pt idx="30">
                  <c:v>4.5434888977726926</c:v>
                </c:pt>
                <c:pt idx="31">
                  <c:v>4.6801714859910364</c:v>
                </c:pt>
                <c:pt idx="32">
                  <c:v>4.6837043290688314</c:v>
                </c:pt>
                <c:pt idx="33">
                  <c:v>4.9787298946396694</c:v>
                </c:pt>
                <c:pt idx="34">
                  <c:v>4.9589383823597899</c:v>
                </c:pt>
                <c:pt idx="35">
                  <c:v>4.9121094561424732</c:v>
                </c:pt>
                <c:pt idx="36">
                  <c:v>5.3730476707532722</c:v>
                </c:pt>
                <c:pt idx="37">
                  <c:v>5.5059888185331243</c:v>
                </c:pt>
                <c:pt idx="38">
                  <c:v>5.475166073600314</c:v>
                </c:pt>
                <c:pt idx="39">
                  <c:v>5.5018122571564447</c:v>
                </c:pt>
                <c:pt idx="40">
                  <c:v>5.61058127005915</c:v>
                </c:pt>
                <c:pt idx="41">
                  <c:v>5.7030074106525674</c:v>
                </c:pt>
                <c:pt idx="42">
                  <c:v>5.6969346320338765</c:v>
                </c:pt>
                <c:pt idx="43">
                  <c:v>6.0419578487035341</c:v>
                </c:pt>
                <c:pt idx="44">
                  <c:v>6.1602774986448807</c:v>
                </c:pt>
                <c:pt idx="45">
                  <c:v>6.3</c:v>
                </c:pt>
                <c:pt idx="4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FB-0C43-B28D-328F3A357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9940816"/>
        <c:axId val="759944080"/>
      </c:areaChart>
      <c:catAx>
        <c:axId val="75994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944080"/>
        <c:crosses val="autoZero"/>
        <c:auto val="1"/>
        <c:lblAlgn val="ctr"/>
        <c:lblOffset val="100"/>
        <c:tickLblSkip val="5"/>
        <c:noMultiLvlLbl val="0"/>
      </c:catAx>
      <c:valAx>
        <c:axId val="75994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Pounds per Person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940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47563694472699"/>
          <c:y val="0.14523807446506901"/>
          <c:w val="0.60914004407386901"/>
          <c:h val="6.9027635395990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U.S. Fluid Milk Sales: Rolling Daily Average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'Fluid Sales'!$D$1</c:f>
              <c:strCache>
                <c:ptCount val="1"/>
                <c:pt idx="0">
                  <c:v>Rolling Avg Daily Sales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'Fluid Sales'!$A$14:$A$313</c:f>
              <c:numCache>
                <c:formatCode>m/d/yy</c:formatCode>
                <c:ptCount val="300"/>
                <c:pt idx="0">
                  <c:v>34334</c:v>
                </c:pt>
                <c:pt idx="1">
                  <c:v>34365</c:v>
                </c:pt>
                <c:pt idx="2">
                  <c:v>34393</c:v>
                </c:pt>
                <c:pt idx="3">
                  <c:v>34424</c:v>
                </c:pt>
                <c:pt idx="4">
                  <c:v>34454</c:v>
                </c:pt>
                <c:pt idx="5">
                  <c:v>34485</c:v>
                </c:pt>
                <c:pt idx="6">
                  <c:v>34515</c:v>
                </c:pt>
                <c:pt idx="7">
                  <c:v>34546</c:v>
                </c:pt>
                <c:pt idx="8">
                  <c:v>34577</c:v>
                </c:pt>
                <c:pt idx="9">
                  <c:v>34607</c:v>
                </c:pt>
                <c:pt idx="10">
                  <c:v>34638</c:v>
                </c:pt>
                <c:pt idx="11">
                  <c:v>34668</c:v>
                </c:pt>
                <c:pt idx="12">
                  <c:v>34699</c:v>
                </c:pt>
                <c:pt idx="13">
                  <c:v>34730</c:v>
                </c:pt>
                <c:pt idx="14">
                  <c:v>34758</c:v>
                </c:pt>
                <c:pt idx="15">
                  <c:v>34789</c:v>
                </c:pt>
                <c:pt idx="16">
                  <c:v>34819</c:v>
                </c:pt>
                <c:pt idx="17">
                  <c:v>34850</c:v>
                </c:pt>
                <c:pt idx="18">
                  <c:v>34880</c:v>
                </c:pt>
                <c:pt idx="19">
                  <c:v>34911</c:v>
                </c:pt>
                <c:pt idx="20">
                  <c:v>34942</c:v>
                </c:pt>
                <c:pt idx="21">
                  <c:v>34972</c:v>
                </c:pt>
                <c:pt idx="22">
                  <c:v>35003</c:v>
                </c:pt>
                <c:pt idx="23">
                  <c:v>35033</c:v>
                </c:pt>
                <c:pt idx="24">
                  <c:v>35064</c:v>
                </c:pt>
                <c:pt idx="25">
                  <c:v>35095</c:v>
                </c:pt>
                <c:pt idx="26">
                  <c:v>35124</c:v>
                </c:pt>
                <c:pt idx="27">
                  <c:v>35155</c:v>
                </c:pt>
                <c:pt idx="28">
                  <c:v>35185</c:v>
                </c:pt>
                <c:pt idx="29">
                  <c:v>35216</c:v>
                </c:pt>
                <c:pt idx="30">
                  <c:v>35246</c:v>
                </c:pt>
                <c:pt idx="31">
                  <c:v>35277</c:v>
                </c:pt>
                <c:pt idx="32">
                  <c:v>35308</c:v>
                </c:pt>
                <c:pt idx="33">
                  <c:v>35338</c:v>
                </c:pt>
                <c:pt idx="34">
                  <c:v>35369</c:v>
                </c:pt>
                <c:pt idx="35">
                  <c:v>35399</c:v>
                </c:pt>
                <c:pt idx="36">
                  <c:v>35430</c:v>
                </c:pt>
                <c:pt idx="37">
                  <c:v>35461</c:v>
                </c:pt>
                <c:pt idx="38">
                  <c:v>35489</c:v>
                </c:pt>
                <c:pt idx="39">
                  <c:v>35520</c:v>
                </c:pt>
                <c:pt idx="40">
                  <c:v>35550</c:v>
                </c:pt>
                <c:pt idx="41">
                  <c:v>35581</c:v>
                </c:pt>
                <c:pt idx="42">
                  <c:v>35611</c:v>
                </c:pt>
                <c:pt idx="43">
                  <c:v>35642</c:v>
                </c:pt>
                <c:pt idx="44">
                  <c:v>35673</c:v>
                </c:pt>
                <c:pt idx="45">
                  <c:v>35703</c:v>
                </c:pt>
                <c:pt idx="46">
                  <c:v>35734</c:v>
                </c:pt>
                <c:pt idx="47">
                  <c:v>35764</c:v>
                </c:pt>
                <c:pt idx="48">
                  <c:v>35795</c:v>
                </c:pt>
                <c:pt idx="49">
                  <c:v>35826</c:v>
                </c:pt>
                <c:pt idx="50">
                  <c:v>35854</c:v>
                </c:pt>
                <c:pt idx="51">
                  <c:v>35885</c:v>
                </c:pt>
                <c:pt idx="52">
                  <c:v>35915</c:v>
                </c:pt>
                <c:pt idx="53">
                  <c:v>35946</c:v>
                </c:pt>
                <c:pt idx="54">
                  <c:v>35976</c:v>
                </c:pt>
                <c:pt idx="55">
                  <c:v>36007</c:v>
                </c:pt>
                <c:pt idx="56">
                  <c:v>36038</c:v>
                </c:pt>
                <c:pt idx="57">
                  <c:v>36068</c:v>
                </c:pt>
                <c:pt idx="58">
                  <c:v>36099</c:v>
                </c:pt>
                <c:pt idx="59">
                  <c:v>36129</c:v>
                </c:pt>
                <c:pt idx="60">
                  <c:v>36160</c:v>
                </c:pt>
                <c:pt idx="61">
                  <c:v>36191</c:v>
                </c:pt>
                <c:pt idx="62">
                  <c:v>36219</c:v>
                </c:pt>
                <c:pt idx="63">
                  <c:v>36250</c:v>
                </c:pt>
                <c:pt idx="64">
                  <c:v>36280</c:v>
                </c:pt>
                <c:pt idx="65">
                  <c:v>36311</c:v>
                </c:pt>
                <c:pt idx="66">
                  <c:v>36341</c:v>
                </c:pt>
                <c:pt idx="67">
                  <c:v>36372</c:v>
                </c:pt>
                <c:pt idx="68">
                  <c:v>36403</c:v>
                </c:pt>
                <c:pt idx="69">
                  <c:v>36433</c:v>
                </c:pt>
                <c:pt idx="70">
                  <c:v>36464</c:v>
                </c:pt>
                <c:pt idx="71">
                  <c:v>36494</c:v>
                </c:pt>
                <c:pt idx="72">
                  <c:v>36525</c:v>
                </c:pt>
                <c:pt idx="73">
                  <c:v>36556</c:v>
                </c:pt>
                <c:pt idx="74">
                  <c:v>36585</c:v>
                </c:pt>
                <c:pt idx="75">
                  <c:v>36616</c:v>
                </c:pt>
                <c:pt idx="76">
                  <c:v>36646</c:v>
                </c:pt>
                <c:pt idx="77">
                  <c:v>36677</c:v>
                </c:pt>
                <c:pt idx="78">
                  <c:v>36707</c:v>
                </c:pt>
                <c:pt idx="79">
                  <c:v>36738</c:v>
                </c:pt>
                <c:pt idx="80">
                  <c:v>36769</c:v>
                </c:pt>
                <c:pt idx="81">
                  <c:v>36799</c:v>
                </c:pt>
                <c:pt idx="82">
                  <c:v>36830</c:v>
                </c:pt>
                <c:pt idx="83">
                  <c:v>36860</c:v>
                </c:pt>
                <c:pt idx="84">
                  <c:v>36891</c:v>
                </c:pt>
                <c:pt idx="85">
                  <c:v>36922</c:v>
                </c:pt>
                <c:pt idx="86">
                  <c:v>36950</c:v>
                </c:pt>
                <c:pt idx="87">
                  <c:v>36981</c:v>
                </c:pt>
                <c:pt idx="88">
                  <c:v>37011</c:v>
                </c:pt>
                <c:pt idx="89">
                  <c:v>37042</c:v>
                </c:pt>
                <c:pt idx="90">
                  <c:v>37072</c:v>
                </c:pt>
                <c:pt idx="91">
                  <c:v>37103</c:v>
                </c:pt>
                <c:pt idx="92">
                  <c:v>37134</c:v>
                </c:pt>
                <c:pt idx="93">
                  <c:v>37164</c:v>
                </c:pt>
                <c:pt idx="94">
                  <c:v>37195</c:v>
                </c:pt>
                <c:pt idx="95">
                  <c:v>37225</c:v>
                </c:pt>
                <c:pt idx="96">
                  <c:v>37256</c:v>
                </c:pt>
                <c:pt idx="97">
                  <c:v>37287</c:v>
                </c:pt>
                <c:pt idx="98">
                  <c:v>37315</c:v>
                </c:pt>
                <c:pt idx="99">
                  <c:v>37346</c:v>
                </c:pt>
                <c:pt idx="100">
                  <c:v>37376</c:v>
                </c:pt>
                <c:pt idx="101">
                  <c:v>37407</c:v>
                </c:pt>
                <c:pt idx="102">
                  <c:v>37437</c:v>
                </c:pt>
                <c:pt idx="103">
                  <c:v>37468</c:v>
                </c:pt>
                <c:pt idx="104">
                  <c:v>37499</c:v>
                </c:pt>
                <c:pt idx="105">
                  <c:v>37529</c:v>
                </c:pt>
                <c:pt idx="106">
                  <c:v>37560</c:v>
                </c:pt>
                <c:pt idx="107">
                  <c:v>37590</c:v>
                </c:pt>
                <c:pt idx="108">
                  <c:v>37621</c:v>
                </c:pt>
                <c:pt idx="109">
                  <c:v>37652</c:v>
                </c:pt>
                <c:pt idx="110">
                  <c:v>37680</c:v>
                </c:pt>
                <c:pt idx="111">
                  <c:v>37711</c:v>
                </c:pt>
                <c:pt idx="112">
                  <c:v>37741</c:v>
                </c:pt>
                <c:pt idx="113">
                  <c:v>37772</c:v>
                </c:pt>
                <c:pt idx="114">
                  <c:v>37802</c:v>
                </c:pt>
                <c:pt idx="115">
                  <c:v>37833</c:v>
                </c:pt>
                <c:pt idx="116">
                  <c:v>37864</c:v>
                </c:pt>
                <c:pt idx="117">
                  <c:v>37894</c:v>
                </c:pt>
                <c:pt idx="118">
                  <c:v>37925</c:v>
                </c:pt>
                <c:pt idx="119">
                  <c:v>37955</c:v>
                </c:pt>
                <c:pt idx="120">
                  <c:v>37986</c:v>
                </c:pt>
                <c:pt idx="121">
                  <c:v>38017</c:v>
                </c:pt>
                <c:pt idx="122">
                  <c:v>38046</c:v>
                </c:pt>
                <c:pt idx="123">
                  <c:v>38077</c:v>
                </c:pt>
                <c:pt idx="124">
                  <c:v>38107</c:v>
                </c:pt>
                <c:pt idx="125">
                  <c:v>38138</c:v>
                </c:pt>
                <c:pt idx="126">
                  <c:v>38168</c:v>
                </c:pt>
                <c:pt idx="127">
                  <c:v>38199</c:v>
                </c:pt>
                <c:pt idx="128">
                  <c:v>38230</c:v>
                </c:pt>
                <c:pt idx="129">
                  <c:v>38260</c:v>
                </c:pt>
                <c:pt idx="130">
                  <c:v>38291</c:v>
                </c:pt>
                <c:pt idx="131">
                  <c:v>38321</c:v>
                </c:pt>
                <c:pt idx="132">
                  <c:v>38352</c:v>
                </c:pt>
                <c:pt idx="133">
                  <c:v>38383</c:v>
                </c:pt>
                <c:pt idx="134">
                  <c:v>38411</c:v>
                </c:pt>
                <c:pt idx="135">
                  <c:v>38442</c:v>
                </c:pt>
                <c:pt idx="136">
                  <c:v>38472</c:v>
                </c:pt>
                <c:pt idx="137">
                  <c:v>38503</c:v>
                </c:pt>
                <c:pt idx="138">
                  <c:v>38533</c:v>
                </c:pt>
                <c:pt idx="139">
                  <c:v>38564</c:v>
                </c:pt>
                <c:pt idx="140">
                  <c:v>38595</c:v>
                </c:pt>
                <c:pt idx="141">
                  <c:v>38625</c:v>
                </c:pt>
                <c:pt idx="142">
                  <c:v>38656</c:v>
                </c:pt>
                <c:pt idx="143">
                  <c:v>38686</c:v>
                </c:pt>
                <c:pt idx="144">
                  <c:v>38717</c:v>
                </c:pt>
                <c:pt idx="145">
                  <c:v>38748</c:v>
                </c:pt>
                <c:pt idx="146">
                  <c:v>38776</c:v>
                </c:pt>
                <c:pt idx="147">
                  <c:v>38807</c:v>
                </c:pt>
                <c:pt idx="148">
                  <c:v>38837</c:v>
                </c:pt>
                <c:pt idx="149">
                  <c:v>38868</c:v>
                </c:pt>
                <c:pt idx="150">
                  <c:v>38898</c:v>
                </c:pt>
                <c:pt idx="151">
                  <c:v>38929</c:v>
                </c:pt>
                <c:pt idx="152">
                  <c:v>38960</c:v>
                </c:pt>
                <c:pt idx="153">
                  <c:v>38990</c:v>
                </c:pt>
                <c:pt idx="154">
                  <c:v>39021</c:v>
                </c:pt>
                <c:pt idx="155">
                  <c:v>39051</c:v>
                </c:pt>
                <c:pt idx="156">
                  <c:v>39082</c:v>
                </c:pt>
                <c:pt idx="157">
                  <c:v>39113</c:v>
                </c:pt>
                <c:pt idx="158">
                  <c:v>39141</c:v>
                </c:pt>
                <c:pt idx="159">
                  <c:v>39172</c:v>
                </c:pt>
                <c:pt idx="160">
                  <c:v>39202</c:v>
                </c:pt>
                <c:pt idx="161">
                  <c:v>39233</c:v>
                </c:pt>
                <c:pt idx="162">
                  <c:v>39263</c:v>
                </c:pt>
                <c:pt idx="163">
                  <c:v>39294</c:v>
                </c:pt>
                <c:pt idx="164">
                  <c:v>39325</c:v>
                </c:pt>
                <c:pt idx="165">
                  <c:v>39355</c:v>
                </c:pt>
                <c:pt idx="166">
                  <c:v>39386</c:v>
                </c:pt>
                <c:pt idx="167">
                  <c:v>39416</c:v>
                </c:pt>
                <c:pt idx="168">
                  <c:v>39447</c:v>
                </c:pt>
                <c:pt idx="169">
                  <c:v>39478</c:v>
                </c:pt>
                <c:pt idx="170">
                  <c:v>39507</c:v>
                </c:pt>
                <c:pt idx="171">
                  <c:v>39538</c:v>
                </c:pt>
                <c:pt idx="172">
                  <c:v>39568</c:v>
                </c:pt>
                <c:pt idx="173">
                  <c:v>39599</c:v>
                </c:pt>
                <c:pt idx="174">
                  <c:v>39629</c:v>
                </c:pt>
                <c:pt idx="175">
                  <c:v>39660</c:v>
                </c:pt>
                <c:pt idx="176">
                  <c:v>39691</c:v>
                </c:pt>
                <c:pt idx="177">
                  <c:v>39721</c:v>
                </c:pt>
                <c:pt idx="178">
                  <c:v>39752</c:v>
                </c:pt>
                <c:pt idx="179">
                  <c:v>39782</c:v>
                </c:pt>
                <c:pt idx="180">
                  <c:v>39813</c:v>
                </c:pt>
                <c:pt idx="181">
                  <c:v>39844</c:v>
                </c:pt>
                <c:pt idx="182">
                  <c:v>39872</c:v>
                </c:pt>
                <c:pt idx="183">
                  <c:v>39903</c:v>
                </c:pt>
                <c:pt idx="184">
                  <c:v>39933</c:v>
                </c:pt>
                <c:pt idx="185">
                  <c:v>39964</c:v>
                </c:pt>
                <c:pt idx="186">
                  <c:v>39994</c:v>
                </c:pt>
                <c:pt idx="187">
                  <c:v>40025</c:v>
                </c:pt>
                <c:pt idx="188">
                  <c:v>40056</c:v>
                </c:pt>
                <c:pt idx="189">
                  <c:v>40086</c:v>
                </c:pt>
                <c:pt idx="190">
                  <c:v>40117</c:v>
                </c:pt>
                <c:pt idx="191">
                  <c:v>40147</c:v>
                </c:pt>
                <c:pt idx="192">
                  <c:v>40178</c:v>
                </c:pt>
                <c:pt idx="193">
                  <c:v>40209</c:v>
                </c:pt>
                <c:pt idx="194">
                  <c:v>40237</c:v>
                </c:pt>
                <c:pt idx="195">
                  <c:v>40268</c:v>
                </c:pt>
                <c:pt idx="196">
                  <c:v>40298</c:v>
                </c:pt>
                <c:pt idx="197">
                  <c:v>40329</c:v>
                </c:pt>
                <c:pt idx="198">
                  <c:v>40359</c:v>
                </c:pt>
                <c:pt idx="199">
                  <c:v>40390</c:v>
                </c:pt>
                <c:pt idx="200">
                  <c:v>40421</c:v>
                </c:pt>
                <c:pt idx="201">
                  <c:v>40451</c:v>
                </c:pt>
                <c:pt idx="202">
                  <c:v>40482</c:v>
                </c:pt>
                <c:pt idx="203">
                  <c:v>40512</c:v>
                </c:pt>
                <c:pt idx="204">
                  <c:v>40543</c:v>
                </c:pt>
                <c:pt idx="205">
                  <c:v>40574</c:v>
                </c:pt>
                <c:pt idx="206">
                  <c:v>40602</c:v>
                </c:pt>
                <c:pt idx="207">
                  <c:v>40633</c:v>
                </c:pt>
                <c:pt idx="208">
                  <c:v>40663</c:v>
                </c:pt>
                <c:pt idx="209">
                  <c:v>40694</c:v>
                </c:pt>
                <c:pt idx="210">
                  <c:v>40724</c:v>
                </c:pt>
                <c:pt idx="211">
                  <c:v>40755</c:v>
                </c:pt>
                <c:pt idx="212">
                  <c:v>40786</c:v>
                </c:pt>
                <c:pt idx="213">
                  <c:v>40816</c:v>
                </c:pt>
                <c:pt idx="214">
                  <c:v>40847</c:v>
                </c:pt>
                <c:pt idx="215">
                  <c:v>40877</c:v>
                </c:pt>
                <c:pt idx="216">
                  <c:v>40908</c:v>
                </c:pt>
                <c:pt idx="217">
                  <c:v>40939</c:v>
                </c:pt>
                <c:pt idx="218">
                  <c:v>40968</c:v>
                </c:pt>
                <c:pt idx="219">
                  <c:v>40999</c:v>
                </c:pt>
                <c:pt idx="220">
                  <c:v>41029</c:v>
                </c:pt>
                <c:pt idx="221">
                  <c:v>41060</c:v>
                </c:pt>
                <c:pt idx="222">
                  <c:v>41090</c:v>
                </c:pt>
                <c:pt idx="223">
                  <c:v>41121</c:v>
                </c:pt>
                <c:pt idx="224">
                  <c:v>41152</c:v>
                </c:pt>
                <c:pt idx="225">
                  <c:v>41182</c:v>
                </c:pt>
                <c:pt idx="226">
                  <c:v>41213</c:v>
                </c:pt>
                <c:pt idx="227">
                  <c:v>41243</c:v>
                </c:pt>
                <c:pt idx="228">
                  <c:v>41274</c:v>
                </c:pt>
                <c:pt idx="229">
                  <c:v>41305</c:v>
                </c:pt>
                <c:pt idx="230">
                  <c:v>41333</c:v>
                </c:pt>
                <c:pt idx="231">
                  <c:v>41364</c:v>
                </c:pt>
                <c:pt idx="232">
                  <c:v>41394</c:v>
                </c:pt>
                <c:pt idx="233">
                  <c:v>41425</c:v>
                </c:pt>
                <c:pt idx="234">
                  <c:v>41455</c:v>
                </c:pt>
                <c:pt idx="235">
                  <c:v>41486</c:v>
                </c:pt>
                <c:pt idx="236">
                  <c:v>41517</c:v>
                </c:pt>
                <c:pt idx="237">
                  <c:v>41547</c:v>
                </c:pt>
                <c:pt idx="238">
                  <c:v>41578</c:v>
                </c:pt>
                <c:pt idx="239">
                  <c:v>41608</c:v>
                </c:pt>
                <c:pt idx="240">
                  <c:v>41639</c:v>
                </c:pt>
                <c:pt idx="241">
                  <c:v>41670</c:v>
                </c:pt>
                <c:pt idx="242">
                  <c:v>41698</c:v>
                </c:pt>
                <c:pt idx="243">
                  <c:v>41729</c:v>
                </c:pt>
                <c:pt idx="244">
                  <c:v>41759</c:v>
                </c:pt>
                <c:pt idx="245">
                  <c:v>41790</c:v>
                </c:pt>
                <c:pt idx="246">
                  <c:v>41820</c:v>
                </c:pt>
                <c:pt idx="247">
                  <c:v>41851</c:v>
                </c:pt>
                <c:pt idx="248">
                  <c:v>41882</c:v>
                </c:pt>
                <c:pt idx="249">
                  <c:v>41912</c:v>
                </c:pt>
                <c:pt idx="250">
                  <c:v>41943</c:v>
                </c:pt>
                <c:pt idx="251">
                  <c:v>41973</c:v>
                </c:pt>
                <c:pt idx="252">
                  <c:v>42004</c:v>
                </c:pt>
                <c:pt idx="253">
                  <c:v>42035</c:v>
                </c:pt>
                <c:pt idx="254">
                  <c:v>42063</c:v>
                </c:pt>
                <c:pt idx="255">
                  <c:v>42094</c:v>
                </c:pt>
                <c:pt idx="256">
                  <c:v>42124</c:v>
                </c:pt>
                <c:pt idx="257">
                  <c:v>42155</c:v>
                </c:pt>
                <c:pt idx="258">
                  <c:v>42185</c:v>
                </c:pt>
                <c:pt idx="259">
                  <c:v>42216</c:v>
                </c:pt>
                <c:pt idx="260">
                  <c:v>42247</c:v>
                </c:pt>
                <c:pt idx="261">
                  <c:v>42277</c:v>
                </c:pt>
                <c:pt idx="262">
                  <c:v>42308</c:v>
                </c:pt>
                <c:pt idx="263">
                  <c:v>42338</c:v>
                </c:pt>
                <c:pt idx="264">
                  <c:v>42369</c:v>
                </c:pt>
                <c:pt idx="265">
                  <c:v>42400</c:v>
                </c:pt>
                <c:pt idx="266">
                  <c:v>42429</c:v>
                </c:pt>
                <c:pt idx="267">
                  <c:v>42460</c:v>
                </c:pt>
                <c:pt idx="268">
                  <c:v>42490</c:v>
                </c:pt>
                <c:pt idx="269">
                  <c:v>42521</c:v>
                </c:pt>
                <c:pt idx="270">
                  <c:v>42551</c:v>
                </c:pt>
                <c:pt idx="271">
                  <c:v>42582</c:v>
                </c:pt>
                <c:pt idx="272">
                  <c:v>42613</c:v>
                </c:pt>
                <c:pt idx="273">
                  <c:v>42643</c:v>
                </c:pt>
                <c:pt idx="274">
                  <c:v>42674</c:v>
                </c:pt>
                <c:pt idx="275">
                  <c:v>42704</c:v>
                </c:pt>
                <c:pt idx="276">
                  <c:v>42735</c:v>
                </c:pt>
                <c:pt idx="277">
                  <c:v>42766</c:v>
                </c:pt>
                <c:pt idx="278">
                  <c:v>42794</c:v>
                </c:pt>
                <c:pt idx="279">
                  <c:v>42825</c:v>
                </c:pt>
                <c:pt idx="280">
                  <c:v>42855</c:v>
                </c:pt>
                <c:pt idx="281">
                  <c:v>42886</c:v>
                </c:pt>
                <c:pt idx="282">
                  <c:v>42916</c:v>
                </c:pt>
                <c:pt idx="283">
                  <c:v>42947</c:v>
                </c:pt>
                <c:pt idx="284">
                  <c:v>42978</c:v>
                </c:pt>
                <c:pt idx="285">
                  <c:v>43008</c:v>
                </c:pt>
                <c:pt idx="286">
                  <c:v>43039</c:v>
                </c:pt>
                <c:pt idx="287">
                  <c:v>43069</c:v>
                </c:pt>
                <c:pt idx="288">
                  <c:v>43100</c:v>
                </c:pt>
                <c:pt idx="289">
                  <c:v>43131</c:v>
                </c:pt>
                <c:pt idx="290">
                  <c:v>43159</c:v>
                </c:pt>
                <c:pt idx="291">
                  <c:v>43190</c:v>
                </c:pt>
                <c:pt idx="292">
                  <c:v>43220</c:v>
                </c:pt>
                <c:pt idx="293">
                  <c:v>43251</c:v>
                </c:pt>
                <c:pt idx="294">
                  <c:v>43281</c:v>
                </c:pt>
                <c:pt idx="295">
                  <c:v>43312</c:v>
                </c:pt>
                <c:pt idx="296">
                  <c:v>43343</c:v>
                </c:pt>
                <c:pt idx="297">
                  <c:v>43373</c:v>
                </c:pt>
                <c:pt idx="298">
                  <c:v>43404</c:v>
                </c:pt>
                <c:pt idx="299">
                  <c:v>43434</c:v>
                </c:pt>
              </c:numCache>
            </c:numRef>
          </c:cat>
          <c:val>
            <c:numRef>
              <c:f>'Fluid Sales'!$D$14:$D$313</c:f>
              <c:numCache>
                <c:formatCode>0.00</c:formatCode>
                <c:ptCount val="300"/>
                <c:pt idx="0">
                  <c:v>151.51574180747568</c:v>
                </c:pt>
                <c:pt idx="1">
                  <c:v>151.47080133128523</c:v>
                </c:pt>
                <c:pt idx="2">
                  <c:v>151.41193036354326</c:v>
                </c:pt>
                <c:pt idx="3">
                  <c:v>151.17137480798775</c:v>
                </c:pt>
                <c:pt idx="4">
                  <c:v>150.6974500768049</c:v>
                </c:pt>
                <c:pt idx="5">
                  <c:v>151.06050563236047</c:v>
                </c:pt>
                <c:pt idx="6">
                  <c:v>151.17287122375831</c:v>
                </c:pt>
                <c:pt idx="7">
                  <c:v>151.09652713773681</c:v>
                </c:pt>
                <c:pt idx="8">
                  <c:v>150.8940271377368</c:v>
                </c:pt>
                <c:pt idx="9">
                  <c:v>150.95612391193035</c:v>
                </c:pt>
                <c:pt idx="10">
                  <c:v>150.96945724526367</c:v>
                </c:pt>
                <c:pt idx="11">
                  <c:v>151.01193036354326</c:v>
                </c:pt>
                <c:pt idx="12">
                  <c:v>150.81031746031746</c:v>
                </c:pt>
                <c:pt idx="13">
                  <c:v>150.6704365079365</c:v>
                </c:pt>
                <c:pt idx="14">
                  <c:v>151.15161930363541</c:v>
                </c:pt>
                <c:pt idx="15">
                  <c:v>151.56828597030207</c:v>
                </c:pt>
                <c:pt idx="16">
                  <c:v>151.77796338965695</c:v>
                </c:pt>
                <c:pt idx="17">
                  <c:v>151.73629672299026</c:v>
                </c:pt>
                <c:pt idx="18">
                  <c:v>151.96294890040963</c:v>
                </c:pt>
                <c:pt idx="19">
                  <c:v>152.17531449180751</c:v>
                </c:pt>
                <c:pt idx="20">
                  <c:v>152.32531449180752</c:v>
                </c:pt>
                <c:pt idx="21">
                  <c:v>151.94090588965696</c:v>
                </c:pt>
                <c:pt idx="22">
                  <c:v>152.32845269521252</c:v>
                </c:pt>
                <c:pt idx="23">
                  <c:v>152.46823764144906</c:v>
                </c:pt>
                <c:pt idx="24">
                  <c:v>152.51393656618026</c:v>
                </c:pt>
                <c:pt idx="25">
                  <c:v>152.76342342989128</c:v>
                </c:pt>
                <c:pt idx="26">
                  <c:v>152.68546644064392</c:v>
                </c:pt>
                <c:pt idx="27">
                  <c:v>152.03546644064394</c:v>
                </c:pt>
                <c:pt idx="28">
                  <c:v>152.15912235462241</c:v>
                </c:pt>
                <c:pt idx="29">
                  <c:v>152.24523346573355</c:v>
                </c:pt>
                <c:pt idx="30">
                  <c:v>151.77126946035716</c:v>
                </c:pt>
                <c:pt idx="31">
                  <c:v>151.85729096573354</c:v>
                </c:pt>
                <c:pt idx="32">
                  <c:v>151.85451318795575</c:v>
                </c:pt>
                <c:pt idx="33">
                  <c:v>151.78999705892352</c:v>
                </c:pt>
                <c:pt idx="34">
                  <c:v>151.81356136447906</c:v>
                </c:pt>
                <c:pt idx="35">
                  <c:v>151.64958286985541</c:v>
                </c:pt>
                <c:pt idx="36">
                  <c:v>151.7490452354468</c:v>
                </c:pt>
                <c:pt idx="37">
                  <c:v>151.57396313364058</c:v>
                </c:pt>
                <c:pt idx="38">
                  <c:v>151.69224270353303</c:v>
                </c:pt>
                <c:pt idx="39">
                  <c:v>151.78668714797746</c:v>
                </c:pt>
                <c:pt idx="40">
                  <c:v>151.59313876088069</c:v>
                </c:pt>
                <c:pt idx="41">
                  <c:v>151.57924987199181</c:v>
                </c:pt>
                <c:pt idx="42">
                  <c:v>151.43140040962621</c:v>
                </c:pt>
                <c:pt idx="43">
                  <c:v>151.39645417306707</c:v>
                </c:pt>
                <c:pt idx="44">
                  <c:v>150.83812083973373</c:v>
                </c:pt>
                <c:pt idx="45">
                  <c:v>151.17683051715309</c:v>
                </c:pt>
                <c:pt idx="46">
                  <c:v>151.21849718381978</c:v>
                </c:pt>
                <c:pt idx="47">
                  <c:v>150.96849718381978</c:v>
                </c:pt>
                <c:pt idx="48">
                  <c:v>151.01419610855095</c:v>
                </c:pt>
                <c:pt idx="49">
                  <c:v>151.01419610855098</c:v>
                </c:pt>
                <c:pt idx="50">
                  <c:v>150.53032514080903</c:v>
                </c:pt>
                <c:pt idx="51">
                  <c:v>150.89143625192014</c:v>
                </c:pt>
                <c:pt idx="52">
                  <c:v>151.13337173579112</c:v>
                </c:pt>
                <c:pt idx="53">
                  <c:v>150.65003840245777</c:v>
                </c:pt>
                <c:pt idx="54">
                  <c:v>150.99681259600615</c:v>
                </c:pt>
                <c:pt idx="55">
                  <c:v>151.11240399385562</c:v>
                </c:pt>
                <c:pt idx="56">
                  <c:v>151.27907066052228</c:v>
                </c:pt>
                <c:pt idx="57">
                  <c:v>151.27369431643626</c:v>
                </c:pt>
                <c:pt idx="58">
                  <c:v>151.35980542754737</c:v>
                </c:pt>
                <c:pt idx="59">
                  <c:v>151.4162570404506</c:v>
                </c:pt>
                <c:pt idx="60">
                  <c:v>151.59636456733233</c:v>
                </c:pt>
                <c:pt idx="61">
                  <c:v>151.81957885304661</c:v>
                </c:pt>
                <c:pt idx="62">
                  <c:v>151.7953853046595</c:v>
                </c:pt>
                <c:pt idx="63">
                  <c:v>151.68705197132618</c:v>
                </c:pt>
                <c:pt idx="64">
                  <c:v>151.7004928315412</c:v>
                </c:pt>
                <c:pt idx="65">
                  <c:v>151.76438172043009</c:v>
                </c:pt>
                <c:pt idx="66">
                  <c:v>151.5170698924731</c:v>
                </c:pt>
                <c:pt idx="67">
                  <c:v>151.06814516129029</c:v>
                </c:pt>
                <c:pt idx="68">
                  <c:v>151.20147849462364</c:v>
                </c:pt>
                <c:pt idx="69">
                  <c:v>151.06975806451612</c:v>
                </c:pt>
                <c:pt idx="70">
                  <c:v>150.40586917562723</c:v>
                </c:pt>
                <c:pt idx="71">
                  <c:v>150.66393369175626</c:v>
                </c:pt>
                <c:pt idx="72">
                  <c:v>150.52952508960573</c:v>
                </c:pt>
                <c:pt idx="73">
                  <c:v>149.9785193424793</c:v>
                </c:pt>
                <c:pt idx="74">
                  <c:v>150.22314299839329</c:v>
                </c:pt>
                <c:pt idx="75">
                  <c:v>150.18703188728216</c:v>
                </c:pt>
                <c:pt idx="76">
                  <c:v>149.35907489803486</c:v>
                </c:pt>
                <c:pt idx="77">
                  <c:v>149.24240823136819</c:v>
                </c:pt>
                <c:pt idx="78">
                  <c:v>149.33380608083058</c:v>
                </c:pt>
                <c:pt idx="79">
                  <c:v>149.22896737115317</c:v>
                </c:pt>
                <c:pt idx="80">
                  <c:v>149.11507848226427</c:v>
                </c:pt>
                <c:pt idx="81">
                  <c:v>148.71991719194168</c:v>
                </c:pt>
                <c:pt idx="82">
                  <c:v>149.20880608083056</c:v>
                </c:pt>
                <c:pt idx="83">
                  <c:v>149.13084909158323</c:v>
                </c:pt>
                <c:pt idx="84">
                  <c:v>148.82977382276604</c:v>
                </c:pt>
                <c:pt idx="85">
                  <c:v>148.99089861751153</c:v>
                </c:pt>
                <c:pt idx="86">
                  <c:v>148.68713517665131</c:v>
                </c:pt>
                <c:pt idx="87">
                  <c:v>148.75102406554021</c:v>
                </c:pt>
                <c:pt idx="88">
                  <c:v>149.07629288274453</c:v>
                </c:pt>
                <c:pt idx="89">
                  <c:v>149.16240399385563</c:v>
                </c:pt>
                <c:pt idx="90">
                  <c:v>148.86670506912444</c:v>
                </c:pt>
                <c:pt idx="91">
                  <c:v>149.18659754224271</c:v>
                </c:pt>
                <c:pt idx="92">
                  <c:v>149.50326420890937</c:v>
                </c:pt>
                <c:pt idx="93">
                  <c:v>149.64573732718893</c:v>
                </c:pt>
                <c:pt idx="94">
                  <c:v>149.49295954941115</c:v>
                </c:pt>
                <c:pt idx="95">
                  <c:v>149.46607782898104</c:v>
                </c:pt>
                <c:pt idx="96">
                  <c:v>149.54403481822834</c:v>
                </c:pt>
                <c:pt idx="97">
                  <c:v>149.70772529441882</c:v>
                </c:pt>
                <c:pt idx="98">
                  <c:v>150.06525217613924</c:v>
                </c:pt>
                <c:pt idx="99">
                  <c:v>149.61525217613925</c:v>
                </c:pt>
                <c:pt idx="100">
                  <c:v>150.08030593958014</c:v>
                </c:pt>
                <c:pt idx="101">
                  <c:v>150.45808371735791</c:v>
                </c:pt>
                <c:pt idx="102">
                  <c:v>150.54679339477727</c:v>
                </c:pt>
                <c:pt idx="103">
                  <c:v>150.62743855606757</c:v>
                </c:pt>
                <c:pt idx="104">
                  <c:v>150.67188300051203</c:v>
                </c:pt>
                <c:pt idx="105">
                  <c:v>150.85467869943676</c:v>
                </c:pt>
                <c:pt idx="106">
                  <c:v>151.07134536610343</c:v>
                </c:pt>
                <c:pt idx="107">
                  <c:v>151.08478622631847</c:v>
                </c:pt>
                <c:pt idx="108">
                  <c:v>151.48801203277011</c:v>
                </c:pt>
                <c:pt idx="109">
                  <c:v>151.66063108038915</c:v>
                </c:pt>
                <c:pt idx="110">
                  <c:v>151.70901817716336</c:v>
                </c:pt>
                <c:pt idx="111">
                  <c:v>152.05068484383003</c:v>
                </c:pt>
                <c:pt idx="112">
                  <c:v>151.85982462877624</c:v>
                </c:pt>
                <c:pt idx="113">
                  <c:v>151.78204685099846</c:v>
                </c:pt>
                <c:pt idx="114">
                  <c:v>151.65301459293394</c:v>
                </c:pt>
                <c:pt idx="115">
                  <c:v>151.58312211981567</c:v>
                </c:pt>
                <c:pt idx="116">
                  <c:v>150.94978878648234</c:v>
                </c:pt>
                <c:pt idx="117">
                  <c:v>151.08419738863287</c:v>
                </c:pt>
                <c:pt idx="118">
                  <c:v>151.04253072196622</c:v>
                </c:pt>
                <c:pt idx="119">
                  <c:v>150.95382104454688</c:v>
                </c:pt>
                <c:pt idx="120">
                  <c:v>150.73876728110599</c:v>
                </c:pt>
                <c:pt idx="121">
                  <c:v>150.62926399703375</c:v>
                </c:pt>
                <c:pt idx="122">
                  <c:v>150.18571560993698</c:v>
                </c:pt>
                <c:pt idx="123">
                  <c:v>150.32738227660363</c:v>
                </c:pt>
                <c:pt idx="124">
                  <c:v>150.50480163144232</c:v>
                </c:pt>
                <c:pt idx="125">
                  <c:v>150.12424607588679</c:v>
                </c:pt>
                <c:pt idx="126">
                  <c:v>150.20757940922013</c:v>
                </c:pt>
                <c:pt idx="127">
                  <c:v>150.01403102212336</c:v>
                </c:pt>
                <c:pt idx="128">
                  <c:v>150.50291991101224</c:v>
                </c:pt>
                <c:pt idx="129">
                  <c:v>150.57550055617352</c:v>
                </c:pt>
                <c:pt idx="130">
                  <c:v>150.21161166728464</c:v>
                </c:pt>
                <c:pt idx="131">
                  <c:v>150.66591274255345</c:v>
                </c:pt>
                <c:pt idx="132">
                  <c:v>150.83526758126314</c:v>
                </c:pt>
                <c:pt idx="133">
                  <c:v>150.93881848438301</c:v>
                </c:pt>
                <c:pt idx="134">
                  <c:v>151.27752816180234</c:v>
                </c:pt>
                <c:pt idx="135">
                  <c:v>151.35530593958012</c:v>
                </c:pt>
                <c:pt idx="136">
                  <c:v>151.08111239119305</c:v>
                </c:pt>
                <c:pt idx="137">
                  <c:v>151.47833461341526</c:v>
                </c:pt>
                <c:pt idx="138">
                  <c:v>151.77134536610342</c:v>
                </c:pt>
                <c:pt idx="139">
                  <c:v>151.84930235535074</c:v>
                </c:pt>
                <c:pt idx="140">
                  <c:v>151.81874679979518</c:v>
                </c:pt>
                <c:pt idx="141">
                  <c:v>151.86982206861239</c:v>
                </c:pt>
                <c:pt idx="142">
                  <c:v>152.00315540194572</c:v>
                </c:pt>
                <c:pt idx="143">
                  <c:v>151.93595110087045</c:v>
                </c:pt>
                <c:pt idx="144">
                  <c:v>151.60530593958012</c:v>
                </c:pt>
                <c:pt idx="145">
                  <c:v>151.56066308243729</c:v>
                </c:pt>
                <c:pt idx="146">
                  <c:v>151.50421146953406</c:v>
                </c:pt>
                <c:pt idx="147">
                  <c:v>151.43754480286739</c:v>
                </c:pt>
                <c:pt idx="148">
                  <c:v>151.32195340501792</c:v>
                </c:pt>
                <c:pt idx="149">
                  <c:v>150.92195340501794</c:v>
                </c:pt>
                <c:pt idx="150">
                  <c:v>150.69883512544803</c:v>
                </c:pt>
                <c:pt idx="151">
                  <c:v>150.44883512544803</c:v>
                </c:pt>
                <c:pt idx="152">
                  <c:v>150.2627240143369</c:v>
                </c:pt>
                <c:pt idx="153">
                  <c:v>149.69820788530464</c:v>
                </c:pt>
                <c:pt idx="154">
                  <c:v>149.92043010752687</c:v>
                </c:pt>
                <c:pt idx="155">
                  <c:v>149.74838709677417</c:v>
                </c:pt>
                <c:pt idx="156">
                  <c:v>149.70268817204303</c:v>
                </c:pt>
                <c:pt idx="157">
                  <c:v>149.46161674347158</c:v>
                </c:pt>
                <c:pt idx="158">
                  <c:v>149.25193932411673</c:v>
                </c:pt>
                <c:pt idx="159">
                  <c:v>148.98249487967232</c:v>
                </c:pt>
                <c:pt idx="160">
                  <c:v>148.78625832053251</c:v>
                </c:pt>
                <c:pt idx="161">
                  <c:v>148.60292498719917</c:v>
                </c:pt>
                <c:pt idx="162">
                  <c:v>148.14324756784436</c:v>
                </c:pt>
                <c:pt idx="163">
                  <c:v>148.25346262160778</c:v>
                </c:pt>
                <c:pt idx="164">
                  <c:v>148.14235151049667</c:v>
                </c:pt>
                <c:pt idx="165">
                  <c:v>147.95417946748589</c:v>
                </c:pt>
                <c:pt idx="166">
                  <c:v>147.60140168970813</c:v>
                </c:pt>
                <c:pt idx="167">
                  <c:v>147.18742319508448</c:v>
                </c:pt>
                <c:pt idx="168">
                  <c:v>146.90247695852534</c:v>
                </c:pt>
                <c:pt idx="169">
                  <c:v>146.58176677790138</c:v>
                </c:pt>
                <c:pt idx="170">
                  <c:v>146.28337968112717</c:v>
                </c:pt>
                <c:pt idx="171">
                  <c:v>145.79449079223826</c:v>
                </c:pt>
                <c:pt idx="172">
                  <c:v>145.67352305030278</c:v>
                </c:pt>
                <c:pt idx="173">
                  <c:v>145.64018971696945</c:v>
                </c:pt>
                <c:pt idx="174">
                  <c:v>145.48427573847485</c:v>
                </c:pt>
                <c:pt idx="175">
                  <c:v>145.4224477814856</c:v>
                </c:pt>
                <c:pt idx="176">
                  <c:v>144.77244778148557</c:v>
                </c:pt>
                <c:pt idx="177">
                  <c:v>145.00631874922752</c:v>
                </c:pt>
                <c:pt idx="178">
                  <c:v>144.94242986033865</c:v>
                </c:pt>
                <c:pt idx="179">
                  <c:v>144.40210727969347</c:v>
                </c:pt>
                <c:pt idx="180">
                  <c:v>144.23006426894082</c:v>
                </c:pt>
                <c:pt idx="181">
                  <c:v>144.1043458781362</c:v>
                </c:pt>
                <c:pt idx="182">
                  <c:v>143.58552867383511</c:v>
                </c:pt>
                <c:pt idx="183">
                  <c:v>143.7160842293907</c:v>
                </c:pt>
                <c:pt idx="184">
                  <c:v>143.57361111111112</c:v>
                </c:pt>
                <c:pt idx="185">
                  <c:v>142.89861111111111</c:v>
                </c:pt>
                <c:pt idx="186">
                  <c:v>142.84484767025089</c:v>
                </c:pt>
                <c:pt idx="187">
                  <c:v>142.51689068100359</c:v>
                </c:pt>
                <c:pt idx="188">
                  <c:v>142.37244623655914</c:v>
                </c:pt>
                <c:pt idx="189">
                  <c:v>141.93427419354839</c:v>
                </c:pt>
                <c:pt idx="190">
                  <c:v>141.66205197132618</c:v>
                </c:pt>
                <c:pt idx="191">
                  <c:v>141.59484767025089</c:v>
                </c:pt>
                <c:pt idx="192">
                  <c:v>141.53839605734768</c:v>
                </c:pt>
                <c:pt idx="193">
                  <c:v>141.2794674859191</c:v>
                </c:pt>
                <c:pt idx="194">
                  <c:v>141.04559651817718</c:v>
                </c:pt>
                <c:pt idx="195">
                  <c:v>140.50392985151049</c:v>
                </c:pt>
                <c:pt idx="196">
                  <c:v>140.09263952892985</c:v>
                </c:pt>
                <c:pt idx="197">
                  <c:v>139.85375064004094</c:v>
                </c:pt>
                <c:pt idx="198">
                  <c:v>139.47471838197643</c:v>
                </c:pt>
                <c:pt idx="199">
                  <c:v>138.7946108550947</c:v>
                </c:pt>
                <c:pt idx="200">
                  <c:v>138.60849974398357</c:v>
                </c:pt>
                <c:pt idx="201">
                  <c:v>138.29935995903736</c:v>
                </c:pt>
                <c:pt idx="202">
                  <c:v>137.57435995903737</c:v>
                </c:pt>
                <c:pt idx="203">
                  <c:v>137.46683307731695</c:v>
                </c:pt>
                <c:pt idx="204">
                  <c:v>137.13349974398361</c:v>
                </c:pt>
                <c:pt idx="205">
                  <c:v>136.89540450588839</c:v>
                </c:pt>
                <c:pt idx="206">
                  <c:v>136.69647977470558</c:v>
                </c:pt>
                <c:pt idx="207">
                  <c:v>136.54370199692781</c:v>
                </c:pt>
                <c:pt idx="208">
                  <c:v>136.12165898617511</c:v>
                </c:pt>
                <c:pt idx="209">
                  <c:v>136.26888120839732</c:v>
                </c:pt>
                <c:pt idx="210">
                  <c:v>136.23662314388122</c:v>
                </c:pt>
                <c:pt idx="211">
                  <c:v>136.08070916538659</c:v>
                </c:pt>
                <c:pt idx="212">
                  <c:v>135.93348694316438</c:v>
                </c:pt>
                <c:pt idx="213">
                  <c:v>135.74800307219664</c:v>
                </c:pt>
                <c:pt idx="214">
                  <c:v>135.71744751664107</c:v>
                </c:pt>
                <c:pt idx="215">
                  <c:v>135.56153353814645</c:v>
                </c:pt>
                <c:pt idx="216">
                  <c:v>135.19325396825397</c:v>
                </c:pt>
                <c:pt idx="217">
                  <c:v>135.03726053639846</c:v>
                </c:pt>
                <c:pt idx="218">
                  <c:v>134.98080892349523</c:v>
                </c:pt>
                <c:pt idx="219">
                  <c:v>134.98358670127303</c:v>
                </c:pt>
                <c:pt idx="220">
                  <c:v>135.00509207761709</c:v>
                </c:pt>
                <c:pt idx="221">
                  <c:v>134.86064763317268</c:v>
                </c:pt>
                <c:pt idx="222">
                  <c:v>134.44129279446298</c:v>
                </c:pt>
                <c:pt idx="223">
                  <c:v>134.67785193424791</c:v>
                </c:pt>
                <c:pt idx="224">
                  <c:v>134.70285193424792</c:v>
                </c:pt>
                <c:pt idx="225">
                  <c:v>134.29156161166728</c:v>
                </c:pt>
                <c:pt idx="226">
                  <c:v>134.33045050055617</c:v>
                </c:pt>
                <c:pt idx="227">
                  <c:v>134.29819243604007</c:v>
                </c:pt>
                <c:pt idx="228">
                  <c:v>134.20410641453466</c:v>
                </c:pt>
                <c:pt idx="229">
                  <c:v>133.87200460829493</c:v>
                </c:pt>
                <c:pt idx="230">
                  <c:v>133.92845622119816</c:v>
                </c:pt>
                <c:pt idx="231">
                  <c:v>133.23123399897597</c:v>
                </c:pt>
                <c:pt idx="232">
                  <c:v>133.27155657962109</c:v>
                </c:pt>
                <c:pt idx="233">
                  <c:v>133.18544546850995</c:v>
                </c:pt>
                <c:pt idx="234">
                  <c:v>133.01071428571427</c:v>
                </c:pt>
                <c:pt idx="235">
                  <c:v>132.71770353302608</c:v>
                </c:pt>
                <c:pt idx="236">
                  <c:v>132.39825908858165</c:v>
                </c:pt>
                <c:pt idx="237">
                  <c:v>132.28804403481823</c:v>
                </c:pt>
                <c:pt idx="238">
                  <c:v>132.1574884792627</c:v>
                </c:pt>
                <c:pt idx="239">
                  <c:v>131.69512288786481</c:v>
                </c:pt>
                <c:pt idx="240">
                  <c:v>131.61716589861751</c:v>
                </c:pt>
                <c:pt idx="241">
                  <c:v>131.40288018433179</c:v>
                </c:pt>
                <c:pt idx="242">
                  <c:v>131.06148233486942</c:v>
                </c:pt>
                <c:pt idx="243">
                  <c:v>131.10592677931388</c:v>
                </c:pt>
                <c:pt idx="244">
                  <c:v>130.75646441372245</c:v>
                </c:pt>
                <c:pt idx="245">
                  <c:v>130.32868663594468</c:v>
                </c:pt>
                <c:pt idx="246">
                  <c:v>130.10556835637479</c:v>
                </c:pt>
                <c:pt idx="247">
                  <c:v>129.91201996927802</c:v>
                </c:pt>
                <c:pt idx="248">
                  <c:v>129.28701996927802</c:v>
                </c:pt>
                <c:pt idx="249">
                  <c:v>129.25207373271888</c:v>
                </c:pt>
                <c:pt idx="250">
                  <c:v>129.23818484383</c:v>
                </c:pt>
                <c:pt idx="251">
                  <c:v>129.00162570404507</c:v>
                </c:pt>
                <c:pt idx="252">
                  <c:v>128.94517409114184</c:v>
                </c:pt>
                <c:pt idx="253">
                  <c:v>128.73088837685609</c:v>
                </c:pt>
                <c:pt idx="254">
                  <c:v>128.21475934459804</c:v>
                </c:pt>
                <c:pt idx="255">
                  <c:v>128.10642601126472</c:v>
                </c:pt>
                <c:pt idx="256">
                  <c:v>128.02578084997438</c:v>
                </c:pt>
                <c:pt idx="257">
                  <c:v>127.6202252944188</c:v>
                </c:pt>
                <c:pt idx="258">
                  <c:v>127.63635432667688</c:v>
                </c:pt>
                <c:pt idx="259">
                  <c:v>127.42936507936504</c:v>
                </c:pt>
                <c:pt idx="260">
                  <c:v>127.34047619047618</c:v>
                </c:pt>
                <c:pt idx="261">
                  <c:v>127.12273425499234</c:v>
                </c:pt>
                <c:pt idx="262">
                  <c:v>126.79773425499233</c:v>
                </c:pt>
                <c:pt idx="263">
                  <c:v>126.54773425499233</c:v>
                </c:pt>
                <c:pt idx="264">
                  <c:v>126.17407834101381</c:v>
                </c:pt>
                <c:pt idx="265">
                  <c:v>125.9606136447905</c:v>
                </c:pt>
                <c:pt idx="266">
                  <c:v>126.85577493511308</c:v>
                </c:pt>
                <c:pt idx="267">
                  <c:v>126.98633049066864</c:v>
                </c:pt>
                <c:pt idx="268">
                  <c:v>126.72020145841056</c:v>
                </c:pt>
                <c:pt idx="269">
                  <c:v>127.23409034729946</c:v>
                </c:pt>
                <c:pt idx="270">
                  <c:v>127.46796131504139</c:v>
                </c:pt>
                <c:pt idx="271">
                  <c:v>126.90344518600915</c:v>
                </c:pt>
                <c:pt idx="272">
                  <c:v>126.79233407489802</c:v>
                </c:pt>
                <c:pt idx="273">
                  <c:v>126.59609751575825</c:v>
                </c:pt>
                <c:pt idx="274">
                  <c:v>126.10720862686935</c:v>
                </c:pt>
                <c:pt idx="275">
                  <c:v>126.26849894945001</c:v>
                </c:pt>
                <c:pt idx="276">
                  <c:v>125.73355271289087</c:v>
                </c:pt>
                <c:pt idx="277">
                  <c:v>125.75654121863801</c:v>
                </c:pt>
                <c:pt idx="278">
                  <c:v>124.90439068100358</c:v>
                </c:pt>
                <c:pt idx="279">
                  <c:v>124.49883512544802</c:v>
                </c:pt>
                <c:pt idx="280">
                  <c:v>124.05259856630822</c:v>
                </c:pt>
                <c:pt idx="281">
                  <c:v>123.3831541218638</c:v>
                </c:pt>
                <c:pt idx="282">
                  <c:v>122.75681003584229</c:v>
                </c:pt>
                <c:pt idx="283">
                  <c:v>122.59014336917562</c:v>
                </c:pt>
                <c:pt idx="284">
                  <c:v>122.45958781362008</c:v>
                </c:pt>
                <c:pt idx="285">
                  <c:v>121.90313620071686</c:v>
                </c:pt>
                <c:pt idx="286">
                  <c:v>121.80869175627241</c:v>
                </c:pt>
                <c:pt idx="287">
                  <c:v>121.52643369175625</c:v>
                </c:pt>
                <c:pt idx="288">
                  <c:v>121.35439068100357</c:v>
                </c:pt>
                <c:pt idx="289">
                  <c:v>121.032962109575</c:v>
                </c:pt>
                <c:pt idx="290">
                  <c:v>120.67543522785456</c:v>
                </c:pt>
                <c:pt idx="291">
                  <c:v>120.45599078341012</c:v>
                </c:pt>
                <c:pt idx="292">
                  <c:v>120.29201228878647</c:v>
                </c:pt>
                <c:pt idx="293">
                  <c:v>120.12812339989758</c:v>
                </c:pt>
                <c:pt idx="294">
                  <c:v>119.6550051203277</c:v>
                </c:pt>
                <c:pt idx="295">
                  <c:v>119.73565028161802</c:v>
                </c:pt>
                <c:pt idx="296">
                  <c:v>119.48842805939582</c:v>
                </c:pt>
                <c:pt idx="297">
                  <c:v>119.26262160778292</c:v>
                </c:pt>
                <c:pt idx="298">
                  <c:v>118.95984383000511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35-0545-B5D9-EE48A866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4083008"/>
        <c:axId val="894079248"/>
      </c:lineChart>
      <c:dateAx>
        <c:axId val="8940830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4079248"/>
        <c:crosses val="autoZero"/>
        <c:auto val="1"/>
        <c:lblOffset val="100"/>
        <c:baseTimeUnit val="months"/>
        <c:majorUnit val="12"/>
        <c:majorTimeUnit val="months"/>
      </c:dateAx>
      <c:valAx>
        <c:axId val="894079248"/>
        <c:scaling>
          <c:orientation val="minMax"/>
          <c:min val="1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 of Pounds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94083008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56479411068889"/>
          <c:y val="3.4666021382203226E-2"/>
          <c:w val="0.86460938689292488"/>
          <c:h val="0.77782901457842013"/>
        </c:manualLayout>
      </c:layout>
      <c:lineChart>
        <c:grouping val="standard"/>
        <c:varyColors val="0"/>
        <c:ser>
          <c:idx val="0"/>
          <c:order val="0"/>
          <c:tx>
            <c:strRef>
              <c:f>Cows!$A$13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Cows!$B$1:$M$1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Cows!$B$13:$M$13</c:f>
              <c:numCache>
                <c:formatCode>#,##0</c:formatCode>
                <c:ptCount val="12"/>
                <c:pt idx="0">
                  <c:v>9352</c:v>
                </c:pt>
                <c:pt idx="1">
                  <c:v>9350</c:v>
                </c:pt>
                <c:pt idx="2">
                  <c:v>9333</c:v>
                </c:pt>
                <c:pt idx="3">
                  <c:v>9332</c:v>
                </c:pt>
                <c:pt idx="4">
                  <c:v>9334</c:v>
                </c:pt>
                <c:pt idx="5">
                  <c:v>9329</c:v>
                </c:pt>
                <c:pt idx="6">
                  <c:v>9318</c:v>
                </c:pt>
                <c:pt idx="7">
                  <c:v>9320</c:v>
                </c:pt>
                <c:pt idx="8">
                  <c:v>9338</c:v>
                </c:pt>
                <c:pt idx="9">
                  <c:v>9348</c:v>
                </c:pt>
                <c:pt idx="10">
                  <c:v>9345</c:v>
                </c:pt>
                <c:pt idx="11">
                  <c:v>9349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F7-9245-A85D-21A30D877B08}"/>
            </c:ext>
          </c:extLst>
        </c:ser>
        <c:ser>
          <c:idx val="1"/>
          <c:order val="1"/>
          <c:tx>
            <c:strRef>
              <c:f>Cows!$A$14</c:f>
              <c:strCache>
                <c:ptCount val="1"/>
                <c:pt idx="0">
                  <c:v>2020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Cows!$B$1:$M$1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Cows!$B$14:$M$14</c:f>
              <c:numCache>
                <c:formatCode>#,##0</c:formatCode>
                <c:ptCount val="12"/>
                <c:pt idx="0">
                  <c:v>9367</c:v>
                </c:pt>
                <c:pt idx="1">
                  <c:v>9382</c:v>
                </c:pt>
                <c:pt idx="2">
                  <c:v>9396</c:v>
                </c:pt>
                <c:pt idx="3">
                  <c:v>9380</c:v>
                </c:pt>
                <c:pt idx="4">
                  <c:v>9362</c:v>
                </c:pt>
                <c:pt idx="5">
                  <c:v>9358</c:v>
                </c:pt>
                <c:pt idx="6">
                  <c:v>9373</c:v>
                </c:pt>
                <c:pt idx="7">
                  <c:v>9383</c:v>
                </c:pt>
                <c:pt idx="8">
                  <c:v>9398</c:v>
                </c:pt>
                <c:pt idx="9">
                  <c:v>9419</c:v>
                </c:pt>
                <c:pt idx="10">
                  <c:v>9437</c:v>
                </c:pt>
                <c:pt idx="11">
                  <c:v>9447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F7-9245-A85D-21A30D877B08}"/>
            </c:ext>
          </c:extLst>
        </c:ser>
        <c:ser>
          <c:idx val="2"/>
          <c:order val="2"/>
          <c:tx>
            <c:strRef>
              <c:f>Cows!$A$15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Cows!$B$1:$M$1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Cows!$B$15:$M$15</c:f>
              <c:numCache>
                <c:formatCode>#,##0</c:formatCode>
                <c:ptCount val="12"/>
                <c:pt idx="0">
                  <c:v>9450</c:v>
                </c:pt>
                <c:pt idx="1">
                  <c:v>9466</c:v>
                </c:pt>
                <c:pt idx="2">
                  <c:v>9482</c:v>
                </c:pt>
                <c:pt idx="3">
                  <c:v>9500</c:v>
                </c:pt>
                <c:pt idx="4">
                  <c:v>9507</c:v>
                </c:pt>
                <c:pt idx="5" formatCode="General">
                  <c:v>9501</c:v>
                </c:pt>
                <c:pt idx="6">
                  <c:v>9483</c:v>
                </c:pt>
                <c:pt idx="7">
                  <c:v>9438</c:v>
                </c:pt>
                <c:pt idx="8" formatCode="General">
                  <c:v>9405</c:v>
                </c:pt>
                <c:pt idx="9">
                  <c:v>9387</c:v>
                </c:pt>
                <c:pt idx="10">
                  <c:v>9382</c:v>
                </c:pt>
                <c:pt idx="11" formatCode="General">
                  <c:v>9373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F7-9245-A85D-21A30D877B08}"/>
            </c:ext>
          </c:extLst>
        </c:ser>
        <c:ser>
          <c:idx val="3"/>
          <c:order val="3"/>
          <c:tx>
            <c:strRef>
              <c:f>Cows!$A$16</c:f>
              <c:strCache>
                <c:ptCount val="1"/>
                <c:pt idx="0">
                  <c:v>2022</c:v>
                </c:pt>
              </c:strCache>
            </c:strRef>
          </c:tx>
          <c:spPr>
            <a:ln w="50800">
              <a:solidFill>
                <a:srgbClr val="C00000"/>
              </a:solidFill>
              <a:tailEnd type="none"/>
            </a:ln>
          </c:spPr>
          <c:marker>
            <c:symbol val="circle"/>
            <c:size val="12"/>
            <c:spPr>
              <a:solidFill>
                <a:schemeClr val="accent2"/>
              </a:solidFill>
            </c:spPr>
          </c:marker>
          <c:cat>
            <c:strRef>
              <c:f>Cows!$B$1:$M$1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Cows!$B$16:$M$16</c:f>
              <c:numCache>
                <c:formatCode>#,##0</c:formatCode>
                <c:ptCount val="12"/>
                <c:pt idx="0">
                  <c:v>9367</c:v>
                </c:pt>
                <c:pt idx="1">
                  <c:v>9380</c:v>
                </c:pt>
                <c:pt idx="2">
                  <c:v>9404</c:v>
                </c:pt>
                <c:pt idx="3">
                  <c:v>9405</c:v>
                </c:pt>
                <c:pt idx="4">
                  <c:v>9419</c:v>
                </c:pt>
                <c:pt idx="5">
                  <c:v>9415</c:v>
                </c:pt>
                <c:pt idx="6">
                  <c:v>9414</c:v>
                </c:pt>
                <c:pt idx="7">
                  <c:v>9413</c:v>
                </c:pt>
                <c:pt idx="8">
                  <c:v>9417</c:v>
                </c:pt>
                <c:pt idx="9">
                  <c:v>9419</c:v>
                </c:pt>
                <c:pt idx="10">
                  <c:v>9420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F7-9245-A85D-21A30D877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272720"/>
        <c:axId val="721275984"/>
      </c:lineChart>
      <c:catAx>
        <c:axId val="72127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1275984"/>
        <c:crosses val="autoZero"/>
        <c:auto val="1"/>
        <c:lblAlgn val="ctr"/>
        <c:lblOffset val="100"/>
        <c:noMultiLvlLbl val="0"/>
      </c:catAx>
      <c:valAx>
        <c:axId val="721275984"/>
        <c:scaling>
          <c:orientation val="minMax"/>
          <c:min val="93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1000s of Cows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721272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'Milk per Cow'!$A$33</c:f>
              <c:strCache>
                <c:ptCount val="1"/>
                <c:pt idx="0">
                  <c:v>2019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'Milk per Cow'!$B$1:$M$1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'Milk per Cow'!$B$33:$M$33</c:f>
              <c:numCache>
                <c:formatCode>General</c:formatCode>
                <c:ptCount val="12"/>
                <c:pt idx="0">
                  <c:v>64.19</c:v>
                </c:pt>
                <c:pt idx="1">
                  <c:v>64.819999999999993</c:v>
                </c:pt>
                <c:pt idx="2">
                  <c:v>65.13</c:v>
                </c:pt>
                <c:pt idx="3">
                  <c:v>65.83</c:v>
                </c:pt>
                <c:pt idx="4">
                  <c:v>65.87</c:v>
                </c:pt>
                <c:pt idx="5">
                  <c:v>65.13</c:v>
                </c:pt>
                <c:pt idx="6">
                  <c:v>63.61</c:v>
                </c:pt>
                <c:pt idx="7">
                  <c:v>63.26</c:v>
                </c:pt>
                <c:pt idx="8">
                  <c:v>62.83</c:v>
                </c:pt>
                <c:pt idx="9">
                  <c:v>62.58</c:v>
                </c:pt>
                <c:pt idx="10">
                  <c:v>62.43</c:v>
                </c:pt>
                <c:pt idx="11">
                  <c:v>63.48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A5-3740-92D4-571C44704A0E}"/>
            </c:ext>
          </c:extLst>
        </c:ser>
        <c:ser>
          <c:idx val="2"/>
          <c:order val="1"/>
          <c:tx>
            <c:strRef>
              <c:f>'Milk per Cow'!$A$34</c:f>
              <c:strCache>
                <c:ptCount val="1"/>
                <c:pt idx="0">
                  <c:v>2020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'Milk per Cow'!$B$1:$M$1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'Milk per Cow'!$B$34:$M$34</c:f>
              <c:numCache>
                <c:formatCode>General</c:formatCode>
                <c:ptCount val="12"/>
                <c:pt idx="0">
                  <c:v>65</c:v>
                </c:pt>
                <c:pt idx="1">
                  <c:v>65.790000000000006</c:v>
                </c:pt>
                <c:pt idx="2">
                  <c:v>66.58</c:v>
                </c:pt>
                <c:pt idx="3">
                  <c:v>66.33</c:v>
                </c:pt>
                <c:pt idx="4">
                  <c:v>65.39</c:v>
                </c:pt>
                <c:pt idx="5">
                  <c:v>65.53</c:v>
                </c:pt>
                <c:pt idx="6">
                  <c:v>64.48</c:v>
                </c:pt>
                <c:pt idx="7">
                  <c:v>64.06</c:v>
                </c:pt>
                <c:pt idx="8">
                  <c:v>63.93</c:v>
                </c:pt>
                <c:pt idx="9">
                  <c:v>63.74</c:v>
                </c:pt>
                <c:pt idx="10">
                  <c:v>64</c:v>
                </c:pt>
                <c:pt idx="11">
                  <c:v>64.77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A5-3740-92D4-571C44704A0E}"/>
            </c:ext>
          </c:extLst>
        </c:ser>
        <c:ser>
          <c:idx val="3"/>
          <c:order val="2"/>
          <c:tx>
            <c:strRef>
              <c:f>'Milk per Cow'!$A$35</c:f>
              <c:strCache>
                <c:ptCount val="1"/>
                <c:pt idx="0">
                  <c:v>2021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'Milk per Cow'!$B$1:$M$1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'Milk per Cow'!$B$35:$M$35</c:f>
              <c:numCache>
                <c:formatCode>General</c:formatCode>
                <c:ptCount val="12"/>
                <c:pt idx="0">
                  <c:v>66.099999999999994</c:v>
                </c:pt>
                <c:pt idx="1">
                  <c:v>66.709999999999994</c:v>
                </c:pt>
                <c:pt idx="2">
                  <c:v>67.349999999999994</c:v>
                </c:pt>
                <c:pt idx="3">
                  <c:v>67.900000000000006</c:v>
                </c:pt>
                <c:pt idx="4">
                  <c:v>67.349999999999994</c:v>
                </c:pt>
                <c:pt idx="5">
                  <c:v>66.47</c:v>
                </c:pt>
                <c:pt idx="6">
                  <c:v>64.97</c:v>
                </c:pt>
                <c:pt idx="7">
                  <c:v>64</c:v>
                </c:pt>
                <c:pt idx="8">
                  <c:v>63.87</c:v>
                </c:pt>
                <c:pt idx="9">
                  <c:v>64</c:v>
                </c:pt>
                <c:pt idx="10">
                  <c:v>64</c:v>
                </c:pt>
                <c:pt idx="11">
                  <c:v>64.680000000000007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A5-3740-92D4-571C44704A0E}"/>
            </c:ext>
          </c:extLst>
        </c:ser>
        <c:ser>
          <c:idx val="0"/>
          <c:order val="3"/>
          <c:tx>
            <c:strRef>
              <c:f>'Milk per Cow'!$A$36</c:f>
              <c:strCache>
                <c:ptCount val="1"/>
                <c:pt idx="0">
                  <c:v>2022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circle"/>
            <c:size val="12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'Milk per Cow'!$B$1:$M$1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'Milk per Cow'!$B$36:$M$36</c:f>
              <c:numCache>
                <c:formatCode>General</c:formatCode>
                <c:ptCount val="12"/>
                <c:pt idx="0">
                  <c:v>65.61</c:v>
                </c:pt>
                <c:pt idx="1">
                  <c:v>66.790000000000006</c:v>
                </c:pt>
                <c:pt idx="2">
                  <c:v>67.61</c:v>
                </c:pt>
                <c:pt idx="3">
                  <c:v>67.900000000000006</c:v>
                </c:pt>
                <c:pt idx="4">
                  <c:v>67.680000000000007</c:v>
                </c:pt>
                <c:pt idx="5">
                  <c:v>67</c:v>
                </c:pt>
                <c:pt idx="6">
                  <c:v>65.77</c:v>
                </c:pt>
                <c:pt idx="7">
                  <c:v>65.23</c:v>
                </c:pt>
                <c:pt idx="8">
                  <c:v>64.67</c:v>
                </c:pt>
                <c:pt idx="9">
                  <c:v>64.52</c:v>
                </c:pt>
                <c:pt idx="10">
                  <c:v>64.569999999999993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A5-3740-92D4-571C44704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311200"/>
        <c:axId val="721314464"/>
      </c:lineChart>
      <c:catAx>
        <c:axId val="72131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1314464"/>
        <c:crosses val="autoZero"/>
        <c:auto val="1"/>
        <c:lblAlgn val="ctr"/>
        <c:lblOffset val="100"/>
        <c:noMultiLvlLbl val="0"/>
      </c:catAx>
      <c:valAx>
        <c:axId val="721314464"/>
        <c:scaling>
          <c:orientation val="minMax"/>
          <c:max val="68"/>
          <c:min val="6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Milk per Cow per Day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21311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0478177804488417"/>
          <c:y val="0.14397246682505627"/>
          <c:w val="0.88575357093617535"/>
          <c:h val="0.82162545596450276"/>
        </c:manualLayout>
      </c:layout>
      <c:lineChart>
        <c:grouping val="standard"/>
        <c:varyColors val="0"/>
        <c:ser>
          <c:idx val="0"/>
          <c:order val="0"/>
          <c:tx>
            <c:strRef>
              <c:f>'Change in Milk Production'!$D$1</c:f>
              <c:strCache>
                <c:ptCount val="1"/>
                <c:pt idx="0">
                  <c:v>Percent Change in Milk Production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'Change in Milk Production'!$A$122:$A$193</c:f>
              <c:numCache>
                <c:formatCode>mmm\-yy</c:formatCode>
                <c:ptCount val="72"/>
                <c:pt idx="0">
                  <c:v>41274</c:v>
                </c:pt>
                <c:pt idx="1">
                  <c:v>41305</c:v>
                </c:pt>
                <c:pt idx="2">
                  <c:v>41333</c:v>
                </c:pt>
                <c:pt idx="3">
                  <c:v>41364</c:v>
                </c:pt>
                <c:pt idx="4">
                  <c:v>41394</c:v>
                </c:pt>
                <c:pt idx="5">
                  <c:v>41425</c:v>
                </c:pt>
                <c:pt idx="6">
                  <c:v>41455</c:v>
                </c:pt>
                <c:pt idx="7">
                  <c:v>41486</c:v>
                </c:pt>
                <c:pt idx="8">
                  <c:v>41517</c:v>
                </c:pt>
                <c:pt idx="9">
                  <c:v>41547</c:v>
                </c:pt>
                <c:pt idx="10">
                  <c:v>41578</c:v>
                </c:pt>
                <c:pt idx="11">
                  <c:v>41608</c:v>
                </c:pt>
                <c:pt idx="12">
                  <c:v>41639</c:v>
                </c:pt>
                <c:pt idx="13">
                  <c:v>41670</c:v>
                </c:pt>
                <c:pt idx="14">
                  <c:v>41698</c:v>
                </c:pt>
                <c:pt idx="15">
                  <c:v>41729</c:v>
                </c:pt>
                <c:pt idx="16">
                  <c:v>41759</c:v>
                </c:pt>
                <c:pt idx="17">
                  <c:v>41790</c:v>
                </c:pt>
                <c:pt idx="18">
                  <c:v>41820</c:v>
                </c:pt>
                <c:pt idx="19">
                  <c:v>41851</c:v>
                </c:pt>
                <c:pt idx="20">
                  <c:v>41882</c:v>
                </c:pt>
                <c:pt idx="21">
                  <c:v>41912</c:v>
                </c:pt>
                <c:pt idx="22">
                  <c:v>41943</c:v>
                </c:pt>
                <c:pt idx="23">
                  <c:v>41973</c:v>
                </c:pt>
                <c:pt idx="24">
                  <c:v>42004</c:v>
                </c:pt>
                <c:pt idx="25">
                  <c:v>42035</c:v>
                </c:pt>
                <c:pt idx="26">
                  <c:v>42063</c:v>
                </c:pt>
                <c:pt idx="27">
                  <c:v>42094</c:v>
                </c:pt>
                <c:pt idx="28">
                  <c:v>42124</c:v>
                </c:pt>
                <c:pt idx="29">
                  <c:v>42155</c:v>
                </c:pt>
                <c:pt idx="30">
                  <c:v>42185</c:v>
                </c:pt>
                <c:pt idx="31">
                  <c:v>42216</c:v>
                </c:pt>
                <c:pt idx="32">
                  <c:v>42247</c:v>
                </c:pt>
                <c:pt idx="33">
                  <c:v>42277</c:v>
                </c:pt>
                <c:pt idx="34">
                  <c:v>42308</c:v>
                </c:pt>
                <c:pt idx="35">
                  <c:v>42338</c:v>
                </c:pt>
                <c:pt idx="36">
                  <c:v>42369</c:v>
                </c:pt>
                <c:pt idx="37">
                  <c:v>42400</c:v>
                </c:pt>
                <c:pt idx="38">
                  <c:v>42429</c:v>
                </c:pt>
                <c:pt idx="39">
                  <c:v>42460</c:v>
                </c:pt>
                <c:pt idx="40">
                  <c:v>42490</c:v>
                </c:pt>
                <c:pt idx="41">
                  <c:v>42521</c:v>
                </c:pt>
                <c:pt idx="42">
                  <c:v>42551</c:v>
                </c:pt>
                <c:pt idx="43">
                  <c:v>42582</c:v>
                </c:pt>
                <c:pt idx="44">
                  <c:v>42613</c:v>
                </c:pt>
                <c:pt idx="45">
                  <c:v>42643</c:v>
                </c:pt>
                <c:pt idx="46">
                  <c:v>42674</c:v>
                </c:pt>
                <c:pt idx="47">
                  <c:v>42704</c:v>
                </c:pt>
                <c:pt idx="48">
                  <c:v>42735</c:v>
                </c:pt>
                <c:pt idx="49">
                  <c:v>42766</c:v>
                </c:pt>
                <c:pt idx="50">
                  <c:v>42794</c:v>
                </c:pt>
                <c:pt idx="51">
                  <c:v>42825</c:v>
                </c:pt>
                <c:pt idx="52">
                  <c:v>42855</c:v>
                </c:pt>
                <c:pt idx="53">
                  <c:v>42886</c:v>
                </c:pt>
                <c:pt idx="54">
                  <c:v>42916</c:v>
                </c:pt>
                <c:pt idx="55">
                  <c:v>42947</c:v>
                </c:pt>
                <c:pt idx="56">
                  <c:v>42978</c:v>
                </c:pt>
                <c:pt idx="57">
                  <c:v>43008</c:v>
                </c:pt>
                <c:pt idx="58">
                  <c:v>43039</c:v>
                </c:pt>
                <c:pt idx="59">
                  <c:v>43069</c:v>
                </c:pt>
                <c:pt idx="60">
                  <c:v>43100</c:v>
                </c:pt>
                <c:pt idx="61">
                  <c:v>43131</c:v>
                </c:pt>
                <c:pt idx="62">
                  <c:v>43159</c:v>
                </c:pt>
                <c:pt idx="63">
                  <c:v>43190</c:v>
                </c:pt>
                <c:pt idx="64">
                  <c:v>43220</c:v>
                </c:pt>
                <c:pt idx="65">
                  <c:v>43251</c:v>
                </c:pt>
                <c:pt idx="66">
                  <c:v>43281</c:v>
                </c:pt>
                <c:pt idx="67">
                  <c:v>43312</c:v>
                </c:pt>
                <c:pt idx="68">
                  <c:v>43343</c:v>
                </c:pt>
                <c:pt idx="69">
                  <c:v>43373</c:v>
                </c:pt>
                <c:pt idx="70">
                  <c:v>43404</c:v>
                </c:pt>
                <c:pt idx="71">
                  <c:v>43434</c:v>
                </c:pt>
              </c:numCache>
            </c:numRef>
          </c:cat>
          <c:val>
            <c:numRef>
              <c:f>'Change in Milk Production'!$D$122:$D$193</c:f>
              <c:numCache>
                <c:formatCode>0.00%</c:formatCode>
                <c:ptCount val="72"/>
                <c:pt idx="0">
                  <c:v>2.6076135528027677E-2</c:v>
                </c:pt>
                <c:pt idx="1">
                  <c:v>2.345586121772647E-2</c:v>
                </c:pt>
                <c:pt idx="2">
                  <c:v>1.9511929996195443E-2</c:v>
                </c:pt>
                <c:pt idx="3">
                  <c:v>2.2560160427807396E-2</c:v>
                </c:pt>
                <c:pt idx="4">
                  <c:v>1.8590156888029119E-2</c:v>
                </c:pt>
                <c:pt idx="5">
                  <c:v>1.687953637540085E-2</c:v>
                </c:pt>
                <c:pt idx="6">
                  <c:v>2.0556362417607055E-2</c:v>
                </c:pt>
                <c:pt idx="7">
                  <c:v>1.9961547161275739E-2</c:v>
                </c:pt>
                <c:pt idx="8">
                  <c:v>9.0710961889615138E-3</c:v>
                </c:pt>
                <c:pt idx="9">
                  <c:v>1.2250712250712281E-2</c:v>
                </c:pt>
                <c:pt idx="10">
                  <c:v>8.1163143758029577E-3</c:v>
                </c:pt>
                <c:pt idx="11">
                  <c:v>1.2434884893295362E-2</c:v>
                </c:pt>
                <c:pt idx="12">
                  <c:v>1.604189636163178E-2</c:v>
                </c:pt>
                <c:pt idx="13">
                  <c:v>1.6648700443166797E-2</c:v>
                </c:pt>
                <c:pt idx="14">
                  <c:v>1.2261435121015074E-2</c:v>
                </c:pt>
                <c:pt idx="15">
                  <c:v>3.704308982949156E-3</c:v>
                </c:pt>
                <c:pt idx="16">
                  <c:v>8.6507015507966134E-3</c:v>
                </c:pt>
                <c:pt idx="17">
                  <c:v>1.1453549493720017E-2</c:v>
                </c:pt>
                <c:pt idx="18">
                  <c:v>3.3388067870827598E-3</c:v>
                </c:pt>
                <c:pt idx="19">
                  <c:v>1.1642734379331277E-2</c:v>
                </c:pt>
                <c:pt idx="20">
                  <c:v>1.5469032747650546E-2</c:v>
                </c:pt>
                <c:pt idx="21">
                  <c:v>6.0230790880944074E-3</c:v>
                </c:pt>
                <c:pt idx="22">
                  <c:v>3.7648421662321851E-3</c:v>
                </c:pt>
                <c:pt idx="23">
                  <c:v>5.2558782849239094E-3</c:v>
                </c:pt>
                <c:pt idx="24">
                  <c:v>9.8204112636319785E-3</c:v>
                </c:pt>
                <c:pt idx="25">
                  <c:v>-5.8906691800197919E-4</c:v>
                </c:pt>
                <c:pt idx="26">
                  <c:v>-7.4257425742573213E-3</c:v>
                </c:pt>
                <c:pt idx="27">
                  <c:v>5.4274084124839028E-4</c:v>
                </c:pt>
                <c:pt idx="28">
                  <c:v>-3.137747097584076E-3</c:v>
                </c:pt>
                <c:pt idx="29">
                  <c:v>-2.8446389496717961E-3</c:v>
                </c:pt>
                <c:pt idx="30">
                  <c:v>2.6185150837378934E-3</c:v>
                </c:pt>
                <c:pt idx="31">
                  <c:v>1.5344988217240729E-3</c:v>
                </c:pt>
                <c:pt idx="32">
                  <c:v>1.1726833754886146E-2</c:v>
                </c:pt>
                <c:pt idx="33">
                  <c:v>1.4883616830796864E-2</c:v>
                </c:pt>
                <c:pt idx="34">
                  <c:v>9.751875360646256E-3</c:v>
                </c:pt>
                <c:pt idx="35">
                  <c:v>1.2658227848101111E-2</c:v>
                </c:pt>
                <c:pt idx="36">
                  <c:v>1.4130668385987644E-2</c:v>
                </c:pt>
                <c:pt idx="37">
                  <c:v>1.8670200441450957E-2</c:v>
                </c:pt>
                <c:pt idx="38">
                  <c:v>2.9076245556321823E-2</c:v>
                </c:pt>
                <c:pt idx="39">
                  <c:v>1.2476267968537957E-2</c:v>
                </c:pt>
                <c:pt idx="40">
                  <c:v>-4.3017521771062661E-3</c:v>
                </c:pt>
                <c:pt idx="41">
                  <c:v>9.436032477507128E-3</c:v>
                </c:pt>
                <c:pt idx="42">
                  <c:v>1.9641982697643945E-2</c:v>
                </c:pt>
                <c:pt idx="43">
                  <c:v>1.9425444596443242E-2</c:v>
                </c:pt>
                <c:pt idx="44">
                  <c:v>2.4431818181818166E-2</c:v>
                </c:pt>
                <c:pt idx="45">
                  <c:v>2.5967581872312184E-2</c:v>
                </c:pt>
                <c:pt idx="46">
                  <c:v>3.5202011543516987E-2</c:v>
                </c:pt>
                <c:pt idx="47">
                  <c:v>3.0978260869565233E-2</c:v>
                </c:pt>
                <c:pt idx="48">
                  <c:v>2.5960264900662278E-2</c:v>
                </c:pt>
                <c:pt idx="49">
                  <c:v>2.3274142059058311E-2</c:v>
                </c:pt>
                <c:pt idx="50">
                  <c:v>2.0726991492652891E-2</c:v>
                </c:pt>
                <c:pt idx="51">
                  <c:v>3.669970533083311E-2</c:v>
                </c:pt>
                <c:pt idx="52">
                  <c:v>4.6101159114857682E-2</c:v>
                </c:pt>
                <c:pt idx="53">
                  <c:v>2.945652173913027E-2</c:v>
                </c:pt>
                <c:pt idx="54">
                  <c:v>1.9050160085378742E-2</c:v>
                </c:pt>
                <c:pt idx="55">
                  <c:v>4.8845947396671807E-3</c:v>
                </c:pt>
                <c:pt idx="56">
                  <c:v>-6.6555740432605592E-4</c:v>
                </c:pt>
                <c:pt idx="57">
                  <c:v>7.5232414423131999E-4</c:v>
                </c:pt>
                <c:pt idx="58">
                  <c:v>-5.520287054926909E-3</c:v>
                </c:pt>
                <c:pt idx="59">
                  <c:v>-9.4886663152344841E-3</c:v>
                </c:pt>
                <c:pt idx="60">
                  <c:v>-1.6266460108443015E-2</c:v>
                </c:pt>
                <c:pt idx="61">
                  <c:v>-8.1990387333898962E-3</c:v>
                </c:pt>
                <c:pt idx="62">
                  <c:v>-4.142041723493417E-3</c:v>
                </c:pt>
                <c:pt idx="63">
                  <c:v>-1.0077519379844913E-2</c:v>
                </c:pt>
                <c:pt idx="64">
                  <c:v>-4.633593553261206E-3</c:v>
                </c:pt>
                <c:pt idx="65">
                  <c:v>-7.9189103579346831E-4</c:v>
                </c:pt>
                <c:pt idx="66">
                  <c:v>5.1316960779181908E-3</c:v>
                </c:pt>
                <c:pt idx="67">
                  <c:v>1.6772608300838598E-2</c:v>
                </c:pt>
                <c:pt idx="68">
                  <c:v>1.3930513930513921E-2</c:v>
                </c:pt>
                <c:pt idx="69">
                  <c:v>1.1330075712828069E-2</c:v>
                </c:pt>
                <c:pt idx="70">
                  <c:v>1.3044684984734989E-2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31-634A-9F0A-718974705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223408"/>
        <c:axId val="721225888"/>
      </c:lineChart>
      <c:dateAx>
        <c:axId val="7212234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721225888"/>
        <c:crosses val="autoZero"/>
        <c:auto val="1"/>
        <c:lblOffset val="100"/>
        <c:baseTimeUnit val="months"/>
      </c:dateAx>
      <c:valAx>
        <c:axId val="721225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2122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Milk Component Test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553486422562195E-2"/>
          <c:y val="0.11416370422051673"/>
          <c:w val="0.91538426993203792"/>
          <c:h val="0.79819373844092278"/>
        </c:manualLayout>
      </c:layout>
      <c:lineChart>
        <c:grouping val="standard"/>
        <c:varyColors val="0"/>
        <c:ser>
          <c:idx val="0"/>
          <c:order val="0"/>
          <c:tx>
            <c:strRef>
              <c:f>'Milk Components'!$B$43</c:f>
              <c:strCache>
                <c:ptCount val="1"/>
                <c:pt idx="0">
                  <c:v>Butterfat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'Milk Components'!$A$44:$A$140</c:f>
              <c:numCache>
                <c:formatCode>mmm\-yy</c:formatCode>
                <c:ptCount val="97"/>
                <c:pt idx="0">
                  <c:v>40543</c:v>
                </c:pt>
                <c:pt idx="1">
                  <c:v>40574</c:v>
                </c:pt>
                <c:pt idx="2">
                  <c:v>40602</c:v>
                </c:pt>
                <c:pt idx="3">
                  <c:v>40633</c:v>
                </c:pt>
                <c:pt idx="4">
                  <c:v>40663</c:v>
                </c:pt>
                <c:pt idx="5">
                  <c:v>40694</c:v>
                </c:pt>
                <c:pt idx="6">
                  <c:v>40724</c:v>
                </c:pt>
                <c:pt idx="7">
                  <c:v>40755</c:v>
                </c:pt>
                <c:pt idx="8">
                  <c:v>40786</c:v>
                </c:pt>
                <c:pt idx="9">
                  <c:v>40816</c:v>
                </c:pt>
                <c:pt idx="10">
                  <c:v>40847</c:v>
                </c:pt>
                <c:pt idx="11">
                  <c:v>40877</c:v>
                </c:pt>
                <c:pt idx="12">
                  <c:v>40908</c:v>
                </c:pt>
                <c:pt idx="13">
                  <c:v>40939</c:v>
                </c:pt>
                <c:pt idx="14">
                  <c:v>40968</c:v>
                </c:pt>
                <c:pt idx="15">
                  <c:v>40999</c:v>
                </c:pt>
                <c:pt idx="16">
                  <c:v>41029</c:v>
                </c:pt>
                <c:pt idx="17">
                  <c:v>41060</c:v>
                </c:pt>
                <c:pt idx="18">
                  <c:v>41090</c:v>
                </c:pt>
                <c:pt idx="19">
                  <c:v>41121</c:v>
                </c:pt>
                <c:pt idx="20">
                  <c:v>41152</c:v>
                </c:pt>
                <c:pt idx="21">
                  <c:v>41182</c:v>
                </c:pt>
                <c:pt idx="22">
                  <c:v>41213</c:v>
                </c:pt>
                <c:pt idx="23">
                  <c:v>41243</c:v>
                </c:pt>
                <c:pt idx="24">
                  <c:v>41274</c:v>
                </c:pt>
                <c:pt idx="25">
                  <c:v>41305</c:v>
                </c:pt>
                <c:pt idx="26">
                  <c:v>41333</c:v>
                </c:pt>
                <c:pt idx="27">
                  <c:v>41364</c:v>
                </c:pt>
                <c:pt idx="28">
                  <c:v>41394</c:v>
                </c:pt>
                <c:pt idx="29">
                  <c:v>41425</c:v>
                </c:pt>
                <c:pt idx="30">
                  <c:v>41455</c:v>
                </c:pt>
                <c:pt idx="31">
                  <c:v>41486</c:v>
                </c:pt>
                <c:pt idx="32">
                  <c:v>41517</c:v>
                </c:pt>
                <c:pt idx="33">
                  <c:v>41547</c:v>
                </c:pt>
                <c:pt idx="34">
                  <c:v>41578</c:v>
                </c:pt>
                <c:pt idx="35">
                  <c:v>41608</c:v>
                </c:pt>
                <c:pt idx="36">
                  <c:v>41639</c:v>
                </c:pt>
                <c:pt idx="37">
                  <c:v>41670</c:v>
                </c:pt>
                <c:pt idx="38">
                  <c:v>41698</c:v>
                </c:pt>
                <c:pt idx="39">
                  <c:v>41729</c:v>
                </c:pt>
                <c:pt idx="40">
                  <c:v>41759</c:v>
                </c:pt>
                <c:pt idx="41">
                  <c:v>41790</c:v>
                </c:pt>
                <c:pt idx="42">
                  <c:v>41820</c:v>
                </c:pt>
                <c:pt idx="43">
                  <c:v>41851</c:v>
                </c:pt>
                <c:pt idx="44">
                  <c:v>41882</c:v>
                </c:pt>
                <c:pt idx="45">
                  <c:v>41912</c:v>
                </c:pt>
                <c:pt idx="46">
                  <c:v>41943</c:v>
                </c:pt>
                <c:pt idx="47">
                  <c:v>41973</c:v>
                </c:pt>
                <c:pt idx="48">
                  <c:v>42004</c:v>
                </c:pt>
                <c:pt idx="49">
                  <c:v>42035</c:v>
                </c:pt>
                <c:pt idx="50">
                  <c:v>42063</c:v>
                </c:pt>
                <c:pt idx="51">
                  <c:v>42094</c:v>
                </c:pt>
                <c:pt idx="52">
                  <c:v>42124</c:v>
                </c:pt>
                <c:pt idx="53">
                  <c:v>42155</c:v>
                </c:pt>
                <c:pt idx="54">
                  <c:v>42185</c:v>
                </c:pt>
                <c:pt idx="55">
                  <c:v>42216</c:v>
                </c:pt>
                <c:pt idx="56">
                  <c:v>42247</c:v>
                </c:pt>
                <c:pt idx="57">
                  <c:v>42277</c:v>
                </c:pt>
                <c:pt idx="58">
                  <c:v>42308</c:v>
                </c:pt>
                <c:pt idx="59">
                  <c:v>42338</c:v>
                </c:pt>
                <c:pt idx="60">
                  <c:v>42369</c:v>
                </c:pt>
                <c:pt idx="61">
                  <c:v>42400</c:v>
                </c:pt>
                <c:pt idx="62">
                  <c:v>42429</c:v>
                </c:pt>
                <c:pt idx="63">
                  <c:v>42460</c:v>
                </c:pt>
                <c:pt idx="64">
                  <c:v>42490</c:v>
                </c:pt>
                <c:pt idx="65">
                  <c:v>42521</c:v>
                </c:pt>
                <c:pt idx="66">
                  <c:v>42551</c:v>
                </c:pt>
                <c:pt idx="67">
                  <c:v>42582</c:v>
                </c:pt>
                <c:pt idx="68">
                  <c:v>42613</c:v>
                </c:pt>
                <c:pt idx="69">
                  <c:v>42643</c:v>
                </c:pt>
                <c:pt idx="70">
                  <c:v>42674</c:v>
                </c:pt>
                <c:pt idx="71">
                  <c:v>42704</c:v>
                </c:pt>
                <c:pt idx="72">
                  <c:v>42735</c:v>
                </c:pt>
                <c:pt idx="73">
                  <c:v>42766</c:v>
                </c:pt>
                <c:pt idx="74">
                  <c:v>42794</c:v>
                </c:pt>
                <c:pt idx="75">
                  <c:v>42825</c:v>
                </c:pt>
                <c:pt idx="76">
                  <c:v>42855</c:v>
                </c:pt>
                <c:pt idx="77">
                  <c:v>42886</c:v>
                </c:pt>
                <c:pt idx="78">
                  <c:v>42916</c:v>
                </c:pt>
                <c:pt idx="79">
                  <c:v>42947</c:v>
                </c:pt>
                <c:pt idx="80">
                  <c:v>42978</c:v>
                </c:pt>
                <c:pt idx="81">
                  <c:v>43008</c:v>
                </c:pt>
                <c:pt idx="82">
                  <c:v>43039</c:v>
                </c:pt>
                <c:pt idx="83">
                  <c:v>43069</c:v>
                </c:pt>
                <c:pt idx="84">
                  <c:v>43100</c:v>
                </c:pt>
                <c:pt idx="85">
                  <c:v>43131</c:v>
                </c:pt>
                <c:pt idx="86">
                  <c:v>43159</c:v>
                </c:pt>
                <c:pt idx="87">
                  <c:v>43190</c:v>
                </c:pt>
                <c:pt idx="88">
                  <c:v>43220</c:v>
                </c:pt>
                <c:pt idx="89">
                  <c:v>43251</c:v>
                </c:pt>
                <c:pt idx="90">
                  <c:v>43281</c:v>
                </c:pt>
                <c:pt idx="91">
                  <c:v>43312</c:v>
                </c:pt>
                <c:pt idx="92">
                  <c:v>43343</c:v>
                </c:pt>
                <c:pt idx="93">
                  <c:v>43373</c:v>
                </c:pt>
                <c:pt idx="94">
                  <c:v>43404</c:v>
                </c:pt>
                <c:pt idx="95">
                  <c:v>43434</c:v>
                </c:pt>
                <c:pt idx="96">
                  <c:v>43465</c:v>
                </c:pt>
              </c:numCache>
            </c:numRef>
          </c:cat>
          <c:val>
            <c:numRef>
              <c:f>'Milk Components'!$B$44:$B$140</c:f>
              <c:numCache>
                <c:formatCode>0.00</c:formatCode>
                <c:ptCount val="97"/>
                <c:pt idx="0">
                  <c:v>3.84</c:v>
                </c:pt>
                <c:pt idx="1">
                  <c:v>3.82</c:v>
                </c:pt>
                <c:pt idx="2">
                  <c:v>3.78</c:v>
                </c:pt>
                <c:pt idx="3">
                  <c:v>3.72</c:v>
                </c:pt>
                <c:pt idx="4">
                  <c:v>3.67</c:v>
                </c:pt>
                <c:pt idx="5">
                  <c:v>3.63</c:v>
                </c:pt>
                <c:pt idx="6">
                  <c:v>3.6</c:v>
                </c:pt>
                <c:pt idx="7">
                  <c:v>3.63</c:v>
                </c:pt>
                <c:pt idx="8">
                  <c:v>3.69</c:v>
                </c:pt>
                <c:pt idx="9">
                  <c:v>3.8</c:v>
                </c:pt>
                <c:pt idx="10">
                  <c:v>3.87</c:v>
                </c:pt>
                <c:pt idx="11">
                  <c:v>3.89</c:v>
                </c:pt>
                <c:pt idx="12">
                  <c:v>3.89</c:v>
                </c:pt>
                <c:pt idx="13">
                  <c:v>3.84</c:v>
                </c:pt>
                <c:pt idx="14">
                  <c:v>3.8</c:v>
                </c:pt>
                <c:pt idx="15">
                  <c:v>3.76</c:v>
                </c:pt>
                <c:pt idx="16">
                  <c:v>3.72</c:v>
                </c:pt>
                <c:pt idx="17">
                  <c:v>3.68</c:v>
                </c:pt>
                <c:pt idx="18">
                  <c:v>3.65</c:v>
                </c:pt>
                <c:pt idx="19">
                  <c:v>3.66</c:v>
                </c:pt>
                <c:pt idx="20">
                  <c:v>3.74</c:v>
                </c:pt>
                <c:pt idx="21">
                  <c:v>3.84</c:v>
                </c:pt>
                <c:pt idx="22">
                  <c:v>3.88</c:v>
                </c:pt>
                <c:pt idx="23">
                  <c:v>3.95</c:v>
                </c:pt>
                <c:pt idx="24">
                  <c:v>3.95</c:v>
                </c:pt>
                <c:pt idx="25">
                  <c:v>3.89</c:v>
                </c:pt>
                <c:pt idx="26">
                  <c:v>3.86</c:v>
                </c:pt>
                <c:pt idx="27">
                  <c:v>3.82</c:v>
                </c:pt>
                <c:pt idx="28">
                  <c:v>3.78</c:v>
                </c:pt>
                <c:pt idx="29">
                  <c:v>3.72</c:v>
                </c:pt>
                <c:pt idx="30">
                  <c:v>3.7</c:v>
                </c:pt>
                <c:pt idx="31">
                  <c:v>3.73</c:v>
                </c:pt>
                <c:pt idx="32">
                  <c:v>3.81</c:v>
                </c:pt>
                <c:pt idx="33">
                  <c:v>3.89</c:v>
                </c:pt>
                <c:pt idx="34">
                  <c:v>3.97</c:v>
                </c:pt>
                <c:pt idx="35">
                  <c:v>3.99</c:v>
                </c:pt>
                <c:pt idx="36">
                  <c:v>4</c:v>
                </c:pt>
                <c:pt idx="37">
                  <c:v>3.96</c:v>
                </c:pt>
                <c:pt idx="38">
                  <c:v>3.93</c:v>
                </c:pt>
                <c:pt idx="39">
                  <c:v>3.87</c:v>
                </c:pt>
                <c:pt idx="40">
                  <c:v>3.83</c:v>
                </c:pt>
                <c:pt idx="41">
                  <c:v>3.76</c:v>
                </c:pt>
                <c:pt idx="42">
                  <c:v>3.74</c:v>
                </c:pt>
                <c:pt idx="43">
                  <c:v>3.76</c:v>
                </c:pt>
                <c:pt idx="44">
                  <c:v>3.84</c:v>
                </c:pt>
                <c:pt idx="45">
                  <c:v>3.98</c:v>
                </c:pt>
                <c:pt idx="46">
                  <c:v>4.05</c:v>
                </c:pt>
                <c:pt idx="47">
                  <c:v>4.05</c:v>
                </c:pt>
                <c:pt idx="48">
                  <c:v>4</c:v>
                </c:pt>
                <c:pt idx="49">
                  <c:v>4</c:v>
                </c:pt>
                <c:pt idx="50">
                  <c:v>3.98</c:v>
                </c:pt>
                <c:pt idx="51">
                  <c:v>3.88</c:v>
                </c:pt>
                <c:pt idx="52">
                  <c:v>3.83</c:v>
                </c:pt>
                <c:pt idx="53">
                  <c:v>3.8</c:v>
                </c:pt>
                <c:pt idx="54">
                  <c:v>3.74</c:v>
                </c:pt>
                <c:pt idx="55">
                  <c:v>3.76</c:v>
                </c:pt>
                <c:pt idx="56">
                  <c:v>3.83</c:v>
                </c:pt>
                <c:pt idx="57">
                  <c:v>3.95</c:v>
                </c:pt>
                <c:pt idx="58">
                  <c:v>4.04</c:v>
                </c:pt>
                <c:pt idx="59">
                  <c:v>4.0199999999999996</c:v>
                </c:pt>
                <c:pt idx="60">
                  <c:v>4</c:v>
                </c:pt>
                <c:pt idx="61">
                  <c:v>3.98</c:v>
                </c:pt>
                <c:pt idx="62">
                  <c:v>3.94</c:v>
                </c:pt>
                <c:pt idx="63">
                  <c:v>3.92</c:v>
                </c:pt>
                <c:pt idx="64">
                  <c:v>3.86</c:v>
                </c:pt>
                <c:pt idx="65">
                  <c:v>3.79</c:v>
                </c:pt>
                <c:pt idx="66">
                  <c:v>3.76</c:v>
                </c:pt>
                <c:pt idx="67">
                  <c:v>3.78</c:v>
                </c:pt>
                <c:pt idx="68">
                  <c:v>3.87</c:v>
                </c:pt>
                <c:pt idx="69">
                  <c:v>3.97</c:v>
                </c:pt>
                <c:pt idx="70">
                  <c:v>4.05</c:v>
                </c:pt>
                <c:pt idx="71">
                  <c:v>4.09</c:v>
                </c:pt>
                <c:pt idx="72">
                  <c:v>4.0599999999999996</c:v>
                </c:pt>
                <c:pt idx="73">
                  <c:v>4.07</c:v>
                </c:pt>
                <c:pt idx="74">
                  <c:v>4.01</c:v>
                </c:pt>
                <c:pt idx="75">
                  <c:v>3.94</c:v>
                </c:pt>
                <c:pt idx="76">
                  <c:v>3.9</c:v>
                </c:pt>
                <c:pt idx="77">
                  <c:v>3.84</c:v>
                </c:pt>
                <c:pt idx="78">
                  <c:v>3.82</c:v>
                </c:pt>
                <c:pt idx="79">
                  <c:v>3.85</c:v>
                </c:pt>
                <c:pt idx="80">
                  <c:v>3.91</c:v>
                </c:pt>
                <c:pt idx="81">
                  <c:v>4</c:v>
                </c:pt>
                <c:pt idx="82">
                  <c:v>4.12</c:v>
                </c:pt>
                <c:pt idx="83">
                  <c:v>4.17</c:v>
                </c:pt>
                <c:pt idx="84">
                  <c:v>4.18</c:v>
                </c:pt>
                <c:pt idx="85">
                  <c:v>4.16</c:v>
                </c:pt>
                <c:pt idx="86">
                  <c:v>4.0999999999999996</c:v>
                </c:pt>
                <c:pt idx="87">
                  <c:v>4.04</c:v>
                </c:pt>
                <c:pt idx="88">
                  <c:v>3.96</c:v>
                </c:pt>
                <c:pt idx="89">
                  <c:v>3.91</c:v>
                </c:pt>
                <c:pt idx="90">
                  <c:v>3.89</c:v>
                </c:pt>
                <c:pt idx="91">
                  <c:v>3.9</c:v>
                </c:pt>
                <c:pt idx="92">
                  <c:v>3.98</c:v>
                </c:pt>
                <c:pt idx="93">
                  <c:v>4.1100000000000003</c:v>
                </c:pt>
                <c:pt idx="94">
                  <c:v>4.1900000000000004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08F-9E46-9712-E2E4EBF098B8}"/>
            </c:ext>
          </c:extLst>
        </c:ser>
        <c:ser>
          <c:idx val="1"/>
          <c:order val="1"/>
          <c:tx>
            <c:strRef>
              <c:f>'Milk Components'!$C$43</c:f>
              <c:strCache>
                <c:ptCount val="1"/>
                <c:pt idx="0">
                  <c:v>Protein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'Milk Components'!$A$44:$A$140</c:f>
              <c:numCache>
                <c:formatCode>mmm\-yy</c:formatCode>
                <c:ptCount val="97"/>
                <c:pt idx="0">
                  <c:v>40543</c:v>
                </c:pt>
                <c:pt idx="1">
                  <c:v>40574</c:v>
                </c:pt>
                <c:pt idx="2">
                  <c:v>40602</c:v>
                </c:pt>
                <c:pt idx="3">
                  <c:v>40633</c:v>
                </c:pt>
                <c:pt idx="4">
                  <c:v>40663</c:v>
                </c:pt>
                <c:pt idx="5">
                  <c:v>40694</c:v>
                </c:pt>
                <c:pt idx="6">
                  <c:v>40724</c:v>
                </c:pt>
                <c:pt idx="7">
                  <c:v>40755</c:v>
                </c:pt>
                <c:pt idx="8">
                  <c:v>40786</c:v>
                </c:pt>
                <c:pt idx="9">
                  <c:v>40816</c:v>
                </c:pt>
                <c:pt idx="10">
                  <c:v>40847</c:v>
                </c:pt>
                <c:pt idx="11">
                  <c:v>40877</c:v>
                </c:pt>
                <c:pt idx="12">
                  <c:v>40908</c:v>
                </c:pt>
                <c:pt idx="13">
                  <c:v>40939</c:v>
                </c:pt>
                <c:pt idx="14">
                  <c:v>40968</c:v>
                </c:pt>
                <c:pt idx="15">
                  <c:v>40999</c:v>
                </c:pt>
                <c:pt idx="16">
                  <c:v>41029</c:v>
                </c:pt>
                <c:pt idx="17">
                  <c:v>41060</c:v>
                </c:pt>
                <c:pt idx="18">
                  <c:v>41090</c:v>
                </c:pt>
                <c:pt idx="19">
                  <c:v>41121</c:v>
                </c:pt>
                <c:pt idx="20">
                  <c:v>41152</c:v>
                </c:pt>
                <c:pt idx="21">
                  <c:v>41182</c:v>
                </c:pt>
                <c:pt idx="22">
                  <c:v>41213</c:v>
                </c:pt>
                <c:pt idx="23">
                  <c:v>41243</c:v>
                </c:pt>
                <c:pt idx="24">
                  <c:v>41274</c:v>
                </c:pt>
                <c:pt idx="25">
                  <c:v>41305</c:v>
                </c:pt>
                <c:pt idx="26">
                  <c:v>41333</c:v>
                </c:pt>
                <c:pt idx="27">
                  <c:v>41364</c:v>
                </c:pt>
                <c:pt idx="28">
                  <c:v>41394</c:v>
                </c:pt>
                <c:pt idx="29">
                  <c:v>41425</c:v>
                </c:pt>
                <c:pt idx="30">
                  <c:v>41455</c:v>
                </c:pt>
                <c:pt idx="31">
                  <c:v>41486</c:v>
                </c:pt>
                <c:pt idx="32">
                  <c:v>41517</c:v>
                </c:pt>
                <c:pt idx="33">
                  <c:v>41547</c:v>
                </c:pt>
                <c:pt idx="34">
                  <c:v>41578</c:v>
                </c:pt>
                <c:pt idx="35">
                  <c:v>41608</c:v>
                </c:pt>
                <c:pt idx="36">
                  <c:v>41639</c:v>
                </c:pt>
                <c:pt idx="37">
                  <c:v>41670</c:v>
                </c:pt>
                <c:pt idx="38">
                  <c:v>41698</c:v>
                </c:pt>
                <c:pt idx="39">
                  <c:v>41729</c:v>
                </c:pt>
                <c:pt idx="40">
                  <c:v>41759</c:v>
                </c:pt>
                <c:pt idx="41">
                  <c:v>41790</c:v>
                </c:pt>
                <c:pt idx="42">
                  <c:v>41820</c:v>
                </c:pt>
                <c:pt idx="43">
                  <c:v>41851</c:v>
                </c:pt>
                <c:pt idx="44">
                  <c:v>41882</c:v>
                </c:pt>
                <c:pt idx="45">
                  <c:v>41912</c:v>
                </c:pt>
                <c:pt idx="46">
                  <c:v>41943</c:v>
                </c:pt>
                <c:pt idx="47">
                  <c:v>41973</c:v>
                </c:pt>
                <c:pt idx="48">
                  <c:v>42004</c:v>
                </c:pt>
                <c:pt idx="49">
                  <c:v>42035</c:v>
                </c:pt>
                <c:pt idx="50">
                  <c:v>42063</c:v>
                </c:pt>
                <c:pt idx="51">
                  <c:v>42094</c:v>
                </c:pt>
                <c:pt idx="52">
                  <c:v>42124</c:v>
                </c:pt>
                <c:pt idx="53">
                  <c:v>42155</c:v>
                </c:pt>
                <c:pt idx="54">
                  <c:v>42185</c:v>
                </c:pt>
                <c:pt idx="55">
                  <c:v>42216</c:v>
                </c:pt>
                <c:pt idx="56">
                  <c:v>42247</c:v>
                </c:pt>
                <c:pt idx="57">
                  <c:v>42277</c:v>
                </c:pt>
                <c:pt idx="58">
                  <c:v>42308</c:v>
                </c:pt>
                <c:pt idx="59">
                  <c:v>42338</c:v>
                </c:pt>
                <c:pt idx="60">
                  <c:v>42369</c:v>
                </c:pt>
                <c:pt idx="61">
                  <c:v>42400</c:v>
                </c:pt>
                <c:pt idx="62">
                  <c:v>42429</c:v>
                </c:pt>
                <c:pt idx="63">
                  <c:v>42460</c:v>
                </c:pt>
                <c:pt idx="64">
                  <c:v>42490</c:v>
                </c:pt>
                <c:pt idx="65">
                  <c:v>42521</c:v>
                </c:pt>
                <c:pt idx="66">
                  <c:v>42551</c:v>
                </c:pt>
                <c:pt idx="67">
                  <c:v>42582</c:v>
                </c:pt>
                <c:pt idx="68">
                  <c:v>42613</c:v>
                </c:pt>
                <c:pt idx="69">
                  <c:v>42643</c:v>
                </c:pt>
                <c:pt idx="70">
                  <c:v>42674</c:v>
                </c:pt>
                <c:pt idx="71">
                  <c:v>42704</c:v>
                </c:pt>
                <c:pt idx="72">
                  <c:v>42735</c:v>
                </c:pt>
                <c:pt idx="73">
                  <c:v>42766</c:v>
                </c:pt>
                <c:pt idx="74">
                  <c:v>42794</c:v>
                </c:pt>
                <c:pt idx="75">
                  <c:v>42825</c:v>
                </c:pt>
                <c:pt idx="76">
                  <c:v>42855</c:v>
                </c:pt>
                <c:pt idx="77">
                  <c:v>42886</c:v>
                </c:pt>
                <c:pt idx="78">
                  <c:v>42916</c:v>
                </c:pt>
                <c:pt idx="79">
                  <c:v>42947</c:v>
                </c:pt>
                <c:pt idx="80">
                  <c:v>42978</c:v>
                </c:pt>
                <c:pt idx="81">
                  <c:v>43008</c:v>
                </c:pt>
                <c:pt idx="82">
                  <c:v>43039</c:v>
                </c:pt>
                <c:pt idx="83">
                  <c:v>43069</c:v>
                </c:pt>
                <c:pt idx="84">
                  <c:v>43100</c:v>
                </c:pt>
                <c:pt idx="85">
                  <c:v>43131</c:v>
                </c:pt>
                <c:pt idx="86">
                  <c:v>43159</c:v>
                </c:pt>
                <c:pt idx="87">
                  <c:v>43190</c:v>
                </c:pt>
                <c:pt idx="88">
                  <c:v>43220</c:v>
                </c:pt>
                <c:pt idx="89">
                  <c:v>43251</c:v>
                </c:pt>
                <c:pt idx="90">
                  <c:v>43281</c:v>
                </c:pt>
                <c:pt idx="91">
                  <c:v>43312</c:v>
                </c:pt>
                <c:pt idx="92">
                  <c:v>43343</c:v>
                </c:pt>
                <c:pt idx="93">
                  <c:v>43373</c:v>
                </c:pt>
                <c:pt idx="94">
                  <c:v>43404</c:v>
                </c:pt>
                <c:pt idx="95">
                  <c:v>43434</c:v>
                </c:pt>
                <c:pt idx="96">
                  <c:v>43465</c:v>
                </c:pt>
              </c:numCache>
            </c:numRef>
          </c:cat>
          <c:val>
            <c:numRef>
              <c:f>'Milk Components'!$C$44:$C$140</c:f>
              <c:numCache>
                <c:formatCode>0.00</c:formatCode>
                <c:ptCount val="97"/>
                <c:pt idx="0">
                  <c:v>3.17</c:v>
                </c:pt>
                <c:pt idx="1">
                  <c:v>3.16</c:v>
                </c:pt>
                <c:pt idx="2">
                  <c:v>3.13</c:v>
                </c:pt>
                <c:pt idx="3">
                  <c:v>3.09</c:v>
                </c:pt>
                <c:pt idx="4">
                  <c:v>3.05</c:v>
                </c:pt>
                <c:pt idx="5">
                  <c:v>3.01</c:v>
                </c:pt>
                <c:pt idx="6">
                  <c:v>2.99</c:v>
                </c:pt>
                <c:pt idx="7">
                  <c:v>3.02</c:v>
                </c:pt>
                <c:pt idx="8">
                  <c:v>3.07</c:v>
                </c:pt>
                <c:pt idx="9">
                  <c:v>3.18</c:v>
                </c:pt>
                <c:pt idx="10">
                  <c:v>3.21</c:v>
                </c:pt>
                <c:pt idx="11">
                  <c:v>3.2</c:v>
                </c:pt>
                <c:pt idx="12">
                  <c:v>3.2</c:v>
                </c:pt>
                <c:pt idx="13">
                  <c:v>3.17</c:v>
                </c:pt>
                <c:pt idx="14">
                  <c:v>3.13</c:v>
                </c:pt>
                <c:pt idx="15">
                  <c:v>3.12</c:v>
                </c:pt>
                <c:pt idx="16">
                  <c:v>3.09</c:v>
                </c:pt>
                <c:pt idx="17">
                  <c:v>3.04</c:v>
                </c:pt>
                <c:pt idx="18">
                  <c:v>3.01</c:v>
                </c:pt>
                <c:pt idx="19">
                  <c:v>3.01</c:v>
                </c:pt>
                <c:pt idx="20">
                  <c:v>3.09</c:v>
                </c:pt>
                <c:pt idx="21">
                  <c:v>3.18</c:v>
                </c:pt>
                <c:pt idx="22">
                  <c:v>3.2</c:v>
                </c:pt>
                <c:pt idx="23">
                  <c:v>3.23</c:v>
                </c:pt>
                <c:pt idx="24">
                  <c:v>3.2</c:v>
                </c:pt>
                <c:pt idx="25">
                  <c:v>3.17</c:v>
                </c:pt>
                <c:pt idx="26">
                  <c:v>3.16</c:v>
                </c:pt>
                <c:pt idx="27">
                  <c:v>3.13</c:v>
                </c:pt>
                <c:pt idx="28">
                  <c:v>3.1</c:v>
                </c:pt>
                <c:pt idx="29">
                  <c:v>3.06</c:v>
                </c:pt>
                <c:pt idx="30">
                  <c:v>3.05</c:v>
                </c:pt>
                <c:pt idx="31">
                  <c:v>3.08</c:v>
                </c:pt>
                <c:pt idx="32">
                  <c:v>3.13</c:v>
                </c:pt>
                <c:pt idx="33">
                  <c:v>3.17</c:v>
                </c:pt>
                <c:pt idx="34">
                  <c:v>3.23</c:v>
                </c:pt>
                <c:pt idx="35">
                  <c:v>3.23</c:v>
                </c:pt>
                <c:pt idx="36">
                  <c:v>3.23</c:v>
                </c:pt>
                <c:pt idx="37">
                  <c:v>3.19</c:v>
                </c:pt>
                <c:pt idx="38">
                  <c:v>3.16</c:v>
                </c:pt>
                <c:pt idx="39">
                  <c:v>3.15</c:v>
                </c:pt>
                <c:pt idx="40">
                  <c:v>3.08</c:v>
                </c:pt>
                <c:pt idx="41">
                  <c:v>3.04</c:v>
                </c:pt>
                <c:pt idx="42">
                  <c:v>3.02</c:v>
                </c:pt>
                <c:pt idx="43">
                  <c:v>3.05</c:v>
                </c:pt>
                <c:pt idx="44">
                  <c:v>3.11</c:v>
                </c:pt>
                <c:pt idx="45">
                  <c:v>3.22</c:v>
                </c:pt>
                <c:pt idx="46">
                  <c:v>3.28</c:v>
                </c:pt>
                <c:pt idx="47">
                  <c:v>3.25</c:v>
                </c:pt>
                <c:pt idx="48">
                  <c:v>3.23</c:v>
                </c:pt>
                <c:pt idx="49">
                  <c:v>3.23</c:v>
                </c:pt>
                <c:pt idx="50">
                  <c:v>3.22</c:v>
                </c:pt>
                <c:pt idx="51">
                  <c:v>3.16</c:v>
                </c:pt>
                <c:pt idx="52">
                  <c:v>3.13</c:v>
                </c:pt>
                <c:pt idx="53">
                  <c:v>3.09</c:v>
                </c:pt>
                <c:pt idx="54">
                  <c:v>3.03</c:v>
                </c:pt>
                <c:pt idx="55">
                  <c:v>3.07</c:v>
                </c:pt>
                <c:pt idx="56">
                  <c:v>3.13</c:v>
                </c:pt>
                <c:pt idx="57">
                  <c:v>3.22</c:v>
                </c:pt>
                <c:pt idx="58">
                  <c:v>3.27</c:v>
                </c:pt>
                <c:pt idx="59">
                  <c:v>3.24</c:v>
                </c:pt>
                <c:pt idx="60">
                  <c:v>3.22</c:v>
                </c:pt>
                <c:pt idx="61">
                  <c:v>3.2</c:v>
                </c:pt>
                <c:pt idx="62">
                  <c:v>3.18</c:v>
                </c:pt>
                <c:pt idx="63">
                  <c:v>3.17</c:v>
                </c:pt>
                <c:pt idx="64">
                  <c:v>3.13</c:v>
                </c:pt>
                <c:pt idx="65">
                  <c:v>3.08</c:v>
                </c:pt>
                <c:pt idx="66">
                  <c:v>3.06</c:v>
                </c:pt>
                <c:pt idx="67">
                  <c:v>3.08</c:v>
                </c:pt>
                <c:pt idx="68">
                  <c:v>3.16</c:v>
                </c:pt>
                <c:pt idx="69">
                  <c:v>3.24</c:v>
                </c:pt>
                <c:pt idx="70">
                  <c:v>3.28</c:v>
                </c:pt>
                <c:pt idx="71">
                  <c:v>3.29</c:v>
                </c:pt>
                <c:pt idx="72">
                  <c:v>3.26</c:v>
                </c:pt>
                <c:pt idx="73">
                  <c:v>3.26</c:v>
                </c:pt>
                <c:pt idx="74">
                  <c:v>3.23</c:v>
                </c:pt>
                <c:pt idx="75">
                  <c:v>3.2</c:v>
                </c:pt>
                <c:pt idx="76">
                  <c:v>3.18</c:v>
                </c:pt>
                <c:pt idx="77">
                  <c:v>3.12</c:v>
                </c:pt>
                <c:pt idx="78">
                  <c:v>3.1</c:v>
                </c:pt>
                <c:pt idx="79">
                  <c:v>3.13</c:v>
                </c:pt>
                <c:pt idx="80">
                  <c:v>3.18</c:v>
                </c:pt>
                <c:pt idx="81">
                  <c:v>3.26</c:v>
                </c:pt>
                <c:pt idx="82">
                  <c:v>3.33</c:v>
                </c:pt>
                <c:pt idx="83">
                  <c:v>3.34</c:v>
                </c:pt>
                <c:pt idx="84">
                  <c:v>3.33</c:v>
                </c:pt>
                <c:pt idx="85">
                  <c:v>3.31</c:v>
                </c:pt>
                <c:pt idx="86">
                  <c:v>3.28</c:v>
                </c:pt>
                <c:pt idx="87">
                  <c:v>3.25</c:v>
                </c:pt>
                <c:pt idx="88">
                  <c:v>3.19</c:v>
                </c:pt>
                <c:pt idx="89">
                  <c:v>3.15</c:v>
                </c:pt>
                <c:pt idx="90">
                  <c:v>3.12</c:v>
                </c:pt>
                <c:pt idx="91">
                  <c:v>3.14</c:v>
                </c:pt>
                <c:pt idx="92">
                  <c:v>3.21</c:v>
                </c:pt>
                <c:pt idx="93">
                  <c:v>3.3</c:v>
                </c:pt>
                <c:pt idx="94">
                  <c:v>3.36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08F-9E46-9712-E2E4EBF09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363808"/>
        <c:axId val="1001425024"/>
      </c:lineChart>
      <c:dateAx>
        <c:axId val="1002363808"/>
        <c:scaling>
          <c:orientation val="minMax"/>
        </c:scaling>
        <c:delete val="0"/>
        <c:axPos val="b"/>
        <c:numFmt formatCode="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425024"/>
        <c:crosses val="autoZero"/>
        <c:auto val="1"/>
        <c:lblOffset val="100"/>
        <c:baseTimeUnit val="months"/>
        <c:majorUnit val="12"/>
        <c:majorTimeUnit val="months"/>
        <c:minorUnit val="12"/>
        <c:minorTimeUnit val="months"/>
      </c:dateAx>
      <c:valAx>
        <c:axId val="1001425024"/>
        <c:scaling>
          <c:orientation val="minMax"/>
          <c:max val="4.2"/>
          <c:min val="2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363808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79430371002042"/>
          <c:y val="0.4915693268112859"/>
          <c:w val="0.19665585726745047"/>
          <c:h val="0.11356594555916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/>
              <a:t>12 Month Rolling Average Trade as a Percent of Solids Produced</a:t>
            </a:r>
          </a:p>
        </c:rich>
      </c:tx>
      <c:layout>
        <c:manualLayout>
          <c:xMode val="edge"/>
          <c:yMode val="edge"/>
          <c:x val="0.17021296376385636"/>
          <c:y val="2.301255135355025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Exports!$J$1</c:f>
              <c:strCache>
                <c:ptCount val="1"/>
                <c:pt idx="0">
                  <c:v>Exports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Exports!$A$62:$A$338</c:f>
              <c:numCache>
                <c:formatCode>mmm\-yy</c:formatCode>
                <c:ptCount val="277"/>
                <c:pt idx="0">
                  <c:v>35064</c:v>
                </c:pt>
                <c:pt idx="1">
                  <c:v>35095</c:v>
                </c:pt>
                <c:pt idx="2">
                  <c:v>35124</c:v>
                </c:pt>
                <c:pt idx="3">
                  <c:v>35155</c:v>
                </c:pt>
                <c:pt idx="4">
                  <c:v>35185</c:v>
                </c:pt>
                <c:pt idx="5">
                  <c:v>35216</c:v>
                </c:pt>
                <c:pt idx="6">
                  <c:v>35246</c:v>
                </c:pt>
                <c:pt idx="7">
                  <c:v>35277</c:v>
                </c:pt>
                <c:pt idx="8">
                  <c:v>35308</c:v>
                </c:pt>
                <c:pt idx="9">
                  <c:v>35338</c:v>
                </c:pt>
                <c:pt idx="10">
                  <c:v>35369</c:v>
                </c:pt>
                <c:pt idx="11">
                  <c:v>35399</c:v>
                </c:pt>
                <c:pt idx="12">
                  <c:v>35430</c:v>
                </c:pt>
                <c:pt idx="13">
                  <c:v>35461</c:v>
                </c:pt>
                <c:pt idx="14">
                  <c:v>35489</c:v>
                </c:pt>
                <c:pt idx="15">
                  <c:v>35520</c:v>
                </c:pt>
                <c:pt idx="16">
                  <c:v>35550</c:v>
                </c:pt>
                <c:pt idx="17">
                  <c:v>35581</c:v>
                </c:pt>
                <c:pt idx="18">
                  <c:v>35611</c:v>
                </c:pt>
                <c:pt idx="19">
                  <c:v>35642</c:v>
                </c:pt>
                <c:pt idx="20">
                  <c:v>35673</c:v>
                </c:pt>
                <c:pt idx="21">
                  <c:v>35703</c:v>
                </c:pt>
                <c:pt idx="22">
                  <c:v>35734</c:v>
                </c:pt>
                <c:pt idx="23">
                  <c:v>35764</c:v>
                </c:pt>
                <c:pt idx="24">
                  <c:v>35795</c:v>
                </c:pt>
                <c:pt idx="25">
                  <c:v>35826</c:v>
                </c:pt>
                <c:pt idx="26">
                  <c:v>35854</c:v>
                </c:pt>
                <c:pt idx="27">
                  <c:v>35885</c:v>
                </c:pt>
                <c:pt idx="28">
                  <c:v>35915</c:v>
                </c:pt>
                <c:pt idx="29">
                  <c:v>35946</c:v>
                </c:pt>
                <c:pt idx="30">
                  <c:v>35976</c:v>
                </c:pt>
                <c:pt idx="31">
                  <c:v>36007</c:v>
                </c:pt>
                <c:pt idx="32">
                  <c:v>36038</c:v>
                </c:pt>
                <c:pt idx="33">
                  <c:v>36068</c:v>
                </c:pt>
                <c:pt idx="34">
                  <c:v>36099</c:v>
                </c:pt>
                <c:pt idx="35">
                  <c:v>36129</c:v>
                </c:pt>
                <c:pt idx="36">
                  <c:v>36160</c:v>
                </c:pt>
                <c:pt idx="37">
                  <c:v>36191</c:v>
                </c:pt>
                <c:pt idx="38">
                  <c:v>36219</c:v>
                </c:pt>
                <c:pt idx="39">
                  <c:v>36250</c:v>
                </c:pt>
                <c:pt idx="40">
                  <c:v>36280</c:v>
                </c:pt>
                <c:pt idx="41">
                  <c:v>36311</c:v>
                </c:pt>
                <c:pt idx="42">
                  <c:v>36341</c:v>
                </c:pt>
                <c:pt idx="43">
                  <c:v>36372</c:v>
                </c:pt>
                <c:pt idx="44">
                  <c:v>36403</c:v>
                </c:pt>
                <c:pt idx="45">
                  <c:v>36433</c:v>
                </c:pt>
                <c:pt idx="46">
                  <c:v>36464</c:v>
                </c:pt>
                <c:pt idx="47">
                  <c:v>36494</c:v>
                </c:pt>
                <c:pt idx="48">
                  <c:v>36525</c:v>
                </c:pt>
                <c:pt idx="49">
                  <c:v>36556</c:v>
                </c:pt>
                <c:pt idx="50">
                  <c:v>36585</c:v>
                </c:pt>
                <c:pt idx="51">
                  <c:v>36616</c:v>
                </c:pt>
                <c:pt idx="52">
                  <c:v>36646</c:v>
                </c:pt>
                <c:pt idx="53">
                  <c:v>36677</c:v>
                </c:pt>
                <c:pt idx="54">
                  <c:v>36707</c:v>
                </c:pt>
                <c:pt idx="55">
                  <c:v>36738</c:v>
                </c:pt>
                <c:pt idx="56">
                  <c:v>36769</c:v>
                </c:pt>
                <c:pt idx="57">
                  <c:v>36799</c:v>
                </c:pt>
                <c:pt idx="58">
                  <c:v>36830</c:v>
                </c:pt>
                <c:pt idx="59">
                  <c:v>36860</c:v>
                </c:pt>
                <c:pt idx="60">
                  <c:v>36891</c:v>
                </c:pt>
                <c:pt idx="61">
                  <c:v>36922</c:v>
                </c:pt>
                <c:pt idx="62">
                  <c:v>36950</c:v>
                </c:pt>
                <c:pt idx="63">
                  <c:v>36981</c:v>
                </c:pt>
                <c:pt idx="64">
                  <c:v>37011</c:v>
                </c:pt>
                <c:pt idx="65">
                  <c:v>37042</c:v>
                </c:pt>
                <c:pt idx="66">
                  <c:v>37072</c:v>
                </c:pt>
                <c:pt idx="67">
                  <c:v>37103</c:v>
                </c:pt>
                <c:pt idx="68">
                  <c:v>37134</c:v>
                </c:pt>
                <c:pt idx="69">
                  <c:v>37164</c:v>
                </c:pt>
                <c:pt idx="70">
                  <c:v>37195</c:v>
                </c:pt>
                <c:pt idx="71">
                  <c:v>37225</c:v>
                </c:pt>
                <c:pt idx="72">
                  <c:v>37256</c:v>
                </c:pt>
                <c:pt idx="73">
                  <c:v>37287</c:v>
                </c:pt>
                <c:pt idx="74">
                  <c:v>37315</c:v>
                </c:pt>
                <c:pt idx="75">
                  <c:v>37346</c:v>
                </c:pt>
                <c:pt idx="76">
                  <c:v>37376</c:v>
                </c:pt>
                <c:pt idx="77">
                  <c:v>37407</c:v>
                </c:pt>
                <c:pt idx="78">
                  <c:v>37437</c:v>
                </c:pt>
                <c:pt idx="79">
                  <c:v>37468</c:v>
                </c:pt>
                <c:pt idx="80">
                  <c:v>37499</c:v>
                </c:pt>
                <c:pt idx="81">
                  <c:v>37529</c:v>
                </c:pt>
                <c:pt idx="82">
                  <c:v>37560</c:v>
                </c:pt>
                <c:pt idx="83">
                  <c:v>37590</c:v>
                </c:pt>
                <c:pt idx="84">
                  <c:v>37621</c:v>
                </c:pt>
                <c:pt idx="85">
                  <c:v>37652</c:v>
                </c:pt>
                <c:pt idx="86">
                  <c:v>37680</c:v>
                </c:pt>
                <c:pt idx="87">
                  <c:v>37711</c:v>
                </c:pt>
                <c:pt idx="88">
                  <c:v>37741</c:v>
                </c:pt>
                <c:pt idx="89">
                  <c:v>37772</c:v>
                </c:pt>
                <c:pt idx="90">
                  <c:v>37802</c:v>
                </c:pt>
                <c:pt idx="91">
                  <c:v>37833</c:v>
                </c:pt>
                <c:pt idx="92">
                  <c:v>37864</c:v>
                </c:pt>
                <c:pt idx="93">
                  <c:v>37894</c:v>
                </c:pt>
                <c:pt idx="94">
                  <c:v>37925</c:v>
                </c:pt>
                <c:pt idx="95">
                  <c:v>37955</c:v>
                </c:pt>
                <c:pt idx="96">
                  <c:v>37986</c:v>
                </c:pt>
                <c:pt idx="97">
                  <c:v>38017</c:v>
                </c:pt>
                <c:pt idx="98">
                  <c:v>38046</c:v>
                </c:pt>
                <c:pt idx="99">
                  <c:v>38077</c:v>
                </c:pt>
                <c:pt idx="100">
                  <c:v>38107</c:v>
                </c:pt>
                <c:pt idx="101">
                  <c:v>38138</c:v>
                </c:pt>
                <c:pt idx="102">
                  <c:v>38168</c:v>
                </c:pt>
                <c:pt idx="103">
                  <c:v>38199</c:v>
                </c:pt>
                <c:pt idx="104">
                  <c:v>38230</c:v>
                </c:pt>
                <c:pt idx="105">
                  <c:v>38260</c:v>
                </c:pt>
                <c:pt idx="106">
                  <c:v>38291</c:v>
                </c:pt>
                <c:pt idx="107">
                  <c:v>38321</c:v>
                </c:pt>
                <c:pt idx="108">
                  <c:v>38352</c:v>
                </c:pt>
                <c:pt idx="109">
                  <c:v>38383</c:v>
                </c:pt>
                <c:pt idx="110">
                  <c:v>38411</c:v>
                </c:pt>
                <c:pt idx="111">
                  <c:v>38442</c:v>
                </c:pt>
                <c:pt idx="112">
                  <c:v>38472</c:v>
                </c:pt>
                <c:pt idx="113">
                  <c:v>38503</c:v>
                </c:pt>
                <c:pt idx="114">
                  <c:v>38533</c:v>
                </c:pt>
                <c:pt idx="115">
                  <c:v>38564</c:v>
                </c:pt>
                <c:pt idx="116">
                  <c:v>38595</c:v>
                </c:pt>
                <c:pt idx="117">
                  <c:v>38625</c:v>
                </c:pt>
                <c:pt idx="118">
                  <c:v>38656</c:v>
                </c:pt>
                <c:pt idx="119">
                  <c:v>38686</c:v>
                </c:pt>
                <c:pt idx="120">
                  <c:v>38717</c:v>
                </c:pt>
                <c:pt idx="121">
                  <c:v>38748</c:v>
                </c:pt>
                <c:pt idx="122">
                  <c:v>38776</c:v>
                </c:pt>
                <c:pt idx="123">
                  <c:v>38807</c:v>
                </c:pt>
                <c:pt idx="124">
                  <c:v>38837</c:v>
                </c:pt>
                <c:pt idx="125">
                  <c:v>38868</c:v>
                </c:pt>
                <c:pt idx="126">
                  <c:v>38898</c:v>
                </c:pt>
                <c:pt idx="127">
                  <c:v>38929</c:v>
                </c:pt>
                <c:pt idx="128">
                  <c:v>38960</c:v>
                </c:pt>
                <c:pt idx="129">
                  <c:v>38990</c:v>
                </c:pt>
                <c:pt idx="130">
                  <c:v>39021</c:v>
                </c:pt>
                <c:pt idx="131">
                  <c:v>39051</c:v>
                </c:pt>
                <c:pt idx="132">
                  <c:v>39082</c:v>
                </c:pt>
                <c:pt idx="133">
                  <c:v>39113</c:v>
                </c:pt>
                <c:pt idx="134">
                  <c:v>39141</c:v>
                </c:pt>
                <c:pt idx="135">
                  <c:v>39172</c:v>
                </c:pt>
                <c:pt idx="136">
                  <c:v>39202</c:v>
                </c:pt>
                <c:pt idx="137">
                  <c:v>39233</c:v>
                </c:pt>
                <c:pt idx="138">
                  <c:v>39263</c:v>
                </c:pt>
                <c:pt idx="139">
                  <c:v>39294</c:v>
                </c:pt>
                <c:pt idx="140">
                  <c:v>39325</c:v>
                </c:pt>
                <c:pt idx="141">
                  <c:v>39355</c:v>
                </c:pt>
                <c:pt idx="142">
                  <c:v>39386</c:v>
                </c:pt>
                <c:pt idx="143">
                  <c:v>39416</c:v>
                </c:pt>
                <c:pt idx="144">
                  <c:v>39447</c:v>
                </c:pt>
                <c:pt idx="145">
                  <c:v>39478</c:v>
                </c:pt>
                <c:pt idx="146">
                  <c:v>39507</c:v>
                </c:pt>
                <c:pt idx="147">
                  <c:v>39538</c:v>
                </c:pt>
                <c:pt idx="148">
                  <c:v>39568</c:v>
                </c:pt>
                <c:pt idx="149">
                  <c:v>39599</c:v>
                </c:pt>
                <c:pt idx="150">
                  <c:v>39629</c:v>
                </c:pt>
                <c:pt idx="151">
                  <c:v>39660</c:v>
                </c:pt>
                <c:pt idx="152">
                  <c:v>39691</c:v>
                </c:pt>
                <c:pt idx="153">
                  <c:v>39721</c:v>
                </c:pt>
                <c:pt idx="154">
                  <c:v>39752</c:v>
                </c:pt>
                <c:pt idx="155">
                  <c:v>39782</c:v>
                </c:pt>
                <c:pt idx="156">
                  <c:v>39813</c:v>
                </c:pt>
                <c:pt idx="157">
                  <c:v>39844</c:v>
                </c:pt>
                <c:pt idx="158">
                  <c:v>39872</c:v>
                </c:pt>
                <c:pt idx="159">
                  <c:v>39903</c:v>
                </c:pt>
                <c:pt idx="160">
                  <c:v>39933</c:v>
                </c:pt>
                <c:pt idx="161">
                  <c:v>39964</c:v>
                </c:pt>
                <c:pt idx="162">
                  <c:v>39994</c:v>
                </c:pt>
                <c:pt idx="163">
                  <c:v>40025</c:v>
                </c:pt>
                <c:pt idx="164">
                  <c:v>40056</c:v>
                </c:pt>
                <c:pt idx="165">
                  <c:v>40086</c:v>
                </c:pt>
                <c:pt idx="166">
                  <c:v>40117</c:v>
                </c:pt>
                <c:pt idx="167">
                  <c:v>40147</c:v>
                </c:pt>
                <c:pt idx="168">
                  <c:v>40178</c:v>
                </c:pt>
                <c:pt idx="169">
                  <c:v>40209</c:v>
                </c:pt>
                <c:pt idx="170">
                  <c:v>40237</c:v>
                </c:pt>
                <c:pt idx="171">
                  <c:v>40268</c:v>
                </c:pt>
                <c:pt idx="172">
                  <c:v>40298</c:v>
                </c:pt>
                <c:pt idx="173">
                  <c:v>40329</c:v>
                </c:pt>
                <c:pt idx="174">
                  <c:v>40359</c:v>
                </c:pt>
                <c:pt idx="175">
                  <c:v>40390</c:v>
                </c:pt>
                <c:pt idx="176">
                  <c:v>40421</c:v>
                </c:pt>
                <c:pt idx="177">
                  <c:v>40451</c:v>
                </c:pt>
                <c:pt idx="178">
                  <c:v>40482</c:v>
                </c:pt>
                <c:pt idx="179">
                  <c:v>40512</c:v>
                </c:pt>
                <c:pt idx="180">
                  <c:v>40543</c:v>
                </c:pt>
                <c:pt idx="181">
                  <c:v>40574</c:v>
                </c:pt>
                <c:pt idx="182">
                  <c:v>40602</c:v>
                </c:pt>
                <c:pt idx="183">
                  <c:v>40633</c:v>
                </c:pt>
                <c:pt idx="184">
                  <c:v>40663</c:v>
                </c:pt>
                <c:pt idx="185">
                  <c:v>40694</c:v>
                </c:pt>
                <c:pt idx="186">
                  <c:v>40724</c:v>
                </c:pt>
                <c:pt idx="187">
                  <c:v>40755</c:v>
                </c:pt>
                <c:pt idx="188">
                  <c:v>40786</c:v>
                </c:pt>
                <c:pt idx="189">
                  <c:v>40816</c:v>
                </c:pt>
                <c:pt idx="190">
                  <c:v>40847</c:v>
                </c:pt>
                <c:pt idx="191">
                  <c:v>40877</c:v>
                </c:pt>
                <c:pt idx="192">
                  <c:v>40908</c:v>
                </c:pt>
                <c:pt idx="193">
                  <c:v>40939</c:v>
                </c:pt>
                <c:pt idx="194">
                  <c:v>40968</c:v>
                </c:pt>
                <c:pt idx="195">
                  <c:v>40999</c:v>
                </c:pt>
                <c:pt idx="196">
                  <c:v>41029</c:v>
                </c:pt>
                <c:pt idx="197">
                  <c:v>41060</c:v>
                </c:pt>
                <c:pt idx="198">
                  <c:v>41090</c:v>
                </c:pt>
                <c:pt idx="199">
                  <c:v>41121</c:v>
                </c:pt>
                <c:pt idx="200">
                  <c:v>41152</c:v>
                </c:pt>
                <c:pt idx="201">
                  <c:v>41182</c:v>
                </c:pt>
                <c:pt idx="202">
                  <c:v>41213</c:v>
                </c:pt>
                <c:pt idx="203">
                  <c:v>41243</c:v>
                </c:pt>
                <c:pt idx="204">
                  <c:v>41274</c:v>
                </c:pt>
                <c:pt idx="205">
                  <c:v>41305</c:v>
                </c:pt>
                <c:pt idx="206">
                  <c:v>41333</c:v>
                </c:pt>
                <c:pt idx="207">
                  <c:v>41364</c:v>
                </c:pt>
                <c:pt idx="208">
                  <c:v>41394</c:v>
                </c:pt>
                <c:pt idx="209">
                  <c:v>41425</c:v>
                </c:pt>
                <c:pt idx="210">
                  <c:v>41455</c:v>
                </c:pt>
                <c:pt idx="211">
                  <c:v>41486</c:v>
                </c:pt>
                <c:pt idx="212">
                  <c:v>41517</c:v>
                </c:pt>
                <c:pt idx="213">
                  <c:v>41547</c:v>
                </c:pt>
                <c:pt idx="214">
                  <c:v>41578</c:v>
                </c:pt>
                <c:pt idx="215">
                  <c:v>41608</c:v>
                </c:pt>
                <c:pt idx="216">
                  <c:v>41639</c:v>
                </c:pt>
                <c:pt idx="217">
                  <c:v>41670</c:v>
                </c:pt>
                <c:pt idx="218">
                  <c:v>41698</c:v>
                </c:pt>
                <c:pt idx="219">
                  <c:v>41729</c:v>
                </c:pt>
                <c:pt idx="220">
                  <c:v>41759</c:v>
                </c:pt>
                <c:pt idx="221">
                  <c:v>41790</c:v>
                </c:pt>
                <c:pt idx="222">
                  <c:v>41820</c:v>
                </c:pt>
                <c:pt idx="223">
                  <c:v>41851</c:v>
                </c:pt>
                <c:pt idx="224">
                  <c:v>41882</c:v>
                </c:pt>
                <c:pt idx="225">
                  <c:v>41912</c:v>
                </c:pt>
                <c:pt idx="226">
                  <c:v>41943</c:v>
                </c:pt>
                <c:pt idx="227">
                  <c:v>41973</c:v>
                </c:pt>
                <c:pt idx="228">
                  <c:v>42004</c:v>
                </c:pt>
                <c:pt idx="229">
                  <c:v>42035</c:v>
                </c:pt>
                <c:pt idx="230">
                  <c:v>42063</c:v>
                </c:pt>
                <c:pt idx="231">
                  <c:v>42094</c:v>
                </c:pt>
                <c:pt idx="232">
                  <c:v>42124</c:v>
                </c:pt>
                <c:pt idx="233">
                  <c:v>42155</c:v>
                </c:pt>
                <c:pt idx="234">
                  <c:v>42185</c:v>
                </c:pt>
                <c:pt idx="235">
                  <c:v>42216</c:v>
                </c:pt>
                <c:pt idx="236">
                  <c:v>42247</c:v>
                </c:pt>
                <c:pt idx="237">
                  <c:v>42277</c:v>
                </c:pt>
                <c:pt idx="238">
                  <c:v>42308</c:v>
                </c:pt>
                <c:pt idx="239">
                  <c:v>42338</c:v>
                </c:pt>
                <c:pt idx="240">
                  <c:v>42369</c:v>
                </c:pt>
                <c:pt idx="241">
                  <c:v>42400</c:v>
                </c:pt>
                <c:pt idx="242">
                  <c:v>42429</c:v>
                </c:pt>
                <c:pt idx="243">
                  <c:v>42460</c:v>
                </c:pt>
                <c:pt idx="244">
                  <c:v>42490</c:v>
                </c:pt>
                <c:pt idx="245">
                  <c:v>42521</c:v>
                </c:pt>
                <c:pt idx="246">
                  <c:v>42551</c:v>
                </c:pt>
                <c:pt idx="247">
                  <c:v>42582</c:v>
                </c:pt>
                <c:pt idx="248">
                  <c:v>42613</c:v>
                </c:pt>
                <c:pt idx="249">
                  <c:v>42643</c:v>
                </c:pt>
                <c:pt idx="250">
                  <c:v>42674</c:v>
                </c:pt>
                <c:pt idx="251">
                  <c:v>42704</c:v>
                </c:pt>
                <c:pt idx="252">
                  <c:v>42735</c:v>
                </c:pt>
                <c:pt idx="253">
                  <c:v>42766</c:v>
                </c:pt>
                <c:pt idx="254">
                  <c:v>42794</c:v>
                </c:pt>
                <c:pt idx="255">
                  <c:v>42825</c:v>
                </c:pt>
                <c:pt idx="256">
                  <c:v>42855</c:v>
                </c:pt>
                <c:pt idx="257">
                  <c:v>42886</c:v>
                </c:pt>
                <c:pt idx="258">
                  <c:v>42916</c:v>
                </c:pt>
                <c:pt idx="259">
                  <c:v>42947</c:v>
                </c:pt>
                <c:pt idx="260">
                  <c:v>42978</c:v>
                </c:pt>
                <c:pt idx="261">
                  <c:v>43008</c:v>
                </c:pt>
                <c:pt idx="262">
                  <c:v>43039</c:v>
                </c:pt>
                <c:pt idx="263">
                  <c:v>43069</c:v>
                </c:pt>
                <c:pt idx="264">
                  <c:v>43100</c:v>
                </c:pt>
                <c:pt idx="265">
                  <c:v>43131</c:v>
                </c:pt>
                <c:pt idx="266">
                  <c:v>43159</c:v>
                </c:pt>
                <c:pt idx="267">
                  <c:v>43190</c:v>
                </c:pt>
                <c:pt idx="268">
                  <c:v>43220</c:v>
                </c:pt>
                <c:pt idx="269">
                  <c:v>43251</c:v>
                </c:pt>
                <c:pt idx="270">
                  <c:v>43281</c:v>
                </c:pt>
                <c:pt idx="271">
                  <c:v>43312</c:v>
                </c:pt>
                <c:pt idx="272">
                  <c:v>43343</c:v>
                </c:pt>
                <c:pt idx="273">
                  <c:v>43373</c:v>
                </c:pt>
                <c:pt idx="274">
                  <c:v>43404</c:v>
                </c:pt>
                <c:pt idx="275">
                  <c:v>43434</c:v>
                </c:pt>
                <c:pt idx="276">
                  <c:v>43465</c:v>
                </c:pt>
              </c:numCache>
            </c:numRef>
          </c:cat>
          <c:val>
            <c:numRef>
              <c:f>Exports!$J$62:$J$337</c:f>
              <c:numCache>
                <c:formatCode>0.00%</c:formatCode>
                <c:ptCount val="276"/>
                <c:pt idx="0">
                  <c:v>3.1246050143475285E-2</c:v>
                </c:pt>
                <c:pt idx="1">
                  <c:v>3.1705579777774801E-2</c:v>
                </c:pt>
                <c:pt idx="2">
                  <c:v>3.2467469733649945E-2</c:v>
                </c:pt>
                <c:pt idx="3">
                  <c:v>3.3533094611196156E-2</c:v>
                </c:pt>
                <c:pt idx="4">
                  <c:v>3.4618641301629186E-2</c:v>
                </c:pt>
                <c:pt idx="5">
                  <c:v>3.5260114949201261E-2</c:v>
                </c:pt>
                <c:pt idx="6">
                  <c:v>3.6737273889026194E-2</c:v>
                </c:pt>
                <c:pt idx="7">
                  <c:v>3.7379398157845724E-2</c:v>
                </c:pt>
                <c:pt idx="8">
                  <c:v>3.7837190358199685E-2</c:v>
                </c:pt>
                <c:pt idx="9">
                  <c:v>3.8676416888409587E-2</c:v>
                </c:pt>
                <c:pt idx="10">
                  <c:v>3.9392698438754252E-2</c:v>
                </c:pt>
                <c:pt idx="11">
                  <c:v>3.9527600254598325E-2</c:v>
                </c:pt>
                <c:pt idx="12">
                  <c:v>4.0465564045756207E-2</c:v>
                </c:pt>
                <c:pt idx="13">
                  <c:v>4.0716109259012541E-2</c:v>
                </c:pt>
                <c:pt idx="14">
                  <c:v>4.0911144423088297E-2</c:v>
                </c:pt>
                <c:pt idx="15">
                  <c:v>4.1165735230811094E-2</c:v>
                </c:pt>
                <c:pt idx="16">
                  <c:v>4.1414928405540959E-2</c:v>
                </c:pt>
                <c:pt idx="17">
                  <c:v>4.203075679126294E-2</c:v>
                </c:pt>
                <c:pt idx="18">
                  <c:v>4.1999189031406974E-2</c:v>
                </c:pt>
                <c:pt idx="19">
                  <c:v>4.2923880255161008E-2</c:v>
                </c:pt>
                <c:pt idx="20">
                  <c:v>4.334542234181904E-2</c:v>
                </c:pt>
                <c:pt idx="21">
                  <c:v>4.4745463738401825E-2</c:v>
                </c:pt>
                <c:pt idx="22">
                  <c:v>4.5376853513686997E-2</c:v>
                </c:pt>
                <c:pt idx="23">
                  <c:v>4.617179550364961E-2</c:v>
                </c:pt>
                <c:pt idx="24">
                  <c:v>4.5732224743338067E-2</c:v>
                </c:pt>
                <c:pt idx="25">
                  <c:v>4.5968670426886078E-2</c:v>
                </c:pt>
                <c:pt idx="26">
                  <c:v>4.5689978832792966E-2</c:v>
                </c:pt>
                <c:pt idx="27">
                  <c:v>4.5379531927307211E-2</c:v>
                </c:pt>
                <c:pt idx="28">
                  <c:v>4.4992842676236815E-2</c:v>
                </c:pt>
                <c:pt idx="29">
                  <c:v>4.4544937051738093E-2</c:v>
                </c:pt>
                <c:pt idx="30">
                  <c:v>4.4072059197067887E-2</c:v>
                </c:pt>
                <c:pt idx="31">
                  <c:v>4.3566464859701844E-2</c:v>
                </c:pt>
                <c:pt idx="32">
                  <c:v>4.3431518987633221E-2</c:v>
                </c:pt>
                <c:pt idx="33">
                  <c:v>4.1263216167182183E-2</c:v>
                </c:pt>
                <c:pt idx="34">
                  <c:v>4.0625839261976819E-2</c:v>
                </c:pt>
                <c:pt idx="35">
                  <c:v>4.0274415950641428E-2</c:v>
                </c:pt>
                <c:pt idx="36">
                  <c:v>4.0077983756341674E-2</c:v>
                </c:pt>
                <c:pt idx="37">
                  <c:v>3.9958690834898315E-2</c:v>
                </c:pt>
                <c:pt idx="38">
                  <c:v>4.0229511400271971E-2</c:v>
                </c:pt>
                <c:pt idx="39">
                  <c:v>4.0134697565160055E-2</c:v>
                </c:pt>
                <c:pt idx="40">
                  <c:v>4.0449800963471311E-2</c:v>
                </c:pt>
                <c:pt idx="41">
                  <c:v>4.0392992418437121E-2</c:v>
                </c:pt>
                <c:pt idx="42">
                  <c:v>4.0691307780611453E-2</c:v>
                </c:pt>
                <c:pt idx="43">
                  <c:v>4.0272047110459952E-2</c:v>
                </c:pt>
                <c:pt idx="44">
                  <c:v>4.0276439871981075E-2</c:v>
                </c:pt>
                <c:pt idx="45">
                  <c:v>4.1141452405212754E-2</c:v>
                </c:pt>
                <c:pt idx="46">
                  <c:v>4.1213570327200827E-2</c:v>
                </c:pt>
                <c:pt idx="47">
                  <c:v>4.1143150168635088E-2</c:v>
                </c:pt>
                <c:pt idx="48">
                  <c:v>4.1276005253503834E-2</c:v>
                </c:pt>
                <c:pt idx="49">
                  <c:v>4.1661571884945535E-2</c:v>
                </c:pt>
                <c:pt idx="50">
                  <c:v>4.267269265047164E-2</c:v>
                </c:pt>
                <c:pt idx="51">
                  <c:v>4.4148051238367784E-2</c:v>
                </c:pt>
                <c:pt idx="52">
                  <c:v>4.7180004760429328E-2</c:v>
                </c:pt>
                <c:pt idx="53">
                  <c:v>4.8265914165296818E-2</c:v>
                </c:pt>
                <c:pt idx="54">
                  <c:v>4.9133070393362767E-2</c:v>
                </c:pt>
                <c:pt idx="55">
                  <c:v>5.1775377673351074E-2</c:v>
                </c:pt>
                <c:pt idx="56">
                  <c:v>5.4327635598962636E-2</c:v>
                </c:pt>
                <c:pt idx="57">
                  <c:v>5.7293384135878062E-2</c:v>
                </c:pt>
                <c:pt idx="58">
                  <c:v>6.0249726925121032E-2</c:v>
                </c:pt>
                <c:pt idx="59">
                  <c:v>6.4235070244305137E-2</c:v>
                </c:pt>
                <c:pt idx="60">
                  <c:v>6.7315017463448021E-2</c:v>
                </c:pt>
                <c:pt idx="61">
                  <c:v>7.0934835914890165E-2</c:v>
                </c:pt>
                <c:pt idx="62">
                  <c:v>7.3758078655202189E-2</c:v>
                </c:pt>
                <c:pt idx="63">
                  <c:v>7.5252535745226654E-2</c:v>
                </c:pt>
                <c:pt idx="64">
                  <c:v>7.5135967744246301E-2</c:v>
                </c:pt>
                <c:pt idx="65">
                  <c:v>7.6676740279610661E-2</c:v>
                </c:pt>
                <c:pt idx="66">
                  <c:v>7.8267983630316104E-2</c:v>
                </c:pt>
                <c:pt idx="67">
                  <c:v>7.893310603074076E-2</c:v>
                </c:pt>
                <c:pt idx="68">
                  <c:v>7.9101459336811994E-2</c:v>
                </c:pt>
                <c:pt idx="69">
                  <c:v>7.8109731519818038E-2</c:v>
                </c:pt>
                <c:pt idx="70">
                  <c:v>7.7437565658388621E-2</c:v>
                </c:pt>
                <c:pt idx="71">
                  <c:v>7.6068765740726074E-2</c:v>
                </c:pt>
                <c:pt idx="72">
                  <c:v>7.5486801072459433E-2</c:v>
                </c:pt>
                <c:pt idx="73">
                  <c:v>7.5564811456425435E-2</c:v>
                </c:pt>
                <c:pt idx="74">
                  <c:v>7.4990748358421469E-2</c:v>
                </c:pt>
                <c:pt idx="75">
                  <c:v>7.5826025484984086E-2</c:v>
                </c:pt>
                <c:pt idx="76">
                  <c:v>7.7814132723493537E-2</c:v>
                </c:pt>
                <c:pt idx="77">
                  <c:v>7.9924822231989892E-2</c:v>
                </c:pt>
                <c:pt idx="78">
                  <c:v>8.2253507992516489E-2</c:v>
                </c:pt>
                <c:pt idx="79">
                  <c:v>8.4042922305075207E-2</c:v>
                </c:pt>
                <c:pt idx="80">
                  <c:v>8.6079251604183046E-2</c:v>
                </c:pt>
                <c:pt idx="81">
                  <c:v>8.9119110192000819E-2</c:v>
                </c:pt>
                <c:pt idx="82">
                  <c:v>9.0441684185838256E-2</c:v>
                </c:pt>
                <c:pt idx="83">
                  <c:v>9.1904922747997289E-2</c:v>
                </c:pt>
                <c:pt idx="84">
                  <c:v>9.2320803629242373E-2</c:v>
                </c:pt>
                <c:pt idx="85">
                  <c:v>9.2236785853648418E-2</c:v>
                </c:pt>
                <c:pt idx="86">
                  <c:v>9.2832873302868116E-2</c:v>
                </c:pt>
                <c:pt idx="87">
                  <c:v>9.3308709822850486E-2</c:v>
                </c:pt>
                <c:pt idx="88">
                  <c:v>9.3223549594521796E-2</c:v>
                </c:pt>
                <c:pt idx="89">
                  <c:v>9.3172615108620072E-2</c:v>
                </c:pt>
                <c:pt idx="90">
                  <c:v>9.2844853210421643E-2</c:v>
                </c:pt>
                <c:pt idx="91">
                  <c:v>9.2310008538218927E-2</c:v>
                </c:pt>
                <c:pt idx="92">
                  <c:v>9.2867885875797099E-2</c:v>
                </c:pt>
                <c:pt idx="93">
                  <c:v>9.3014877968733659E-2</c:v>
                </c:pt>
                <c:pt idx="94">
                  <c:v>9.5289636039563572E-2</c:v>
                </c:pt>
                <c:pt idx="95">
                  <c:v>9.5998909673975785E-2</c:v>
                </c:pt>
                <c:pt idx="96">
                  <c:v>9.7646920730583273E-2</c:v>
                </c:pt>
                <c:pt idx="97">
                  <c:v>9.943262789614643E-2</c:v>
                </c:pt>
                <c:pt idx="98">
                  <c:v>0.10127106887080291</c:v>
                </c:pt>
                <c:pt idx="99">
                  <c:v>0.10336630349324456</c:v>
                </c:pt>
                <c:pt idx="100">
                  <c:v>0.10513035783734924</c:v>
                </c:pt>
                <c:pt idx="101">
                  <c:v>0.10734642768241949</c:v>
                </c:pt>
                <c:pt idx="102">
                  <c:v>0.10910633716498967</c:v>
                </c:pt>
                <c:pt idx="103">
                  <c:v>0.1115110131005058</c:v>
                </c:pt>
                <c:pt idx="104">
                  <c:v>0.11126406992267279</c:v>
                </c:pt>
                <c:pt idx="105">
                  <c:v>0.11059051721219836</c:v>
                </c:pt>
                <c:pt idx="106">
                  <c:v>0.10794635547293234</c:v>
                </c:pt>
                <c:pt idx="107">
                  <c:v>0.10660593988940792</c:v>
                </c:pt>
                <c:pt idx="108">
                  <c:v>0.1049244582394111</c:v>
                </c:pt>
                <c:pt idx="109">
                  <c:v>0.10203132521995438</c:v>
                </c:pt>
                <c:pt idx="110">
                  <c:v>9.9769958744391762E-2</c:v>
                </c:pt>
                <c:pt idx="111">
                  <c:v>9.7170704028569213E-2</c:v>
                </c:pt>
                <c:pt idx="112">
                  <c:v>9.3906731497964802E-2</c:v>
                </c:pt>
                <c:pt idx="113">
                  <c:v>9.1526136716635162E-2</c:v>
                </c:pt>
                <c:pt idx="114">
                  <c:v>8.9028005278047259E-2</c:v>
                </c:pt>
                <c:pt idx="115">
                  <c:v>8.5820439169698046E-2</c:v>
                </c:pt>
                <c:pt idx="116">
                  <c:v>8.4189520880458779E-2</c:v>
                </c:pt>
                <c:pt idx="117">
                  <c:v>8.4287902274951879E-2</c:v>
                </c:pt>
                <c:pt idx="118">
                  <c:v>8.5516035287364275E-2</c:v>
                </c:pt>
                <c:pt idx="119">
                  <c:v>8.6089318222851374E-2</c:v>
                </c:pt>
                <c:pt idx="120">
                  <c:v>8.6939291372846617E-2</c:v>
                </c:pt>
                <c:pt idx="121">
                  <c:v>8.8344182176105943E-2</c:v>
                </c:pt>
                <c:pt idx="122">
                  <c:v>9.0353978925741096E-2</c:v>
                </c:pt>
                <c:pt idx="123">
                  <c:v>9.3138331166861266E-2</c:v>
                </c:pt>
                <c:pt idx="124">
                  <c:v>9.7792117389665381E-2</c:v>
                </c:pt>
                <c:pt idx="125">
                  <c:v>0.10142381126293863</c:v>
                </c:pt>
                <c:pt idx="126">
                  <c:v>0.10427026673818739</c:v>
                </c:pt>
                <c:pt idx="127">
                  <c:v>0.10853885374284238</c:v>
                </c:pt>
                <c:pt idx="128">
                  <c:v>0.11364416184106363</c:v>
                </c:pt>
                <c:pt idx="129">
                  <c:v>0.11757886270302369</c:v>
                </c:pt>
                <c:pt idx="130">
                  <c:v>0.12040543620240436</c:v>
                </c:pt>
                <c:pt idx="131">
                  <c:v>0.1239416970010085</c:v>
                </c:pt>
                <c:pt idx="132">
                  <c:v>0.12744113346409361</c:v>
                </c:pt>
                <c:pt idx="133">
                  <c:v>0.13070700966445906</c:v>
                </c:pt>
                <c:pt idx="134">
                  <c:v>0.13283803956290605</c:v>
                </c:pt>
                <c:pt idx="135">
                  <c:v>0.13348098677096976</c:v>
                </c:pt>
                <c:pt idx="136">
                  <c:v>0.13236608943850689</c:v>
                </c:pt>
                <c:pt idx="137">
                  <c:v>0.13230588047097364</c:v>
                </c:pt>
                <c:pt idx="138">
                  <c:v>0.13311051047215089</c:v>
                </c:pt>
                <c:pt idx="139">
                  <c:v>0.13341268825217745</c:v>
                </c:pt>
                <c:pt idx="140">
                  <c:v>0.13228499230451027</c:v>
                </c:pt>
                <c:pt idx="141">
                  <c:v>0.13067760864866101</c:v>
                </c:pt>
                <c:pt idx="142">
                  <c:v>0.1312384573745401</c:v>
                </c:pt>
                <c:pt idx="143">
                  <c:v>0.1310714004096746</c:v>
                </c:pt>
                <c:pt idx="144">
                  <c:v>0.13074893141592536</c:v>
                </c:pt>
                <c:pt idx="145">
                  <c:v>0.12999376193115222</c:v>
                </c:pt>
                <c:pt idx="146">
                  <c:v>0.130051175693816</c:v>
                </c:pt>
                <c:pt idx="147">
                  <c:v>0.13076738472203911</c:v>
                </c:pt>
                <c:pt idx="148">
                  <c:v>0.13229993580500399</c:v>
                </c:pt>
                <c:pt idx="149">
                  <c:v>0.13271514832306905</c:v>
                </c:pt>
                <c:pt idx="150">
                  <c:v>0.13275523618057422</c:v>
                </c:pt>
                <c:pt idx="151">
                  <c:v>0.13257944032874613</c:v>
                </c:pt>
                <c:pt idx="152">
                  <c:v>0.13230734611503106</c:v>
                </c:pt>
                <c:pt idx="153">
                  <c:v>0.1323502489515698</c:v>
                </c:pt>
                <c:pt idx="154">
                  <c:v>0.13083739385185958</c:v>
                </c:pt>
                <c:pt idx="155">
                  <c:v>0.12976281934979764</c:v>
                </c:pt>
                <c:pt idx="156">
                  <c:v>0.12966627129407973</c:v>
                </c:pt>
                <c:pt idx="157">
                  <c:v>0.1304232793103676</c:v>
                </c:pt>
                <c:pt idx="158">
                  <c:v>0.13029136884497652</c:v>
                </c:pt>
                <c:pt idx="159">
                  <c:v>0.13206922313387739</c:v>
                </c:pt>
                <c:pt idx="160">
                  <c:v>0.13372984905711971</c:v>
                </c:pt>
                <c:pt idx="161">
                  <c:v>0.13547900063630428</c:v>
                </c:pt>
                <c:pt idx="162">
                  <c:v>0.1389431476014808</c:v>
                </c:pt>
                <c:pt idx="163">
                  <c:v>0.14179072914602511</c:v>
                </c:pt>
                <c:pt idx="164">
                  <c:v>0.14472197069668269</c:v>
                </c:pt>
                <c:pt idx="165">
                  <c:v>0.1473548051346926</c:v>
                </c:pt>
                <c:pt idx="166">
                  <c:v>0.15017495944246551</c:v>
                </c:pt>
                <c:pt idx="167">
                  <c:v>0.15295969092347431</c:v>
                </c:pt>
                <c:pt idx="168">
                  <c:v>0.15475331922298291</c:v>
                </c:pt>
                <c:pt idx="169">
                  <c:v>0.15632768975308439</c:v>
                </c:pt>
                <c:pt idx="170">
                  <c:v>0.15985687403397905</c:v>
                </c:pt>
                <c:pt idx="171">
                  <c:v>0.16075479204235016</c:v>
                </c:pt>
                <c:pt idx="172">
                  <c:v>0.16074780282269027</c:v>
                </c:pt>
                <c:pt idx="173">
                  <c:v>0.16124750352405529</c:v>
                </c:pt>
                <c:pt idx="174">
                  <c:v>0.15984436674258423</c:v>
                </c:pt>
                <c:pt idx="175">
                  <c:v>0.15773559250889416</c:v>
                </c:pt>
                <c:pt idx="176">
                  <c:v>0.15494518754441777</c:v>
                </c:pt>
                <c:pt idx="177">
                  <c:v>0.15335234969768846</c:v>
                </c:pt>
                <c:pt idx="178">
                  <c:v>0.15209433593330127</c:v>
                </c:pt>
                <c:pt idx="179">
                  <c:v>0.15092727226248623</c:v>
                </c:pt>
                <c:pt idx="180">
                  <c:v>0.14810430193370261</c:v>
                </c:pt>
                <c:pt idx="181">
                  <c:v>0.14613582331141783</c:v>
                </c:pt>
                <c:pt idx="182">
                  <c:v>0.144824282538071</c:v>
                </c:pt>
                <c:pt idx="183">
                  <c:v>0.14489300167276151</c:v>
                </c:pt>
                <c:pt idx="184">
                  <c:v>0.14386155213540064</c:v>
                </c:pt>
                <c:pt idx="185">
                  <c:v>0.14179258040760953</c:v>
                </c:pt>
                <c:pt idx="186">
                  <c:v>0.14004945989872183</c:v>
                </c:pt>
                <c:pt idx="187">
                  <c:v>0.1385347577415342</c:v>
                </c:pt>
                <c:pt idx="188">
                  <c:v>0.13983225633661256</c:v>
                </c:pt>
                <c:pt idx="189">
                  <c:v>0.13928785840509883</c:v>
                </c:pt>
                <c:pt idx="190">
                  <c:v>0.13839319998980879</c:v>
                </c:pt>
                <c:pt idx="191">
                  <c:v>0.13795543482246223</c:v>
                </c:pt>
                <c:pt idx="192">
                  <c:v>0.13913046968252915</c:v>
                </c:pt>
                <c:pt idx="193">
                  <c:v>0.13950577331023856</c:v>
                </c:pt>
                <c:pt idx="194">
                  <c:v>0.13636237474514123</c:v>
                </c:pt>
                <c:pt idx="195">
                  <c:v>0.13325355157534058</c:v>
                </c:pt>
                <c:pt idx="196">
                  <c:v>0.13162911767237209</c:v>
                </c:pt>
                <c:pt idx="197">
                  <c:v>0.13149402569329183</c:v>
                </c:pt>
                <c:pt idx="198">
                  <c:v>0.13194997695979535</c:v>
                </c:pt>
                <c:pt idx="199">
                  <c:v>0.13413360901017268</c:v>
                </c:pt>
                <c:pt idx="200">
                  <c:v>0.13476247805400909</c:v>
                </c:pt>
                <c:pt idx="201">
                  <c:v>0.13818795273791729</c:v>
                </c:pt>
                <c:pt idx="202">
                  <c:v>0.14060871763073038</c:v>
                </c:pt>
                <c:pt idx="203">
                  <c:v>0.14199182224371812</c:v>
                </c:pt>
                <c:pt idx="204">
                  <c:v>0.14260016168943551</c:v>
                </c:pt>
                <c:pt idx="205">
                  <c:v>0.14380815756107843</c:v>
                </c:pt>
                <c:pt idx="206">
                  <c:v>0.14531189510376544</c:v>
                </c:pt>
                <c:pt idx="207">
                  <c:v>0.14652998445379201</c:v>
                </c:pt>
                <c:pt idx="208">
                  <c:v>0.14768124555274664</c:v>
                </c:pt>
                <c:pt idx="209">
                  <c:v>0.14765922376992069</c:v>
                </c:pt>
                <c:pt idx="210">
                  <c:v>0.14696325890667075</c:v>
                </c:pt>
                <c:pt idx="211">
                  <c:v>0.14645557327565398</c:v>
                </c:pt>
                <c:pt idx="212">
                  <c:v>0.14534516044375723</c:v>
                </c:pt>
                <c:pt idx="213">
                  <c:v>0.14335904277862863</c:v>
                </c:pt>
                <c:pt idx="214">
                  <c:v>0.14372378046032708</c:v>
                </c:pt>
                <c:pt idx="215">
                  <c:v>0.14518883833219146</c:v>
                </c:pt>
                <c:pt idx="216">
                  <c:v>0.14594575743689478</c:v>
                </c:pt>
                <c:pt idx="217">
                  <c:v>0.14779599242655536</c:v>
                </c:pt>
                <c:pt idx="218">
                  <c:v>0.15020693014818789</c:v>
                </c:pt>
                <c:pt idx="219">
                  <c:v>0.15385282764997546</c:v>
                </c:pt>
                <c:pt idx="220">
                  <c:v>0.15585558636967414</c:v>
                </c:pt>
                <c:pt idx="221">
                  <c:v>0.15757893521466193</c:v>
                </c:pt>
                <c:pt idx="222">
                  <c:v>0.15895535334512431</c:v>
                </c:pt>
                <c:pt idx="223">
                  <c:v>0.16042517141199494</c:v>
                </c:pt>
                <c:pt idx="224">
                  <c:v>0.1615256583322727</c:v>
                </c:pt>
                <c:pt idx="225">
                  <c:v>0.16165198173085549</c:v>
                </c:pt>
                <c:pt idx="226">
                  <c:v>0.15983792610786973</c:v>
                </c:pt>
                <c:pt idx="227">
                  <c:v>0.15690564181333327</c:v>
                </c:pt>
                <c:pt idx="228">
                  <c:v>0.15575172029288231</c:v>
                </c:pt>
                <c:pt idx="229">
                  <c:v>0.1535240724591572</c:v>
                </c:pt>
                <c:pt idx="230">
                  <c:v>0.15209017117900223</c:v>
                </c:pt>
                <c:pt idx="231">
                  <c:v>0.14831911786586741</c:v>
                </c:pt>
                <c:pt idx="232">
                  <c:v>0.14625297214576191</c:v>
                </c:pt>
                <c:pt idx="233">
                  <c:v>0.14432136254995945</c:v>
                </c:pt>
                <c:pt idx="234">
                  <c:v>0.14353557600760822</c:v>
                </c:pt>
                <c:pt idx="235">
                  <c:v>0.14153632957680434</c:v>
                </c:pt>
                <c:pt idx="236">
                  <c:v>0.14162276057395762</c:v>
                </c:pt>
                <c:pt idx="237">
                  <c:v>0.1415239263344176</c:v>
                </c:pt>
                <c:pt idx="238">
                  <c:v>0.14303096741532526</c:v>
                </c:pt>
                <c:pt idx="239">
                  <c:v>0.14504127377144962</c:v>
                </c:pt>
                <c:pt idx="240">
                  <c:v>0.14729333742085207</c:v>
                </c:pt>
                <c:pt idx="241">
                  <c:v>0.14758609792061203</c:v>
                </c:pt>
                <c:pt idx="242">
                  <c:v>0.14764561226047809</c:v>
                </c:pt>
                <c:pt idx="243">
                  <c:v>0.14876906813923901</c:v>
                </c:pt>
                <c:pt idx="244">
                  <c:v>0.15130222310751232</c:v>
                </c:pt>
                <c:pt idx="245">
                  <c:v>0.1545462306635067</c:v>
                </c:pt>
                <c:pt idx="246">
                  <c:v>0.1570105699804025</c:v>
                </c:pt>
                <c:pt idx="247">
                  <c:v>0.1587925516468138</c:v>
                </c:pt>
                <c:pt idx="248">
                  <c:v>0.15889599721269954</c:v>
                </c:pt>
                <c:pt idx="249">
                  <c:v>0.16050628096110617</c:v>
                </c:pt>
                <c:pt idx="250">
                  <c:v>0.15987223610646181</c:v>
                </c:pt>
                <c:pt idx="251">
                  <c:v>0.15936567967422891</c:v>
                </c:pt>
                <c:pt idx="252">
                  <c:v>0.15826992124839623</c:v>
                </c:pt>
                <c:pt idx="253">
                  <c:v>0.16005757022262782</c:v>
                </c:pt>
                <c:pt idx="254">
                  <c:v>0.16273475857673653</c:v>
                </c:pt>
                <c:pt idx="255">
                  <c:v>0.16527944722566948</c:v>
                </c:pt>
                <c:pt idx="256">
                  <c:v>0.16615055499513218</c:v>
                </c:pt>
                <c:pt idx="257">
                  <c:v>0.16646466086394598</c:v>
                </c:pt>
                <c:pt idx="258">
                  <c:v>0.16709705656515975</c:v>
                </c:pt>
                <c:pt idx="259">
                  <c:v>0.16864007080252938</c:v>
                </c:pt>
                <c:pt idx="260">
                  <c:v>0.17039871005479779</c:v>
                </c:pt>
                <c:pt idx="261">
                  <c:v>0.17022370676216669</c:v>
                </c:pt>
                <c:pt idx="262">
                  <c:v>0.17257575555067842</c:v>
                </c:pt>
                <c:pt idx="263">
                  <c:v>0.17210423903388636</c:v>
                </c:pt>
                <c:pt idx="264">
                  <c:v>0.17186090067333437</c:v>
                </c:pt>
                <c:pt idx="265">
                  <c:v>0.17169623289259381</c:v>
                </c:pt>
                <c:pt idx="266">
                  <c:v>0.17145027565693291</c:v>
                </c:pt>
                <c:pt idx="267">
                  <c:v>0.171482521923529</c:v>
                </c:pt>
                <c:pt idx="268">
                  <c:v>0.17205780376787008</c:v>
                </c:pt>
                <c:pt idx="269">
                  <c:v>0.17324396457430483</c:v>
                </c:pt>
                <c:pt idx="270">
                  <c:v>0.17369516021152512</c:v>
                </c:pt>
                <c:pt idx="271">
                  <c:v>0.17410445374317771</c:v>
                </c:pt>
                <c:pt idx="272">
                  <c:v>0.17480143984442173</c:v>
                </c:pt>
                <c:pt idx="273">
                  <c:v>0.17567254410016719</c:v>
                </c:pt>
                <c:pt idx="274">
                  <c:v>0.17616121126332929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7-1D47-8944-FFC37E5A7EEE}"/>
            </c:ext>
          </c:extLst>
        </c:ser>
        <c:ser>
          <c:idx val="1"/>
          <c:order val="1"/>
          <c:tx>
            <c:strRef>
              <c:f>Exports!$P$1</c:f>
              <c:strCache>
                <c:ptCount val="1"/>
                <c:pt idx="0">
                  <c:v>Imports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Exports!$A$62:$A$338</c:f>
              <c:numCache>
                <c:formatCode>mmm\-yy</c:formatCode>
                <c:ptCount val="277"/>
                <c:pt idx="0">
                  <c:v>35064</c:v>
                </c:pt>
                <c:pt idx="1">
                  <c:v>35095</c:v>
                </c:pt>
                <c:pt idx="2">
                  <c:v>35124</c:v>
                </c:pt>
                <c:pt idx="3">
                  <c:v>35155</c:v>
                </c:pt>
                <c:pt idx="4">
                  <c:v>35185</c:v>
                </c:pt>
                <c:pt idx="5">
                  <c:v>35216</c:v>
                </c:pt>
                <c:pt idx="6">
                  <c:v>35246</c:v>
                </c:pt>
                <c:pt idx="7">
                  <c:v>35277</c:v>
                </c:pt>
                <c:pt idx="8">
                  <c:v>35308</c:v>
                </c:pt>
                <c:pt idx="9">
                  <c:v>35338</c:v>
                </c:pt>
                <c:pt idx="10">
                  <c:v>35369</c:v>
                </c:pt>
                <c:pt idx="11">
                  <c:v>35399</c:v>
                </c:pt>
                <c:pt idx="12">
                  <c:v>35430</c:v>
                </c:pt>
                <c:pt idx="13">
                  <c:v>35461</c:v>
                </c:pt>
                <c:pt idx="14">
                  <c:v>35489</c:v>
                </c:pt>
                <c:pt idx="15">
                  <c:v>35520</c:v>
                </c:pt>
                <c:pt idx="16">
                  <c:v>35550</c:v>
                </c:pt>
                <c:pt idx="17">
                  <c:v>35581</c:v>
                </c:pt>
                <c:pt idx="18">
                  <c:v>35611</c:v>
                </c:pt>
                <c:pt idx="19">
                  <c:v>35642</c:v>
                </c:pt>
                <c:pt idx="20">
                  <c:v>35673</c:v>
                </c:pt>
                <c:pt idx="21">
                  <c:v>35703</c:v>
                </c:pt>
                <c:pt idx="22">
                  <c:v>35734</c:v>
                </c:pt>
                <c:pt idx="23">
                  <c:v>35764</c:v>
                </c:pt>
                <c:pt idx="24">
                  <c:v>35795</c:v>
                </c:pt>
                <c:pt idx="25">
                  <c:v>35826</c:v>
                </c:pt>
                <c:pt idx="26">
                  <c:v>35854</c:v>
                </c:pt>
                <c:pt idx="27">
                  <c:v>35885</c:v>
                </c:pt>
                <c:pt idx="28">
                  <c:v>35915</c:v>
                </c:pt>
                <c:pt idx="29">
                  <c:v>35946</c:v>
                </c:pt>
                <c:pt idx="30">
                  <c:v>35976</c:v>
                </c:pt>
                <c:pt idx="31">
                  <c:v>36007</c:v>
                </c:pt>
                <c:pt idx="32">
                  <c:v>36038</c:v>
                </c:pt>
                <c:pt idx="33">
                  <c:v>36068</c:v>
                </c:pt>
                <c:pt idx="34">
                  <c:v>36099</c:v>
                </c:pt>
                <c:pt idx="35">
                  <c:v>36129</c:v>
                </c:pt>
                <c:pt idx="36">
                  <c:v>36160</c:v>
                </c:pt>
                <c:pt idx="37">
                  <c:v>36191</c:v>
                </c:pt>
                <c:pt idx="38">
                  <c:v>36219</c:v>
                </c:pt>
                <c:pt idx="39">
                  <c:v>36250</c:v>
                </c:pt>
                <c:pt idx="40">
                  <c:v>36280</c:v>
                </c:pt>
                <c:pt idx="41">
                  <c:v>36311</c:v>
                </c:pt>
                <c:pt idx="42">
                  <c:v>36341</c:v>
                </c:pt>
                <c:pt idx="43">
                  <c:v>36372</c:v>
                </c:pt>
                <c:pt idx="44">
                  <c:v>36403</c:v>
                </c:pt>
                <c:pt idx="45">
                  <c:v>36433</c:v>
                </c:pt>
                <c:pt idx="46">
                  <c:v>36464</c:v>
                </c:pt>
                <c:pt idx="47">
                  <c:v>36494</c:v>
                </c:pt>
                <c:pt idx="48">
                  <c:v>36525</c:v>
                </c:pt>
                <c:pt idx="49">
                  <c:v>36556</c:v>
                </c:pt>
                <c:pt idx="50">
                  <c:v>36585</c:v>
                </c:pt>
                <c:pt idx="51">
                  <c:v>36616</c:v>
                </c:pt>
                <c:pt idx="52">
                  <c:v>36646</c:v>
                </c:pt>
                <c:pt idx="53">
                  <c:v>36677</c:v>
                </c:pt>
                <c:pt idx="54">
                  <c:v>36707</c:v>
                </c:pt>
                <c:pt idx="55">
                  <c:v>36738</c:v>
                </c:pt>
                <c:pt idx="56">
                  <c:v>36769</c:v>
                </c:pt>
                <c:pt idx="57">
                  <c:v>36799</c:v>
                </c:pt>
                <c:pt idx="58">
                  <c:v>36830</c:v>
                </c:pt>
                <c:pt idx="59">
                  <c:v>36860</c:v>
                </c:pt>
                <c:pt idx="60">
                  <c:v>36891</c:v>
                </c:pt>
                <c:pt idx="61">
                  <c:v>36922</c:v>
                </c:pt>
                <c:pt idx="62">
                  <c:v>36950</c:v>
                </c:pt>
                <c:pt idx="63">
                  <c:v>36981</c:v>
                </c:pt>
                <c:pt idx="64">
                  <c:v>37011</c:v>
                </c:pt>
                <c:pt idx="65">
                  <c:v>37042</c:v>
                </c:pt>
                <c:pt idx="66">
                  <c:v>37072</c:v>
                </c:pt>
                <c:pt idx="67">
                  <c:v>37103</c:v>
                </c:pt>
                <c:pt idx="68">
                  <c:v>37134</c:v>
                </c:pt>
                <c:pt idx="69">
                  <c:v>37164</c:v>
                </c:pt>
                <c:pt idx="70">
                  <c:v>37195</c:v>
                </c:pt>
                <c:pt idx="71">
                  <c:v>37225</c:v>
                </c:pt>
                <c:pt idx="72">
                  <c:v>37256</c:v>
                </c:pt>
                <c:pt idx="73">
                  <c:v>37287</c:v>
                </c:pt>
                <c:pt idx="74">
                  <c:v>37315</c:v>
                </c:pt>
                <c:pt idx="75">
                  <c:v>37346</c:v>
                </c:pt>
                <c:pt idx="76">
                  <c:v>37376</c:v>
                </c:pt>
                <c:pt idx="77">
                  <c:v>37407</c:v>
                </c:pt>
                <c:pt idx="78">
                  <c:v>37437</c:v>
                </c:pt>
                <c:pt idx="79">
                  <c:v>37468</c:v>
                </c:pt>
                <c:pt idx="80">
                  <c:v>37499</c:v>
                </c:pt>
                <c:pt idx="81">
                  <c:v>37529</c:v>
                </c:pt>
                <c:pt idx="82">
                  <c:v>37560</c:v>
                </c:pt>
                <c:pt idx="83">
                  <c:v>37590</c:v>
                </c:pt>
                <c:pt idx="84">
                  <c:v>37621</c:v>
                </c:pt>
                <c:pt idx="85">
                  <c:v>37652</c:v>
                </c:pt>
                <c:pt idx="86">
                  <c:v>37680</c:v>
                </c:pt>
                <c:pt idx="87">
                  <c:v>37711</c:v>
                </c:pt>
                <c:pt idx="88">
                  <c:v>37741</c:v>
                </c:pt>
                <c:pt idx="89">
                  <c:v>37772</c:v>
                </c:pt>
                <c:pt idx="90">
                  <c:v>37802</c:v>
                </c:pt>
                <c:pt idx="91">
                  <c:v>37833</c:v>
                </c:pt>
                <c:pt idx="92">
                  <c:v>37864</c:v>
                </c:pt>
                <c:pt idx="93">
                  <c:v>37894</c:v>
                </c:pt>
                <c:pt idx="94">
                  <c:v>37925</c:v>
                </c:pt>
                <c:pt idx="95">
                  <c:v>37955</c:v>
                </c:pt>
                <c:pt idx="96">
                  <c:v>37986</c:v>
                </c:pt>
                <c:pt idx="97">
                  <c:v>38017</c:v>
                </c:pt>
                <c:pt idx="98">
                  <c:v>38046</c:v>
                </c:pt>
                <c:pt idx="99">
                  <c:v>38077</c:v>
                </c:pt>
                <c:pt idx="100">
                  <c:v>38107</c:v>
                </c:pt>
                <c:pt idx="101">
                  <c:v>38138</c:v>
                </c:pt>
                <c:pt idx="102">
                  <c:v>38168</c:v>
                </c:pt>
                <c:pt idx="103">
                  <c:v>38199</c:v>
                </c:pt>
                <c:pt idx="104">
                  <c:v>38230</c:v>
                </c:pt>
                <c:pt idx="105">
                  <c:v>38260</c:v>
                </c:pt>
                <c:pt idx="106">
                  <c:v>38291</c:v>
                </c:pt>
                <c:pt idx="107">
                  <c:v>38321</c:v>
                </c:pt>
                <c:pt idx="108">
                  <c:v>38352</c:v>
                </c:pt>
                <c:pt idx="109">
                  <c:v>38383</c:v>
                </c:pt>
                <c:pt idx="110">
                  <c:v>38411</c:v>
                </c:pt>
                <c:pt idx="111">
                  <c:v>38442</c:v>
                </c:pt>
                <c:pt idx="112">
                  <c:v>38472</c:v>
                </c:pt>
                <c:pt idx="113">
                  <c:v>38503</c:v>
                </c:pt>
                <c:pt idx="114">
                  <c:v>38533</c:v>
                </c:pt>
                <c:pt idx="115">
                  <c:v>38564</c:v>
                </c:pt>
                <c:pt idx="116">
                  <c:v>38595</c:v>
                </c:pt>
                <c:pt idx="117">
                  <c:v>38625</c:v>
                </c:pt>
                <c:pt idx="118">
                  <c:v>38656</c:v>
                </c:pt>
                <c:pt idx="119">
                  <c:v>38686</c:v>
                </c:pt>
                <c:pt idx="120">
                  <c:v>38717</c:v>
                </c:pt>
                <c:pt idx="121">
                  <c:v>38748</c:v>
                </c:pt>
                <c:pt idx="122">
                  <c:v>38776</c:v>
                </c:pt>
                <c:pt idx="123">
                  <c:v>38807</c:v>
                </c:pt>
                <c:pt idx="124">
                  <c:v>38837</c:v>
                </c:pt>
                <c:pt idx="125">
                  <c:v>38868</c:v>
                </c:pt>
                <c:pt idx="126">
                  <c:v>38898</c:v>
                </c:pt>
                <c:pt idx="127">
                  <c:v>38929</c:v>
                </c:pt>
                <c:pt idx="128">
                  <c:v>38960</c:v>
                </c:pt>
                <c:pt idx="129">
                  <c:v>38990</c:v>
                </c:pt>
                <c:pt idx="130">
                  <c:v>39021</c:v>
                </c:pt>
                <c:pt idx="131">
                  <c:v>39051</c:v>
                </c:pt>
                <c:pt idx="132">
                  <c:v>39082</c:v>
                </c:pt>
                <c:pt idx="133">
                  <c:v>39113</c:v>
                </c:pt>
                <c:pt idx="134">
                  <c:v>39141</c:v>
                </c:pt>
                <c:pt idx="135">
                  <c:v>39172</c:v>
                </c:pt>
                <c:pt idx="136">
                  <c:v>39202</c:v>
                </c:pt>
                <c:pt idx="137">
                  <c:v>39233</c:v>
                </c:pt>
                <c:pt idx="138">
                  <c:v>39263</c:v>
                </c:pt>
                <c:pt idx="139">
                  <c:v>39294</c:v>
                </c:pt>
                <c:pt idx="140">
                  <c:v>39325</c:v>
                </c:pt>
                <c:pt idx="141">
                  <c:v>39355</c:v>
                </c:pt>
                <c:pt idx="142">
                  <c:v>39386</c:v>
                </c:pt>
                <c:pt idx="143">
                  <c:v>39416</c:v>
                </c:pt>
                <c:pt idx="144">
                  <c:v>39447</c:v>
                </c:pt>
                <c:pt idx="145">
                  <c:v>39478</c:v>
                </c:pt>
                <c:pt idx="146">
                  <c:v>39507</c:v>
                </c:pt>
                <c:pt idx="147">
                  <c:v>39538</c:v>
                </c:pt>
                <c:pt idx="148">
                  <c:v>39568</c:v>
                </c:pt>
                <c:pt idx="149">
                  <c:v>39599</c:v>
                </c:pt>
                <c:pt idx="150">
                  <c:v>39629</c:v>
                </c:pt>
                <c:pt idx="151">
                  <c:v>39660</c:v>
                </c:pt>
                <c:pt idx="152">
                  <c:v>39691</c:v>
                </c:pt>
                <c:pt idx="153">
                  <c:v>39721</c:v>
                </c:pt>
                <c:pt idx="154">
                  <c:v>39752</c:v>
                </c:pt>
                <c:pt idx="155">
                  <c:v>39782</c:v>
                </c:pt>
                <c:pt idx="156">
                  <c:v>39813</c:v>
                </c:pt>
                <c:pt idx="157">
                  <c:v>39844</c:v>
                </c:pt>
                <c:pt idx="158">
                  <c:v>39872</c:v>
                </c:pt>
                <c:pt idx="159">
                  <c:v>39903</c:v>
                </c:pt>
                <c:pt idx="160">
                  <c:v>39933</c:v>
                </c:pt>
                <c:pt idx="161">
                  <c:v>39964</c:v>
                </c:pt>
                <c:pt idx="162">
                  <c:v>39994</c:v>
                </c:pt>
                <c:pt idx="163">
                  <c:v>40025</c:v>
                </c:pt>
                <c:pt idx="164">
                  <c:v>40056</c:v>
                </c:pt>
                <c:pt idx="165">
                  <c:v>40086</c:v>
                </c:pt>
                <c:pt idx="166">
                  <c:v>40117</c:v>
                </c:pt>
                <c:pt idx="167">
                  <c:v>40147</c:v>
                </c:pt>
                <c:pt idx="168">
                  <c:v>40178</c:v>
                </c:pt>
                <c:pt idx="169">
                  <c:v>40209</c:v>
                </c:pt>
                <c:pt idx="170">
                  <c:v>40237</c:v>
                </c:pt>
                <c:pt idx="171">
                  <c:v>40268</c:v>
                </c:pt>
                <c:pt idx="172">
                  <c:v>40298</c:v>
                </c:pt>
                <c:pt idx="173">
                  <c:v>40329</c:v>
                </c:pt>
                <c:pt idx="174">
                  <c:v>40359</c:v>
                </c:pt>
                <c:pt idx="175">
                  <c:v>40390</c:v>
                </c:pt>
                <c:pt idx="176">
                  <c:v>40421</c:v>
                </c:pt>
                <c:pt idx="177">
                  <c:v>40451</c:v>
                </c:pt>
                <c:pt idx="178">
                  <c:v>40482</c:v>
                </c:pt>
                <c:pt idx="179">
                  <c:v>40512</c:v>
                </c:pt>
                <c:pt idx="180">
                  <c:v>40543</c:v>
                </c:pt>
                <c:pt idx="181">
                  <c:v>40574</c:v>
                </c:pt>
                <c:pt idx="182">
                  <c:v>40602</c:v>
                </c:pt>
                <c:pt idx="183">
                  <c:v>40633</c:v>
                </c:pt>
                <c:pt idx="184">
                  <c:v>40663</c:v>
                </c:pt>
                <c:pt idx="185">
                  <c:v>40694</c:v>
                </c:pt>
                <c:pt idx="186">
                  <c:v>40724</c:v>
                </c:pt>
                <c:pt idx="187">
                  <c:v>40755</c:v>
                </c:pt>
                <c:pt idx="188">
                  <c:v>40786</c:v>
                </c:pt>
                <c:pt idx="189">
                  <c:v>40816</c:v>
                </c:pt>
                <c:pt idx="190">
                  <c:v>40847</c:v>
                </c:pt>
                <c:pt idx="191">
                  <c:v>40877</c:v>
                </c:pt>
                <c:pt idx="192">
                  <c:v>40908</c:v>
                </c:pt>
                <c:pt idx="193">
                  <c:v>40939</c:v>
                </c:pt>
                <c:pt idx="194">
                  <c:v>40968</c:v>
                </c:pt>
                <c:pt idx="195">
                  <c:v>40999</c:v>
                </c:pt>
                <c:pt idx="196">
                  <c:v>41029</c:v>
                </c:pt>
                <c:pt idx="197">
                  <c:v>41060</c:v>
                </c:pt>
                <c:pt idx="198">
                  <c:v>41090</c:v>
                </c:pt>
                <c:pt idx="199">
                  <c:v>41121</c:v>
                </c:pt>
                <c:pt idx="200">
                  <c:v>41152</c:v>
                </c:pt>
                <c:pt idx="201">
                  <c:v>41182</c:v>
                </c:pt>
                <c:pt idx="202">
                  <c:v>41213</c:v>
                </c:pt>
                <c:pt idx="203">
                  <c:v>41243</c:v>
                </c:pt>
                <c:pt idx="204">
                  <c:v>41274</c:v>
                </c:pt>
                <c:pt idx="205">
                  <c:v>41305</c:v>
                </c:pt>
                <c:pt idx="206">
                  <c:v>41333</c:v>
                </c:pt>
                <c:pt idx="207">
                  <c:v>41364</c:v>
                </c:pt>
                <c:pt idx="208">
                  <c:v>41394</c:v>
                </c:pt>
                <c:pt idx="209">
                  <c:v>41425</c:v>
                </c:pt>
                <c:pt idx="210">
                  <c:v>41455</c:v>
                </c:pt>
                <c:pt idx="211">
                  <c:v>41486</c:v>
                </c:pt>
                <c:pt idx="212">
                  <c:v>41517</c:v>
                </c:pt>
                <c:pt idx="213">
                  <c:v>41547</c:v>
                </c:pt>
                <c:pt idx="214">
                  <c:v>41578</c:v>
                </c:pt>
                <c:pt idx="215">
                  <c:v>41608</c:v>
                </c:pt>
                <c:pt idx="216">
                  <c:v>41639</c:v>
                </c:pt>
                <c:pt idx="217">
                  <c:v>41670</c:v>
                </c:pt>
                <c:pt idx="218">
                  <c:v>41698</c:v>
                </c:pt>
                <c:pt idx="219">
                  <c:v>41729</c:v>
                </c:pt>
                <c:pt idx="220">
                  <c:v>41759</c:v>
                </c:pt>
                <c:pt idx="221">
                  <c:v>41790</c:v>
                </c:pt>
                <c:pt idx="222">
                  <c:v>41820</c:v>
                </c:pt>
                <c:pt idx="223">
                  <c:v>41851</c:v>
                </c:pt>
                <c:pt idx="224">
                  <c:v>41882</c:v>
                </c:pt>
                <c:pt idx="225">
                  <c:v>41912</c:v>
                </c:pt>
                <c:pt idx="226">
                  <c:v>41943</c:v>
                </c:pt>
                <c:pt idx="227">
                  <c:v>41973</c:v>
                </c:pt>
                <c:pt idx="228">
                  <c:v>42004</c:v>
                </c:pt>
                <c:pt idx="229">
                  <c:v>42035</c:v>
                </c:pt>
                <c:pt idx="230">
                  <c:v>42063</c:v>
                </c:pt>
                <c:pt idx="231">
                  <c:v>42094</c:v>
                </c:pt>
                <c:pt idx="232">
                  <c:v>42124</c:v>
                </c:pt>
                <c:pt idx="233">
                  <c:v>42155</c:v>
                </c:pt>
                <c:pt idx="234">
                  <c:v>42185</c:v>
                </c:pt>
                <c:pt idx="235">
                  <c:v>42216</c:v>
                </c:pt>
                <c:pt idx="236">
                  <c:v>42247</c:v>
                </c:pt>
                <c:pt idx="237">
                  <c:v>42277</c:v>
                </c:pt>
                <c:pt idx="238">
                  <c:v>42308</c:v>
                </c:pt>
                <c:pt idx="239">
                  <c:v>42338</c:v>
                </c:pt>
                <c:pt idx="240">
                  <c:v>42369</c:v>
                </c:pt>
                <c:pt idx="241">
                  <c:v>42400</c:v>
                </c:pt>
                <c:pt idx="242">
                  <c:v>42429</c:v>
                </c:pt>
                <c:pt idx="243">
                  <c:v>42460</c:v>
                </c:pt>
                <c:pt idx="244">
                  <c:v>42490</c:v>
                </c:pt>
                <c:pt idx="245">
                  <c:v>42521</c:v>
                </c:pt>
                <c:pt idx="246">
                  <c:v>42551</c:v>
                </c:pt>
                <c:pt idx="247">
                  <c:v>42582</c:v>
                </c:pt>
                <c:pt idx="248">
                  <c:v>42613</c:v>
                </c:pt>
                <c:pt idx="249">
                  <c:v>42643</c:v>
                </c:pt>
                <c:pt idx="250">
                  <c:v>42674</c:v>
                </c:pt>
                <c:pt idx="251">
                  <c:v>42704</c:v>
                </c:pt>
                <c:pt idx="252">
                  <c:v>42735</c:v>
                </c:pt>
                <c:pt idx="253">
                  <c:v>42766</c:v>
                </c:pt>
                <c:pt idx="254">
                  <c:v>42794</c:v>
                </c:pt>
                <c:pt idx="255">
                  <c:v>42825</c:v>
                </c:pt>
                <c:pt idx="256">
                  <c:v>42855</c:v>
                </c:pt>
                <c:pt idx="257">
                  <c:v>42886</c:v>
                </c:pt>
                <c:pt idx="258">
                  <c:v>42916</c:v>
                </c:pt>
                <c:pt idx="259">
                  <c:v>42947</c:v>
                </c:pt>
                <c:pt idx="260">
                  <c:v>42978</c:v>
                </c:pt>
                <c:pt idx="261">
                  <c:v>43008</c:v>
                </c:pt>
                <c:pt idx="262">
                  <c:v>43039</c:v>
                </c:pt>
                <c:pt idx="263">
                  <c:v>43069</c:v>
                </c:pt>
                <c:pt idx="264">
                  <c:v>43100</c:v>
                </c:pt>
                <c:pt idx="265">
                  <c:v>43131</c:v>
                </c:pt>
                <c:pt idx="266">
                  <c:v>43159</c:v>
                </c:pt>
                <c:pt idx="267">
                  <c:v>43190</c:v>
                </c:pt>
                <c:pt idx="268">
                  <c:v>43220</c:v>
                </c:pt>
                <c:pt idx="269">
                  <c:v>43251</c:v>
                </c:pt>
                <c:pt idx="270">
                  <c:v>43281</c:v>
                </c:pt>
                <c:pt idx="271">
                  <c:v>43312</c:v>
                </c:pt>
                <c:pt idx="272">
                  <c:v>43343</c:v>
                </c:pt>
                <c:pt idx="273">
                  <c:v>43373</c:v>
                </c:pt>
                <c:pt idx="274">
                  <c:v>43404</c:v>
                </c:pt>
                <c:pt idx="275">
                  <c:v>43434</c:v>
                </c:pt>
                <c:pt idx="276">
                  <c:v>43465</c:v>
                </c:pt>
              </c:numCache>
            </c:numRef>
          </c:cat>
          <c:val>
            <c:numRef>
              <c:f>Exports!$P$62:$P$337</c:f>
              <c:numCache>
                <c:formatCode>0.00%</c:formatCode>
                <c:ptCount val="276"/>
                <c:pt idx="0">
                  <c:v>3.4479671966445524E-2</c:v>
                </c:pt>
                <c:pt idx="1">
                  <c:v>3.4836745964213094E-2</c:v>
                </c:pt>
                <c:pt idx="2">
                  <c:v>3.5216354385456991E-2</c:v>
                </c:pt>
                <c:pt idx="3">
                  <c:v>3.5293359672466558E-2</c:v>
                </c:pt>
                <c:pt idx="4">
                  <c:v>3.5456417026151897E-2</c:v>
                </c:pt>
                <c:pt idx="5">
                  <c:v>3.6058073038077572E-2</c:v>
                </c:pt>
                <c:pt idx="6">
                  <c:v>3.5923494377188503E-2</c:v>
                </c:pt>
                <c:pt idx="7">
                  <c:v>3.5949566437599285E-2</c:v>
                </c:pt>
                <c:pt idx="8">
                  <c:v>3.5411054171483484E-2</c:v>
                </c:pt>
                <c:pt idx="9">
                  <c:v>3.4920322198940597E-2</c:v>
                </c:pt>
                <c:pt idx="10">
                  <c:v>3.4730125470919811E-2</c:v>
                </c:pt>
                <c:pt idx="11">
                  <c:v>3.4757775416375765E-2</c:v>
                </c:pt>
                <c:pt idx="12">
                  <c:v>3.4905176441312101E-2</c:v>
                </c:pt>
                <c:pt idx="13">
                  <c:v>3.4586686692078324E-2</c:v>
                </c:pt>
                <c:pt idx="14">
                  <c:v>3.4054797108374023E-2</c:v>
                </c:pt>
                <c:pt idx="15">
                  <c:v>3.4103842273738624E-2</c:v>
                </c:pt>
                <c:pt idx="16">
                  <c:v>3.4146733126488249E-2</c:v>
                </c:pt>
                <c:pt idx="17">
                  <c:v>3.4925479538761003E-2</c:v>
                </c:pt>
                <c:pt idx="18">
                  <c:v>3.518975653946247E-2</c:v>
                </c:pt>
                <c:pt idx="19">
                  <c:v>3.5529187148163215E-2</c:v>
                </c:pt>
                <c:pt idx="20">
                  <c:v>3.5729074510710987E-2</c:v>
                </c:pt>
                <c:pt idx="21">
                  <c:v>3.6405114534144335E-2</c:v>
                </c:pt>
                <c:pt idx="22">
                  <c:v>3.6720411497303262E-2</c:v>
                </c:pt>
                <c:pt idx="23">
                  <c:v>3.6857466414604356E-2</c:v>
                </c:pt>
                <c:pt idx="24">
                  <c:v>3.6750540989693624E-2</c:v>
                </c:pt>
                <c:pt idx="25">
                  <c:v>3.6704507935691903E-2</c:v>
                </c:pt>
                <c:pt idx="26">
                  <c:v>3.7062441216914495E-2</c:v>
                </c:pt>
                <c:pt idx="27">
                  <c:v>3.7441731945901689E-2</c:v>
                </c:pt>
                <c:pt idx="28">
                  <c:v>3.7643104800206779E-2</c:v>
                </c:pt>
                <c:pt idx="29">
                  <c:v>3.6760161148938118E-2</c:v>
                </c:pt>
                <c:pt idx="30">
                  <c:v>3.6990881673966497E-2</c:v>
                </c:pt>
                <c:pt idx="31">
                  <c:v>3.6918657526898609E-2</c:v>
                </c:pt>
                <c:pt idx="32">
                  <c:v>3.7107708083733947E-2</c:v>
                </c:pt>
                <c:pt idx="33">
                  <c:v>3.6799926712528609E-2</c:v>
                </c:pt>
                <c:pt idx="34">
                  <c:v>3.6336603417250445E-2</c:v>
                </c:pt>
                <c:pt idx="35">
                  <c:v>3.6749431065183615E-2</c:v>
                </c:pt>
                <c:pt idx="36">
                  <c:v>3.7277959638525586E-2</c:v>
                </c:pt>
                <c:pt idx="37">
                  <c:v>3.7683023816303278E-2</c:v>
                </c:pt>
                <c:pt idx="38">
                  <c:v>3.8707400403319249E-2</c:v>
                </c:pt>
                <c:pt idx="39">
                  <c:v>3.917392710393159E-2</c:v>
                </c:pt>
                <c:pt idx="40">
                  <c:v>3.929703554151167E-2</c:v>
                </c:pt>
                <c:pt idx="41">
                  <c:v>3.9055400537938656E-2</c:v>
                </c:pt>
                <c:pt idx="42">
                  <c:v>3.8745379715187107E-2</c:v>
                </c:pt>
                <c:pt idx="43">
                  <c:v>3.8106239500421205E-2</c:v>
                </c:pt>
                <c:pt idx="44">
                  <c:v>3.8470024693436251E-2</c:v>
                </c:pt>
                <c:pt idx="45">
                  <c:v>3.8890178520598562E-2</c:v>
                </c:pt>
                <c:pt idx="46">
                  <c:v>3.9118624608751401E-2</c:v>
                </c:pt>
                <c:pt idx="47">
                  <c:v>3.9200087738227238E-2</c:v>
                </c:pt>
                <c:pt idx="48">
                  <c:v>3.9063762197743705E-2</c:v>
                </c:pt>
                <c:pt idx="49">
                  <c:v>3.8841366785441526E-2</c:v>
                </c:pt>
                <c:pt idx="50">
                  <c:v>3.8546115185274094E-2</c:v>
                </c:pt>
                <c:pt idx="51">
                  <c:v>3.8507104657495503E-2</c:v>
                </c:pt>
                <c:pt idx="52">
                  <c:v>3.9246066309676877E-2</c:v>
                </c:pt>
                <c:pt idx="53">
                  <c:v>3.993754130087309E-2</c:v>
                </c:pt>
                <c:pt idx="54">
                  <c:v>3.9688336474143861E-2</c:v>
                </c:pt>
                <c:pt idx="55">
                  <c:v>3.9949475746638159E-2</c:v>
                </c:pt>
                <c:pt idx="56">
                  <c:v>3.9548417450232472E-2</c:v>
                </c:pt>
                <c:pt idx="57">
                  <c:v>3.8922443274786354E-2</c:v>
                </c:pt>
                <c:pt idx="58">
                  <c:v>3.8909454303626051E-2</c:v>
                </c:pt>
                <c:pt idx="59">
                  <c:v>3.8602604430166755E-2</c:v>
                </c:pt>
                <c:pt idx="60">
                  <c:v>3.9173632883516295E-2</c:v>
                </c:pt>
                <c:pt idx="61">
                  <c:v>3.9742818882766852E-2</c:v>
                </c:pt>
                <c:pt idx="62">
                  <c:v>4.0839210901791996E-2</c:v>
                </c:pt>
                <c:pt idx="63">
                  <c:v>4.1079098699638876E-2</c:v>
                </c:pt>
                <c:pt idx="64">
                  <c:v>4.0014057418285308E-2</c:v>
                </c:pt>
                <c:pt idx="65">
                  <c:v>3.9702543984976017E-2</c:v>
                </c:pt>
                <c:pt idx="66">
                  <c:v>3.951606972319191E-2</c:v>
                </c:pt>
                <c:pt idx="67">
                  <c:v>3.9283701034080756E-2</c:v>
                </c:pt>
                <c:pt idx="68">
                  <c:v>3.9474218180437615E-2</c:v>
                </c:pt>
                <c:pt idx="69">
                  <c:v>3.9985903914724168E-2</c:v>
                </c:pt>
                <c:pt idx="70">
                  <c:v>4.0282657531640599E-2</c:v>
                </c:pt>
                <c:pt idx="71">
                  <c:v>4.0882170492434818E-2</c:v>
                </c:pt>
                <c:pt idx="72">
                  <c:v>4.1502105824688135E-2</c:v>
                </c:pt>
                <c:pt idx="73">
                  <c:v>4.0832288648087488E-2</c:v>
                </c:pt>
                <c:pt idx="74">
                  <c:v>3.9510286081665007E-2</c:v>
                </c:pt>
                <c:pt idx="75">
                  <c:v>3.8600272241784257E-2</c:v>
                </c:pt>
                <c:pt idx="76">
                  <c:v>3.8352461277452073E-2</c:v>
                </c:pt>
                <c:pt idx="77">
                  <c:v>3.7969882272119074E-2</c:v>
                </c:pt>
                <c:pt idx="78">
                  <c:v>3.8495900553015848E-2</c:v>
                </c:pt>
                <c:pt idx="79">
                  <c:v>3.8846385947552152E-2</c:v>
                </c:pt>
                <c:pt idx="80">
                  <c:v>3.8756974370154663E-2</c:v>
                </c:pt>
                <c:pt idx="81">
                  <c:v>3.8563905757175589E-2</c:v>
                </c:pt>
                <c:pt idx="82">
                  <c:v>3.8582205441531001E-2</c:v>
                </c:pt>
                <c:pt idx="83">
                  <c:v>3.8199305641260485E-2</c:v>
                </c:pt>
                <c:pt idx="84">
                  <c:v>3.7108853428250654E-2</c:v>
                </c:pt>
                <c:pt idx="85">
                  <c:v>3.7384045837069939E-2</c:v>
                </c:pt>
                <c:pt idx="86">
                  <c:v>3.6993227390942018E-2</c:v>
                </c:pt>
                <c:pt idx="87">
                  <c:v>3.7627905869591853E-2</c:v>
                </c:pt>
                <c:pt idx="88">
                  <c:v>3.7914235716907725E-2</c:v>
                </c:pt>
                <c:pt idx="89">
                  <c:v>3.7961178357341155E-2</c:v>
                </c:pt>
                <c:pt idx="90">
                  <c:v>3.7963255281290138E-2</c:v>
                </c:pt>
                <c:pt idx="91">
                  <c:v>3.7350326267007135E-2</c:v>
                </c:pt>
                <c:pt idx="92">
                  <c:v>3.6728929062117825E-2</c:v>
                </c:pt>
                <c:pt idx="93">
                  <c:v>3.6636651683677246E-2</c:v>
                </c:pt>
                <c:pt idx="94">
                  <c:v>3.7158161925796226E-2</c:v>
                </c:pt>
                <c:pt idx="95">
                  <c:v>3.7435763415130184E-2</c:v>
                </c:pt>
                <c:pt idx="96">
                  <c:v>3.757838015939443E-2</c:v>
                </c:pt>
                <c:pt idx="97">
                  <c:v>3.7657985294875219E-2</c:v>
                </c:pt>
                <c:pt idx="98">
                  <c:v>3.8054714047822256E-2</c:v>
                </c:pt>
                <c:pt idx="99">
                  <c:v>3.7374945305628536E-2</c:v>
                </c:pt>
                <c:pt idx="100">
                  <c:v>3.6868029431686065E-2</c:v>
                </c:pt>
                <c:pt idx="101">
                  <c:v>3.6427755784594944E-2</c:v>
                </c:pt>
                <c:pt idx="102">
                  <c:v>3.5466623648035329E-2</c:v>
                </c:pt>
                <c:pt idx="103">
                  <c:v>3.5164600985533333E-2</c:v>
                </c:pt>
                <c:pt idx="104">
                  <c:v>3.5156081263597448E-2</c:v>
                </c:pt>
                <c:pt idx="105">
                  <c:v>3.4743692171954006E-2</c:v>
                </c:pt>
                <c:pt idx="106">
                  <c:v>3.4174049307823334E-2</c:v>
                </c:pt>
                <c:pt idx="107">
                  <c:v>3.4308413511224177E-2</c:v>
                </c:pt>
                <c:pt idx="108">
                  <c:v>3.3352502128439279E-2</c:v>
                </c:pt>
                <c:pt idx="109">
                  <c:v>3.3758889544597881E-2</c:v>
                </c:pt>
                <c:pt idx="110">
                  <c:v>3.3398902455248909E-2</c:v>
                </c:pt>
                <c:pt idx="111">
                  <c:v>3.2957628683607763E-2</c:v>
                </c:pt>
                <c:pt idx="112">
                  <c:v>3.2712497456567284E-2</c:v>
                </c:pt>
                <c:pt idx="113">
                  <c:v>3.2494977347561384E-2</c:v>
                </c:pt>
                <c:pt idx="114">
                  <c:v>3.2606349945791709E-2</c:v>
                </c:pt>
                <c:pt idx="115">
                  <c:v>3.2630738453026518E-2</c:v>
                </c:pt>
                <c:pt idx="116">
                  <c:v>3.1854004036038858E-2</c:v>
                </c:pt>
                <c:pt idx="117">
                  <c:v>3.1353122256517152E-2</c:v>
                </c:pt>
                <c:pt idx="118">
                  <c:v>3.0279500127577356E-2</c:v>
                </c:pt>
                <c:pt idx="119">
                  <c:v>2.9031113941446435E-2</c:v>
                </c:pt>
                <c:pt idx="120">
                  <c:v>2.8744664329506644E-2</c:v>
                </c:pt>
                <c:pt idx="121">
                  <c:v>2.755640118831271E-2</c:v>
                </c:pt>
                <c:pt idx="122">
                  <c:v>2.6694527045385493E-2</c:v>
                </c:pt>
                <c:pt idx="123">
                  <c:v>2.6553960414551311E-2</c:v>
                </c:pt>
                <c:pt idx="124">
                  <c:v>2.6224293502196433E-2</c:v>
                </c:pt>
                <c:pt idx="125">
                  <c:v>2.5613022696870602E-2</c:v>
                </c:pt>
                <c:pt idx="126">
                  <c:v>2.5079143993401692E-2</c:v>
                </c:pt>
                <c:pt idx="127">
                  <c:v>2.5132495844888955E-2</c:v>
                </c:pt>
                <c:pt idx="128">
                  <c:v>2.5051117451974168E-2</c:v>
                </c:pt>
                <c:pt idx="129">
                  <c:v>2.4578833737474087E-2</c:v>
                </c:pt>
                <c:pt idx="130">
                  <c:v>2.4251146201903353E-2</c:v>
                </c:pt>
                <c:pt idx="131">
                  <c:v>2.3871579120689327E-2</c:v>
                </c:pt>
                <c:pt idx="132">
                  <c:v>2.3407169098995359E-2</c:v>
                </c:pt>
                <c:pt idx="133">
                  <c:v>2.319915029639923E-2</c:v>
                </c:pt>
                <c:pt idx="134">
                  <c:v>2.3561032246305711E-2</c:v>
                </c:pt>
                <c:pt idx="135">
                  <c:v>2.3491552181403013E-2</c:v>
                </c:pt>
                <c:pt idx="136">
                  <c:v>2.3223587261407996E-2</c:v>
                </c:pt>
                <c:pt idx="137">
                  <c:v>2.3355742719350755E-2</c:v>
                </c:pt>
                <c:pt idx="138">
                  <c:v>2.358033719371222E-2</c:v>
                </c:pt>
                <c:pt idx="139">
                  <c:v>2.3170050958451455E-2</c:v>
                </c:pt>
                <c:pt idx="140">
                  <c:v>2.325615434932812E-2</c:v>
                </c:pt>
                <c:pt idx="141">
                  <c:v>2.3621311790165304E-2</c:v>
                </c:pt>
                <c:pt idx="142">
                  <c:v>2.412873472057785E-2</c:v>
                </c:pt>
                <c:pt idx="143">
                  <c:v>2.4252435647143401E-2</c:v>
                </c:pt>
                <c:pt idx="144">
                  <c:v>2.4626442905606047E-2</c:v>
                </c:pt>
                <c:pt idx="145">
                  <c:v>2.4782805519384842E-2</c:v>
                </c:pt>
                <c:pt idx="146">
                  <c:v>2.4470826201964137E-2</c:v>
                </c:pt>
                <c:pt idx="147">
                  <c:v>2.4357279707601737E-2</c:v>
                </c:pt>
                <c:pt idx="148">
                  <c:v>2.5138346469899462E-2</c:v>
                </c:pt>
                <c:pt idx="149">
                  <c:v>2.5303159361189279E-2</c:v>
                </c:pt>
                <c:pt idx="150">
                  <c:v>2.5564339864461522E-2</c:v>
                </c:pt>
                <c:pt idx="151">
                  <c:v>2.5662002805051185E-2</c:v>
                </c:pt>
                <c:pt idx="152">
                  <c:v>2.5908304185936554E-2</c:v>
                </c:pt>
                <c:pt idx="153">
                  <c:v>2.5887950037964087E-2</c:v>
                </c:pt>
                <c:pt idx="154">
                  <c:v>2.5658907457690772E-2</c:v>
                </c:pt>
                <c:pt idx="155">
                  <c:v>2.6053711022886689E-2</c:v>
                </c:pt>
                <c:pt idx="156">
                  <c:v>2.6527639378603293E-2</c:v>
                </c:pt>
                <c:pt idx="157">
                  <c:v>2.6496361407256641E-2</c:v>
                </c:pt>
                <c:pt idx="158">
                  <c:v>2.6797673506042865E-2</c:v>
                </c:pt>
                <c:pt idx="159">
                  <c:v>2.6987778194093089E-2</c:v>
                </c:pt>
                <c:pt idx="160">
                  <c:v>2.6316649110668482E-2</c:v>
                </c:pt>
                <c:pt idx="161">
                  <c:v>2.6101513376286526E-2</c:v>
                </c:pt>
                <c:pt idx="162">
                  <c:v>2.5458256113259598E-2</c:v>
                </c:pt>
                <c:pt idx="163">
                  <c:v>2.508129348254438E-2</c:v>
                </c:pt>
                <c:pt idx="164">
                  <c:v>2.4714523377112173E-2</c:v>
                </c:pt>
                <c:pt idx="165">
                  <c:v>2.4789995347478114E-2</c:v>
                </c:pt>
                <c:pt idx="166">
                  <c:v>2.4497080249710857E-2</c:v>
                </c:pt>
                <c:pt idx="167">
                  <c:v>2.4066160169514763E-2</c:v>
                </c:pt>
                <c:pt idx="168">
                  <c:v>2.3644859218822232E-2</c:v>
                </c:pt>
                <c:pt idx="169">
                  <c:v>2.3545497578610936E-2</c:v>
                </c:pt>
                <c:pt idx="170">
                  <c:v>2.3422852117773785E-2</c:v>
                </c:pt>
                <c:pt idx="171">
                  <c:v>2.3391627523489087E-2</c:v>
                </c:pt>
                <c:pt idx="172">
                  <c:v>2.3372232298535373E-2</c:v>
                </c:pt>
                <c:pt idx="173">
                  <c:v>2.326254482995482E-2</c:v>
                </c:pt>
                <c:pt idx="174">
                  <c:v>2.3610690015468394E-2</c:v>
                </c:pt>
                <c:pt idx="175">
                  <c:v>2.4119743688057572E-2</c:v>
                </c:pt>
                <c:pt idx="176">
                  <c:v>2.4728380767930786E-2</c:v>
                </c:pt>
                <c:pt idx="177">
                  <c:v>2.4906776994768013E-2</c:v>
                </c:pt>
                <c:pt idx="178">
                  <c:v>2.5126644179786661E-2</c:v>
                </c:pt>
                <c:pt idx="179">
                  <c:v>2.5505928274842677E-2</c:v>
                </c:pt>
                <c:pt idx="180">
                  <c:v>2.5568591414917661E-2</c:v>
                </c:pt>
                <c:pt idx="181">
                  <c:v>2.579717259040749E-2</c:v>
                </c:pt>
                <c:pt idx="182">
                  <c:v>2.5943775950987246E-2</c:v>
                </c:pt>
                <c:pt idx="183">
                  <c:v>2.6038697745031453E-2</c:v>
                </c:pt>
                <c:pt idx="184">
                  <c:v>2.6752675735780346E-2</c:v>
                </c:pt>
                <c:pt idx="185">
                  <c:v>2.7551197884978691E-2</c:v>
                </c:pt>
                <c:pt idx="186">
                  <c:v>2.7611856665738843E-2</c:v>
                </c:pt>
                <c:pt idx="187">
                  <c:v>2.809114817772251E-2</c:v>
                </c:pt>
                <c:pt idx="188">
                  <c:v>2.7857541290202223E-2</c:v>
                </c:pt>
                <c:pt idx="189">
                  <c:v>2.7749353879973265E-2</c:v>
                </c:pt>
                <c:pt idx="190">
                  <c:v>2.8266927594126356E-2</c:v>
                </c:pt>
                <c:pt idx="191">
                  <c:v>2.8318301818401587E-2</c:v>
                </c:pt>
                <c:pt idx="192">
                  <c:v>2.9195308150821844E-2</c:v>
                </c:pt>
                <c:pt idx="193">
                  <c:v>2.9655074919440805E-2</c:v>
                </c:pt>
                <c:pt idx="194">
                  <c:v>3.0149833355509841E-2</c:v>
                </c:pt>
                <c:pt idx="195">
                  <c:v>3.0305941742562913E-2</c:v>
                </c:pt>
                <c:pt idx="196">
                  <c:v>3.0480990579318409E-2</c:v>
                </c:pt>
                <c:pt idx="197">
                  <c:v>3.0652341255177722E-2</c:v>
                </c:pt>
                <c:pt idx="198">
                  <c:v>3.0791833017261499E-2</c:v>
                </c:pt>
                <c:pt idx="199">
                  <c:v>3.0837172423760686E-2</c:v>
                </c:pt>
                <c:pt idx="200">
                  <c:v>3.1238904910382951E-2</c:v>
                </c:pt>
                <c:pt idx="201">
                  <c:v>3.129809661935732E-2</c:v>
                </c:pt>
                <c:pt idx="202">
                  <c:v>3.1167519725977821E-2</c:v>
                </c:pt>
                <c:pt idx="203">
                  <c:v>3.1283426536717909E-2</c:v>
                </c:pt>
                <c:pt idx="204">
                  <c:v>3.0800800837044753E-2</c:v>
                </c:pt>
                <c:pt idx="205">
                  <c:v>3.0721981342932757E-2</c:v>
                </c:pt>
                <c:pt idx="206">
                  <c:v>3.0489675287781043E-2</c:v>
                </c:pt>
                <c:pt idx="207">
                  <c:v>3.0451552338783064E-2</c:v>
                </c:pt>
                <c:pt idx="208">
                  <c:v>3.0015584120707095E-2</c:v>
                </c:pt>
                <c:pt idx="209">
                  <c:v>2.9655199277001804E-2</c:v>
                </c:pt>
                <c:pt idx="210">
                  <c:v>2.9731814157968651E-2</c:v>
                </c:pt>
                <c:pt idx="211">
                  <c:v>2.9167712102943968E-2</c:v>
                </c:pt>
                <c:pt idx="212">
                  <c:v>2.8681756814887587E-2</c:v>
                </c:pt>
                <c:pt idx="213">
                  <c:v>2.8794219127907295E-2</c:v>
                </c:pt>
                <c:pt idx="214">
                  <c:v>2.8417584641457019E-2</c:v>
                </c:pt>
                <c:pt idx="215">
                  <c:v>2.8027323612052495E-2</c:v>
                </c:pt>
                <c:pt idx="216">
                  <c:v>2.7541814639967799E-2</c:v>
                </c:pt>
                <c:pt idx="217">
                  <c:v>2.7166412831886044E-2</c:v>
                </c:pt>
                <c:pt idx="218">
                  <c:v>2.6684085717879873E-2</c:v>
                </c:pt>
                <c:pt idx="219">
                  <c:v>2.6594723143443407E-2</c:v>
                </c:pt>
                <c:pt idx="220">
                  <c:v>2.6730460676544113E-2</c:v>
                </c:pt>
                <c:pt idx="221">
                  <c:v>2.6421152935384818E-2</c:v>
                </c:pt>
                <c:pt idx="222">
                  <c:v>2.6368900054525527E-2</c:v>
                </c:pt>
                <c:pt idx="223">
                  <c:v>2.6236688478481873E-2</c:v>
                </c:pt>
                <c:pt idx="224">
                  <c:v>2.6268056972951603E-2</c:v>
                </c:pt>
                <c:pt idx="225">
                  <c:v>2.6156222541304851E-2</c:v>
                </c:pt>
                <c:pt idx="226">
                  <c:v>2.6258266557661822E-2</c:v>
                </c:pt>
                <c:pt idx="227">
                  <c:v>2.6300746359141685E-2</c:v>
                </c:pt>
                <c:pt idx="228">
                  <c:v>2.634013596101718E-2</c:v>
                </c:pt>
                <c:pt idx="229">
                  <c:v>2.6340802493512522E-2</c:v>
                </c:pt>
                <c:pt idx="230">
                  <c:v>2.6144937344784305E-2</c:v>
                </c:pt>
                <c:pt idx="231">
                  <c:v>2.638102358290462E-2</c:v>
                </c:pt>
                <c:pt idx="232">
                  <c:v>2.6764365630714531E-2</c:v>
                </c:pt>
                <c:pt idx="233">
                  <c:v>2.7236040070723565E-2</c:v>
                </c:pt>
                <c:pt idx="234">
                  <c:v>2.7639191181420275E-2</c:v>
                </c:pt>
                <c:pt idx="235">
                  <c:v>2.7857303799182238E-2</c:v>
                </c:pt>
                <c:pt idx="236">
                  <c:v>2.8278043952576676E-2</c:v>
                </c:pt>
                <c:pt idx="237">
                  <c:v>2.8506416263712184E-2</c:v>
                </c:pt>
                <c:pt idx="238">
                  <c:v>2.8378993357965811E-2</c:v>
                </c:pt>
                <c:pt idx="239">
                  <c:v>2.8200383225320095E-2</c:v>
                </c:pt>
                <c:pt idx="240">
                  <c:v>2.8239231079729577E-2</c:v>
                </c:pt>
                <c:pt idx="241">
                  <c:v>2.8398658053741241E-2</c:v>
                </c:pt>
                <c:pt idx="242">
                  <c:v>2.8698177794753112E-2</c:v>
                </c:pt>
                <c:pt idx="243">
                  <c:v>2.8532605835774858E-2</c:v>
                </c:pt>
                <c:pt idx="244">
                  <c:v>2.8319598362158745E-2</c:v>
                </c:pt>
                <c:pt idx="245">
                  <c:v>2.8354996565212769E-2</c:v>
                </c:pt>
                <c:pt idx="246">
                  <c:v>2.804597528941935E-2</c:v>
                </c:pt>
                <c:pt idx="247">
                  <c:v>2.7790880278358746E-2</c:v>
                </c:pt>
                <c:pt idx="248">
                  <c:v>2.7627920346981649E-2</c:v>
                </c:pt>
                <c:pt idx="249">
                  <c:v>2.7000491117277457E-2</c:v>
                </c:pt>
                <c:pt idx="250">
                  <c:v>2.6723514401644968E-2</c:v>
                </c:pt>
                <c:pt idx="251">
                  <c:v>2.668334427681299E-2</c:v>
                </c:pt>
                <c:pt idx="252">
                  <c:v>2.6332765471198422E-2</c:v>
                </c:pt>
                <c:pt idx="253">
                  <c:v>2.5723760394528797E-2</c:v>
                </c:pt>
                <c:pt idx="254">
                  <c:v>2.5987123770674466E-2</c:v>
                </c:pt>
                <c:pt idx="255">
                  <c:v>2.5904987219872371E-2</c:v>
                </c:pt>
                <c:pt idx="256">
                  <c:v>2.5686855368033029E-2</c:v>
                </c:pt>
                <c:pt idx="257">
                  <c:v>2.5735234849294793E-2</c:v>
                </c:pt>
                <c:pt idx="258">
                  <c:v>2.5637188885924506E-2</c:v>
                </c:pt>
                <c:pt idx="259">
                  <c:v>2.5608652156981423E-2</c:v>
                </c:pt>
                <c:pt idx="260">
                  <c:v>2.5802270818886832E-2</c:v>
                </c:pt>
                <c:pt idx="261">
                  <c:v>2.6110969013439071E-2</c:v>
                </c:pt>
                <c:pt idx="262">
                  <c:v>2.6658812729156389E-2</c:v>
                </c:pt>
                <c:pt idx="263">
                  <c:v>2.6515310993775406E-2</c:v>
                </c:pt>
                <c:pt idx="264">
                  <c:v>2.6770382281368934E-2</c:v>
                </c:pt>
                <c:pt idx="265">
                  <c:v>2.7174220230668445E-2</c:v>
                </c:pt>
                <c:pt idx="266">
                  <c:v>2.7047864372226723E-2</c:v>
                </c:pt>
                <c:pt idx="267">
                  <c:v>2.7392703880046786E-2</c:v>
                </c:pt>
                <c:pt idx="268">
                  <c:v>2.7779353148268172E-2</c:v>
                </c:pt>
                <c:pt idx="269">
                  <c:v>2.7572622261911584E-2</c:v>
                </c:pt>
                <c:pt idx="270">
                  <c:v>2.7801409663343674E-2</c:v>
                </c:pt>
                <c:pt idx="271">
                  <c:v>2.822709246324422E-2</c:v>
                </c:pt>
                <c:pt idx="272">
                  <c:v>2.8299233056562508E-2</c:v>
                </c:pt>
                <c:pt idx="273">
                  <c:v>2.8937018314338508E-2</c:v>
                </c:pt>
                <c:pt idx="274">
                  <c:v>2.9130172740437162E-2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7-1D47-8944-FFC37E5A7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188928"/>
        <c:axId val="694190704"/>
      </c:lineChart>
      <c:dateAx>
        <c:axId val="694188928"/>
        <c:scaling>
          <c:orientation val="minMax"/>
        </c:scaling>
        <c:delete val="0"/>
        <c:axPos val="b"/>
        <c:numFmt formatCode="[$-409]yyyy;@" sourceLinked="0"/>
        <c:majorTickMark val="out"/>
        <c:minorTickMark val="none"/>
        <c:tickLblPos val="nextTo"/>
        <c:crossAx val="694190704"/>
        <c:crosses val="autoZero"/>
        <c:auto val="1"/>
        <c:lblOffset val="100"/>
        <c:baseTimeUnit val="months"/>
        <c:majorUnit val="2"/>
        <c:majorTimeUnit val="years"/>
      </c:dateAx>
      <c:valAx>
        <c:axId val="694190704"/>
        <c:scaling>
          <c:orientation val="minMax"/>
          <c:max val="0.18000000000000002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Milk Production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6941889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626428275412943"/>
          <c:y val="0.40052389930131971"/>
          <c:w val="0.19482003409367599"/>
          <c:h val="0.1304406975306099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 Change in Milk Production from Year Earlier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159280482609802E-2"/>
          <c:y val="0.13242612818558999"/>
          <c:w val="0.88338871253658702"/>
          <c:h val="0.80240745759485899"/>
        </c:manualLayout>
      </c:layout>
      <c:lineChart>
        <c:grouping val="standard"/>
        <c:varyColors val="0"/>
        <c:ser>
          <c:idx val="1"/>
          <c:order val="0"/>
          <c:tx>
            <c:strRef>
              <c:f>'World Milk Production'!$I$16</c:f>
              <c:strCache>
                <c:ptCount val="1"/>
                <c:pt idx="0">
                  <c:v>US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'World Milk Production'!$G$47:$G$118</c:f>
              <c:numCache>
                <c:formatCode>mmm\-yy</c:formatCode>
                <c:ptCount val="72"/>
                <c:pt idx="0">
                  <c:v>41274</c:v>
                </c:pt>
                <c:pt idx="1">
                  <c:v>41305</c:v>
                </c:pt>
                <c:pt idx="2">
                  <c:v>41333</c:v>
                </c:pt>
                <c:pt idx="3">
                  <c:v>41364</c:v>
                </c:pt>
                <c:pt idx="4">
                  <c:v>41394</c:v>
                </c:pt>
                <c:pt idx="5">
                  <c:v>41425</c:v>
                </c:pt>
                <c:pt idx="6">
                  <c:v>41455</c:v>
                </c:pt>
                <c:pt idx="7">
                  <c:v>41486</c:v>
                </c:pt>
                <c:pt idx="8">
                  <c:v>41517</c:v>
                </c:pt>
                <c:pt idx="9">
                  <c:v>41547</c:v>
                </c:pt>
                <c:pt idx="10">
                  <c:v>41578</c:v>
                </c:pt>
                <c:pt idx="11">
                  <c:v>41608</c:v>
                </c:pt>
                <c:pt idx="12">
                  <c:v>41639</c:v>
                </c:pt>
                <c:pt idx="13">
                  <c:v>41670</c:v>
                </c:pt>
                <c:pt idx="14">
                  <c:v>41698</c:v>
                </c:pt>
                <c:pt idx="15">
                  <c:v>41729</c:v>
                </c:pt>
                <c:pt idx="16">
                  <c:v>41759</c:v>
                </c:pt>
                <c:pt idx="17">
                  <c:v>41790</c:v>
                </c:pt>
                <c:pt idx="18">
                  <c:v>41820</c:v>
                </c:pt>
                <c:pt idx="19">
                  <c:v>41851</c:v>
                </c:pt>
                <c:pt idx="20">
                  <c:v>41882</c:v>
                </c:pt>
                <c:pt idx="21">
                  <c:v>41912</c:v>
                </c:pt>
                <c:pt idx="22">
                  <c:v>41943</c:v>
                </c:pt>
                <c:pt idx="23">
                  <c:v>41973</c:v>
                </c:pt>
                <c:pt idx="24">
                  <c:v>42004</c:v>
                </c:pt>
                <c:pt idx="25">
                  <c:v>42035</c:v>
                </c:pt>
                <c:pt idx="26">
                  <c:v>42063</c:v>
                </c:pt>
                <c:pt idx="27">
                  <c:v>42094</c:v>
                </c:pt>
                <c:pt idx="28">
                  <c:v>42124</c:v>
                </c:pt>
                <c:pt idx="29">
                  <c:v>42155</c:v>
                </c:pt>
                <c:pt idx="30">
                  <c:v>42185</c:v>
                </c:pt>
                <c:pt idx="31">
                  <c:v>42216</c:v>
                </c:pt>
                <c:pt idx="32">
                  <c:v>42247</c:v>
                </c:pt>
                <c:pt idx="33">
                  <c:v>42277</c:v>
                </c:pt>
                <c:pt idx="34">
                  <c:v>42308</c:v>
                </c:pt>
                <c:pt idx="35">
                  <c:v>42338</c:v>
                </c:pt>
                <c:pt idx="36">
                  <c:v>42369</c:v>
                </c:pt>
                <c:pt idx="37">
                  <c:v>42400</c:v>
                </c:pt>
                <c:pt idx="38">
                  <c:v>42429</c:v>
                </c:pt>
                <c:pt idx="39">
                  <c:v>42460</c:v>
                </c:pt>
                <c:pt idx="40">
                  <c:v>42490</c:v>
                </c:pt>
                <c:pt idx="41">
                  <c:v>42521</c:v>
                </c:pt>
                <c:pt idx="42">
                  <c:v>42551</c:v>
                </c:pt>
                <c:pt idx="43">
                  <c:v>42582</c:v>
                </c:pt>
                <c:pt idx="44">
                  <c:v>42613</c:v>
                </c:pt>
                <c:pt idx="45">
                  <c:v>42643</c:v>
                </c:pt>
                <c:pt idx="46">
                  <c:v>42674</c:v>
                </c:pt>
                <c:pt idx="47">
                  <c:v>42704</c:v>
                </c:pt>
                <c:pt idx="48">
                  <c:v>42735</c:v>
                </c:pt>
                <c:pt idx="49">
                  <c:v>42766</c:v>
                </c:pt>
                <c:pt idx="50">
                  <c:v>42794</c:v>
                </c:pt>
                <c:pt idx="51">
                  <c:v>42825</c:v>
                </c:pt>
                <c:pt idx="52">
                  <c:v>42855</c:v>
                </c:pt>
                <c:pt idx="53">
                  <c:v>42886</c:v>
                </c:pt>
                <c:pt idx="54">
                  <c:v>42916</c:v>
                </c:pt>
                <c:pt idx="55">
                  <c:v>42947</c:v>
                </c:pt>
                <c:pt idx="56">
                  <c:v>42978</c:v>
                </c:pt>
                <c:pt idx="57">
                  <c:v>43008</c:v>
                </c:pt>
                <c:pt idx="58">
                  <c:v>43039</c:v>
                </c:pt>
                <c:pt idx="59">
                  <c:v>43069</c:v>
                </c:pt>
                <c:pt idx="60">
                  <c:v>43100</c:v>
                </c:pt>
                <c:pt idx="61">
                  <c:v>43131</c:v>
                </c:pt>
                <c:pt idx="62">
                  <c:v>43159</c:v>
                </c:pt>
                <c:pt idx="63">
                  <c:v>43190</c:v>
                </c:pt>
                <c:pt idx="64">
                  <c:v>43220</c:v>
                </c:pt>
                <c:pt idx="65">
                  <c:v>43251</c:v>
                </c:pt>
                <c:pt idx="66">
                  <c:v>43281</c:v>
                </c:pt>
                <c:pt idx="67">
                  <c:v>43312</c:v>
                </c:pt>
                <c:pt idx="68">
                  <c:v>43343</c:v>
                </c:pt>
                <c:pt idx="69">
                  <c:v>43373</c:v>
                </c:pt>
                <c:pt idx="70">
                  <c:v>43404</c:v>
                </c:pt>
                <c:pt idx="71">
                  <c:v>43434</c:v>
                </c:pt>
              </c:numCache>
            </c:numRef>
          </c:cat>
          <c:val>
            <c:numRef>
              <c:f>'World Milk Production'!$I$47:$I$117</c:f>
              <c:numCache>
                <c:formatCode>0.0%</c:formatCode>
                <c:ptCount val="71"/>
                <c:pt idx="0">
                  <c:v>2.5546826428531233E-2</c:v>
                </c:pt>
                <c:pt idx="1">
                  <c:v>2.2234804948955356E-2</c:v>
                </c:pt>
                <c:pt idx="2">
                  <c:v>1.8368566925710539E-2</c:v>
                </c:pt>
                <c:pt idx="3">
                  <c:v>2.1452053267955629E-2</c:v>
                </c:pt>
                <c:pt idx="4">
                  <c:v>1.8213076881749224E-2</c:v>
                </c:pt>
                <c:pt idx="5">
                  <c:v>1.6262450059084887E-2</c:v>
                </c:pt>
                <c:pt idx="6">
                  <c:v>2.0102747375474683E-2</c:v>
                </c:pt>
                <c:pt idx="7">
                  <c:v>2.0178611801944468E-2</c:v>
                </c:pt>
                <c:pt idx="8">
                  <c:v>9.7704532077691475E-3</c:v>
                </c:pt>
                <c:pt idx="9">
                  <c:v>1.1614005123825821E-2</c:v>
                </c:pt>
                <c:pt idx="10">
                  <c:v>9.3567251461987855E-3</c:v>
                </c:pt>
                <c:pt idx="11">
                  <c:v>1.1539323325117756E-2</c:v>
                </c:pt>
                <c:pt idx="12">
                  <c:v>1.6092587489666466E-2</c:v>
                </c:pt>
                <c:pt idx="13">
                  <c:v>1.7321985135459128E-2</c:v>
                </c:pt>
                <c:pt idx="14">
                  <c:v>1.3341160147286146E-2</c:v>
                </c:pt>
                <c:pt idx="15">
                  <c:v>4.3639537420903096E-3</c:v>
                </c:pt>
                <c:pt idx="16">
                  <c:v>9.4449134655971712E-3</c:v>
                </c:pt>
                <c:pt idx="17">
                  <c:v>1.2624584717608078E-2</c:v>
                </c:pt>
                <c:pt idx="18">
                  <c:v>3.3391723231881443E-3</c:v>
                </c:pt>
                <c:pt idx="19">
                  <c:v>1.0859327386558704E-2</c:v>
                </c:pt>
                <c:pt idx="20">
                  <c:v>1.3930986243879673E-2</c:v>
                </c:pt>
                <c:pt idx="21">
                  <c:v>5.8528898643706029E-3</c:v>
                </c:pt>
                <c:pt idx="22">
                  <c:v>5.0984936268827497E-3</c:v>
                </c:pt>
                <c:pt idx="23">
                  <c:v>5.3715804629526076E-3</c:v>
                </c:pt>
                <c:pt idx="24">
                  <c:v>9.4917828280089989E-3</c:v>
                </c:pt>
                <c:pt idx="25">
                  <c:v>-4.1241972544636685E-4</c:v>
                </c:pt>
                <c:pt idx="26">
                  <c:v>-7.5833377218389453E-3</c:v>
                </c:pt>
                <c:pt idx="27">
                  <c:v>1.1405605040191169E-3</c:v>
                </c:pt>
                <c:pt idx="28">
                  <c:v>-3.8157963514712234E-3</c:v>
                </c:pt>
                <c:pt idx="29">
                  <c:v>-3.4448818897637734E-3</c:v>
                </c:pt>
                <c:pt idx="30">
                  <c:v>2.5096841071525766E-3</c:v>
                </c:pt>
                <c:pt idx="31">
                  <c:v>1.2058098109071214E-3</c:v>
                </c:pt>
                <c:pt idx="32">
                  <c:v>1.1497556769186623E-2</c:v>
                </c:pt>
                <c:pt idx="33">
                  <c:v>1.4658982823252842E-2</c:v>
                </c:pt>
                <c:pt idx="34">
                  <c:v>9.1076781185150946E-3</c:v>
                </c:pt>
                <c:pt idx="35">
                  <c:v>1.1567061415588054E-2</c:v>
                </c:pt>
                <c:pt idx="36">
                  <c:v>1.4238125940253754E-2</c:v>
                </c:pt>
                <c:pt idx="37">
                  <c:v>1.8385655692724212E-2</c:v>
                </c:pt>
                <c:pt idx="38">
                  <c:v>2.9556911647652173E-2</c:v>
                </c:pt>
                <c:pt idx="39">
                  <c:v>1.3616882764606819E-2</c:v>
                </c:pt>
                <c:pt idx="40">
                  <c:v>-4.5125406653375721E-3</c:v>
                </c:pt>
                <c:pt idx="41">
                  <c:v>1.0370370370370585E-2</c:v>
                </c:pt>
                <c:pt idx="42">
                  <c:v>2.0734693877550781E-2</c:v>
                </c:pt>
                <c:pt idx="43">
                  <c:v>1.9981387200963763E-2</c:v>
                </c:pt>
                <c:pt idx="44">
                  <c:v>2.4779766979255324E-2</c:v>
                </c:pt>
                <c:pt idx="45">
                  <c:v>2.5806451612903292E-2</c:v>
                </c:pt>
                <c:pt idx="46">
                  <c:v>3.4102593396549752E-2</c:v>
                </c:pt>
                <c:pt idx="47">
                  <c:v>2.6463381432071831E-2</c:v>
                </c:pt>
                <c:pt idx="48">
                  <c:v>2.5851565397043696E-2</c:v>
                </c:pt>
                <c:pt idx="49">
                  <c:v>2.3560052688300637E-2</c:v>
                </c:pt>
                <c:pt idx="50">
                  <c:v>2.0358725904545683E-2</c:v>
                </c:pt>
                <c:pt idx="51">
                  <c:v>3.5645472061657024E-2</c:v>
                </c:pt>
                <c:pt idx="52">
                  <c:v>4.6542272823107744E-2</c:v>
                </c:pt>
                <c:pt idx="53">
                  <c:v>2.8673835125447855E-2</c:v>
                </c:pt>
                <c:pt idx="54">
                  <c:v>1.8180848795052107E-2</c:v>
                </c:pt>
                <c:pt idx="55">
                  <c:v>4.7767282095316776E-3</c:v>
                </c:pt>
                <c:pt idx="56">
                  <c:v>-7.2098053352553926E-4</c:v>
                </c:pt>
                <c:pt idx="57">
                  <c:v>1.0750954147180636E-3</c:v>
                </c:pt>
                <c:pt idx="58">
                  <c:v>-4.8610727503728413E-3</c:v>
                </c:pt>
                <c:pt idx="59">
                  <c:v>-3.2359026046364647E-3</c:v>
                </c:pt>
                <c:pt idx="60">
                  <c:v>-1.6266460108442793E-2</c:v>
                </c:pt>
                <c:pt idx="61">
                  <c:v>-8.1990387333897852E-3</c:v>
                </c:pt>
                <c:pt idx="62">
                  <c:v>-4.1420417234935281E-3</c:v>
                </c:pt>
                <c:pt idx="63">
                  <c:v>-1.0077519379844913E-2</c:v>
                </c:pt>
                <c:pt idx="64">
                  <c:v>-4.633593553260873E-3</c:v>
                </c:pt>
                <c:pt idx="65">
                  <c:v>-7.9189103579335729E-4</c:v>
                </c:pt>
                <c:pt idx="66">
                  <c:v>5.1316960779184129E-3</c:v>
                </c:pt>
                <c:pt idx="67">
                  <c:v>1.677260830083882E-2</c:v>
                </c:pt>
                <c:pt idx="68">
                  <c:v>1.3930513930513921E-2</c:v>
                </c:pt>
                <c:pt idx="69">
                  <c:v>1.1330075712828069E-2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2-274A-A0F9-C3364B4365F0}"/>
            </c:ext>
          </c:extLst>
        </c:ser>
        <c:ser>
          <c:idx val="5"/>
          <c:order val="1"/>
          <c:tx>
            <c:strRef>
              <c:f>'World Milk Production'!$N$16</c:f>
              <c:strCache>
                <c:ptCount val="1"/>
                <c:pt idx="0">
                  <c:v>Other Major Exporters</c:v>
                </c:pt>
              </c:strCache>
            </c:strRef>
          </c:tx>
          <c:spPr>
            <a:ln w="444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'World Milk Production'!$G$47:$G$118</c:f>
              <c:numCache>
                <c:formatCode>mmm\-yy</c:formatCode>
                <c:ptCount val="72"/>
                <c:pt idx="0">
                  <c:v>41274</c:v>
                </c:pt>
                <c:pt idx="1">
                  <c:v>41305</c:v>
                </c:pt>
                <c:pt idx="2">
                  <c:v>41333</c:v>
                </c:pt>
                <c:pt idx="3">
                  <c:v>41364</c:v>
                </c:pt>
                <c:pt idx="4">
                  <c:v>41394</c:v>
                </c:pt>
                <c:pt idx="5">
                  <c:v>41425</c:v>
                </c:pt>
                <c:pt idx="6">
                  <c:v>41455</c:v>
                </c:pt>
                <c:pt idx="7">
                  <c:v>41486</c:v>
                </c:pt>
                <c:pt idx="8">
                  <c:v>41517</c:v>
                </c:pt>
                <c:pt idx="9">
                  <c:v>41547</c:v>
                </c:pt>
                <c:pt idx="10">
                  <c:v>41578</c:v>
                </c:pt>
                <c:pt idx="11">
                  <c:v>41608</c:v>
                </c:pt>
                <c:pt idx="12">
                  <c:v>41639</c:v>
                </c:pt>
                <c:pt idx="13">
                  <c:v>41670</c:v>
                </c:pt>
                <c:pt idx="14">
                  <c:v>41698</c:v>
                </c:pt>
                <c:pt idx="15">
                  <c:v>41729</c:v>
                </c:pt>
                <c:pt idx="16">
                  <c:v>41759</c:v>
                </c:pt>
                <c:pt idx="17">
                  <c:v>41790</c:v>
                </c:pt>
                <c:pt idx="18">
                  <c:v>41820</c:v>
                </c:pt>
                <c:pt idx="19">
                  <c:v>41851</c:v>
                </c:pt>
                <c:pt idx="20">
                  <c:v>41882</c:v>
                </c:pt>
                <c:pt idx="21">
                  <c:v>41912</c:v>
                </c:pt>
                <c:pt idx="22">
                  <c:v>41943</c:v>
                </c:pt>
                <c:pt idx="23">
                  <c:v>41973</c:v>
                </c:pt>
                <c:pt idx="24">
                  <c:v>42004</c:v>
                </c:pt>
                <c:pt idx="25">
                  <c:v>42035</c:v>
                </c:pt>
                <c:pt idx="26">
                  <c:v>42063</c:v>
                </c:pt>
                <c:pt idx="27">
                  <c:v>42094</c:v>
                </c:pt>
                <c:pt idx="28">
                  <c:v>42124</c:v>
                </c:pt>
                <c:pt idx="29">
                  <c:v>42155</c:v>
                </c:pt>
                <c:pt idx="30">
                  <c:v>42185</c:v>
                </c:pt>
                <c:pt idx="31">
                  <c:v>42216</c:v>
                </c:pt>
                <c:pt idx="32">
                  <c:v>42247</c:v>
                </c:pt>
                <c:pt idx="33">
                  <c:v>42277</c:v>
                </c:pt>
                <c:pt idx="34">
                  <c:v>42308</c:v>
                </c:pt>
                <c:pt idx="35">
                  <c:v>42338</c:v>
                </c:pt>
                <c:pt idx="36">
                  <c:v>42369</c:v>
                </c:pt>
                <c:pt idx="37">
                  <c:v>42400</c:v>
                </c:pt>
                <c:pt idx="38">
                  <c:v>42429</c:v>
                </c:pt>
                <c:pt idx="39">
                  <c:v>42460</c:v>
                </c:pt>
                <c:pt idx="40">
                  <c:v>42490</c:v>
                </c:pt>
                <c:pt idx="41">
                  <c:v>42521</c:v>
                </c:pt>
                <c:pt idx="42">
                  <c:v>42551</c:v>
                </c:pt>
                <c:pt idx="43">
                  <c:v>42582</c:v>
                </c:pt>
                <c:pt idx="44">
                  <c:v>42613</c:v>
                </c:pt>
                <c:pt idx="45">
                  <c:v>42643</c:v>
                </c:pt>
                <c:pt idx="46">
                  <c:v>42674</c:v>
                </c:pt>
                <c:pt idx="47">
                  <c:v>42704</c:v>
                </c:pt>
                <c:pt idx="48">
                  <c:v>42735</c:v>
                </c:pt>
                <c:pt idx="49">
                  <c:v>42766</c:v>
                </c:pt>
                <c:pt idx="50">
                  <c:v>42794</c:v>
                </c:pt>
                <c:pt idx="51">
                  <c:v>42825</c:v>
                </c:pt>
                <c:pt idx="52">
                  <c:v>42855</c:v>
                </c:pt>
                <c:pt idx="53">
                  <c:v>42886</c:v>
                </c:pt>
                <c:pt idx="54">
                  <c:v>42916</c:v>
                </c:pt>
                <c:pt idx="55">
                  <c:v>42947</c:v>
                </c:pt>
                <c:pt idx="56">
                  <c:v>42978</c:v>
                </c:pt>
                <c:pt idx="57">
                  <c:v>43008</c:v>
                </c:pt>
                <c:pt idx="58">
                  <c:v>43039</c:v>
                </c:pt>
                <c:pt idx="59">
                  <c:v>43069</c:v>
                </c:pt>
                <c:pt idx="60">
                  <c:v>43100</c:v>
                </c:pt>
                <c:pt idx="61">
                  <c:v>43131</c:v>
                </c:pt>
                <c:pt idx="62">
                  <c:v>43159</c:v>
                </c:pt>
                <c:pt idx="63">
                  <c:v>43190</c:v>
                </c:pt>
                <c:pt idx="64">
                  <c:v>43220</c:v>
                </c:pt>
                <c:pt idx="65">
                  <c:v>43251</c:v>
                </c:pt>
                <c:pt idx="66">
                  <c:v>43281</c:v>
                </c:pt>
                <c:pt idx="67">
                  <c:v>43312</c:v>
                </c:pt>
                <c:pt idx="68">
                  <c:v>43343</c:v>
                </c:pt>
                <c:pt idx="69">
                  <c:v>43373</c:v>
                </c:pt>
                <c:pt idx="70">
                  <c:v>43404</c:v>
                </c:pt>
                <c:pt idx="71">
                  <c:v>43434</c:v>
                </c:pt>
              </c:numCache>
            </c:numRef>
          </c:cat>
          <c:val>
            <c:numRef>
              <c:f>'World Milk Production'!$N$47:$N$117</c:f>
              <c:numCache>
                <c:formatCode>0.0%</c:formatCode>
                <c:ptCount val="71"/>
                <c:pt idx="0">
                  <c:v>-2.2415868846750953E-2</c:v>
                </c:pt>
                <c:pt idx="1">
                  <c:v>-1.3795356336393283E-2</c:v>
                </c:pt>
                <c:pt idx="2">
                  <c:v>6.9664544293004393E-3</c:v>
                </c:pt>
                <c:pt idx="3">
                  <c:v>1.209410649633802E-2</c:v>
                </c:pt>
                <c:pt idx="4">
                  <c:v>8.2032559095279733E-3</c:v>
                </c:pt>
                <c:pt idx="5">
                  <c:v>2.5967501669626136E-2</c:v>
                </c:pt>
                <c:pt idx="6">
                  <c:v>2.8980587323047313E-2</c:v>
                </c:pt>
                <c:pt idx="7">
                  <c:v>2.3561031931166765E-2</c:v>
                </c:pt>
                <c:pt idx="8">
                  <c:v>3.1102053157794129E-2</c:v>
                </c:pt>
                <c:pt idx="9">
                  <c:v>4.6302410592667931E-2</c:v>
                </c:pt>
                <c:pt idx="10">
                  <c:v>5.7306308690680874E-2</c:v>
                </c:pt>
                <c:pt idx="11">
                  <c:v>3.0361487866163106E-2</c:v>
                </c:pt>
                <c:pt idx="12">
                  <c:v>3.2228928475527718E-2</c:v>
                </c:pt>
                <c:pt idx="13">
                  <c:v>2.615363522025449E-2</c:v>
                </c:pt>
                <c:pt idx="14">
                  <c:v>1.2723883862325369E-2</c:v>
                </c:pt>
                <c:pt idx="15">
                  <c:v>1.9897171455806717E-2</c:v>
                </c:pt>
                <c:pt idx="16">
                  <c:v>2.3740851281128794E-2</c:v>
                </c:pt>
                <c:pt idx="17">
                  <c:v>1.543719875366234E-2</c:v>
                </c:pt>
                <c:pt idx="18">
                  <c:v>1.1832826265583574E-2</c:v>
                </c:pt>
                <c:pt idx="19">
                  <c:v>6.6646732106838691E-3</c:v>
                </c:pt>
                <c:pt idx="20">
                  <c:v>1.12177585529738E-2</c:v>
                </c:pt>
                <c:pt idx="21">
                  <c:v>9.3534483851842598E-3</c:v>
                </c:pt>
                <c:pt idx="22">
                  <c:v>-6.9426528805691667E-3</c:v>
                </c:pt>
                <c:pt idx="23">
                  <c:v>2.1472387722658581E-3</c:v>
                </c:pt>
                <c:pt idx="24">
                  <c:v>-4.8229995716680962E-3</c:v>
                </c:pt>
                <c:pt idx="25">
                  <c:v>-9.7797260744241221E-3</c:v>
                </c:pt>
                <c:pt idx="26">
                  <c:v>-3.8366564227069189E-3</c:v>
                </c:pt>
                <c:pt idx="27">
                  <c:v>-3.1925323835743091E-3</c:v>
                </c:pt>
                <c:pt idx="28">
                  <c:v>-8.1455504133188805E-3</c:v>
                </c:pt>
                <c:pt idx="29">
                  <c:v>-4.0107260766609754E-3</c:v>
                </c:pt>
                <c:pt idx="30">
                  <c:v>3.1272302315876743E-4</c:v>
                </c:pt>
                <c:pt idx="31">
                  <c:v>5.8328733829104973E-3</c:v>
                </c:pt>
                <c:pt idx="32">
                  <c:v>4.8382323864593069E-4</c:v>
                </c:pt>
                <c:pt idx="33">
                  <c:v>-5.1666778757331056E-3</c:v>
                </c:pt>
                <c:pt idx="34">
                  <c:v>2.8624555780021321E-3</c:v>
                </c:pt>
                <c:pt idx="35">
                  <c:v>9.2023060064674311E-3</c:v>
                </c:pt>
                <c:pt idx="36">
                  <c:v>1.280776567095443E-2</c:v>
                </c:pt>
                <c:pt idx="37">
                  <c:v>1.0875806505819652E-2</c:v>
                </c:pt>
                <c:pt idx="38">
                  <c:v>1.1756307392593257E-2</c:v>
                </c:pt>
                <c:pt idx="39">
                  <c:v>7.7939172612315755E-3</c:v>
                </c:pt>
                <c:pt idx="40">
                  <c:v>8.3347093981946951E-3</c:v>
                </c:pt>
                <c:pt idx="41">
                  <c:v>1.662769026397859E-2</c:v>
                </c:pt>
                <c:pt idx="42">
                  <c:v>2.104866587170684E-2</c:v>
                </c:pt>
                <c:pt idx="43">
                  <c:v>1.1407213855147091E-2</c:v>
                </c:pt>
                <c:pt idx="44">
                  <c:v>1.3627417274165499E-2</c:v>
                </c:pt>
                <c:pt idx="45">
                  <c:v>1.128756815965315E-2</c:v>
                </c:pt>
                <c:pt idx="46">
                  <c:v>8.1042153691726071E-3</c:v>
                </c:pt>
                <c:pt idx="47">
                  <c:v>7.2325738283938179E-3</c:v>
                </c:pt>
                <c:pt idx="48">
                  <c:v>3.3090139248546091E-3</c:v>
                </c:pt>
                <c:pt idx="49">
                  <c:v>1.1053176104906859E-2</c:v>
                </c:pt>
                <c:pt idx="50">
                  <c:v>2.293496571810727E-2</c:v>
                </c:pt>
                <c:pt idx="51">
                  <c:v>2.4909461556974044E-2</c:v>
                </c:pt>
                <c:pt idx="52">
                  <c:v>2.8492473553529019E-2</c:v>
                </c:pt>
                <c:pt idx="53">
                  <c:v>9.5910380348485091E-3</c:v>
                </c:pt>
                <c:pt idx="54">
                  <c:v>2.586226546613668E-3</c:v>
                </c:pt>
                <c:pt idx="55">
                  <c:v>8.322715750462617E-3</c:v>
                </c:pt>
                <c:pt idx="56">
                  <c:v>-6.8622173813407406E-3</c:v>
                </c:pt>
                <c:pt idx="57">
                  <c:v>-7.0988209681793757E-3</c:v>
                </c:pt>
                <c:pt idx="58">
                  <c:v>-5.2375265626680712E-3</c:v>
                </c:pt>
                <c:pt idx="59">
                  <c:v>-1.6239831111260927E-2</c:v>
                </c:pt>
                <c:pt idx="60">
                  <c:v>-1.6519815941440918E-2</c:v>
                </c:pt>
                <c:pt idx="61">
                  <c:v>-9.7157580147441136E-3</c:v>
                </c:pt>
                <c:pt idx="62">
                  <c:v>-1.3376314854280147E-2</c:v>
                </c:pt>
                <c:pt idx="63">
                  <c:v>-1.8786021520902807E-2</c:v>
                </c:pt>
                <c:pt idx="64">
                  <c:v>-2.078446101881426E-2</c:v>
                </c:pt>
                <c:pt idx="65">
                  <c:v>-9.5087467721026719E-3</c:v>
                </c:pt>
                <c:pt idx="66">
                  <c:v>-4.1523382229373684E-3</c:v>
                </c:pt>
                <c:pt idx="67">
                  <c:v>-9.49218581662159E-3</c:v>
                </c:pt>
                <c:pt idx="68">
                  <c:v>-1.9077200875394773E-3</c:v>
                </c:pt>
                <c:pt idx="69">
                  <c:v>2.5949182805025117E-3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02-274A-A0F9-C3364B43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8750288"/>
        <c:axId val="718753040"/>
      </c:lineChart>
      <c:dateAx>
        <c:axId val="718750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753040"/>
        <c:crosses val="autoZero"/>
        <c:auto val="1"/>
        <c:lblOffset val="100"/>
        <c:baseTimeUnit val="months"/>
      </c:dateAx>
      <c:valAx>
        <c:axId val="718753040"/>
        <c:scaling>
          <c:orientation val="minMax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75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67875955120535"/>
          <c:y val="0.14002374244244928"/>
          <c:w val="0.76262146448561396"/>
          <c:h val="6.6986495639657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0.44015</cdr:x>
      <cdr:y>0.12025</cdr:y>
    </cdr:from>
    <cdr:to>
      <cdr:x>0.71248</cdr:x>
      <cdr:y>0.84641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538C971-A2B9-3A01-269C-3FF60FCE56FD}"/>
            </a:ext>
          </a:extLst>
        </cdr:cNvPr>
        <cdr:cNvSpPr/>
      </cdr:nvSpPr>
      <cdr:spPr>
        <a:xfrm xmlns:a="http://schemas.openxmlformats.org/drawingml/2006/main">
          <a:off x="4358833" y="598025"/>
          <a:ext cx="2696901" cy="3611302"/>
        </a:xfrm>
        <a:prstGeom xmlns:a="http://schemas.openxmlformats.org/drawingml/2006/main" prst="rect">
          <a:avLst/>
        </a:prstGeom>
        <a:solidFill xmlns:a="http://schemas.openxmlformats.org/drawingml/2006/main">
          <a:srgbClr val="202020">
            <a:alpha val="12941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3F8B-A50D-DE44-9304-39C43FB3C5B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1AFC-CD2E-5241-A5F6-3092FE774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5034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F103DCA-791F-6E43-9621-0FFA8B5440FF}"/>
              </a:ext>
            </a:extLst>
          </p:cNvPr>
          <p:cNvSpPr/>
          <p:nvPr userDrawn="1"/>
        </p:nvSpPr>
        <p:spPr>
          <a:xfrm>
            <a:off x="0" y="0"/>
            <a:ext cx="10464798" cy="6858000"/>
          </a:xfrm>
          <a:custGeom>
            <a:avLst/>
            <a:gdLst>
              <a:gd name="connsiteX0" fmla="*/ 0 w 10464798"/>
              <a:gd name="connsiteY0" fmla="*/ 0 h 6858000"/>
              <a:gd name="connsiteX1" fmla="*/ 406398 w 10464798"/>
              <a:gd name="connsiteY1" fmla="*/ 0 h 6858000"/>
              <a:gd name="connsiteX2" fmla="*/ 5498904 w 10464798"/>
              <a:gd name="connsiteY2" fmla="*/ 0 h 6858000"/>
              <a:gd name="connsiteX3" fmla="*/ 5850595 w 10464798"/>
              <a:gd name="connsiteY3" fmla="*/ 0 h 6858000"/>
              <a:gd name="connsiteX4" fmla="*/ 10464798 w 10464798"/>
              <a:gd name="connsiteY4" fmla="*/ 0 h 6858000"/>
              <a:gd name="connsiteX5" fmla="*/ 8809500 w 10464798"/>
              <a:gd name="connsiteY5" fmla="*/ 6858000 h 6858000"/>
              <a:gd name="connsiteX6" fmla="*/ 5850595 w 10464798"/>
              <a:gd name="connsiteY6" fmla="*/ 6858000 h 6858000"/>
              <a:gd name="connsiteX7" fmla="*/ 3843605 w 10464798"/>
              <a:gd name="connsiteY7" fmla="*/ 6858000 h 6858000"/>
              <a:gd name="connsiteX8" fmla="*/ 406398 w 10464798"/>
              <a:gd name="connsiteY8" fmla="*/ 6858000 h 6858000"/>
              <a:gd name="connsiteX9" fmla="*/ 0 w 1046479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64798" h="6858000">
                <a:moveTo>
                  <a:pt x="0" y="0"/>
                </a:moveTo>
                <a:lnTo>
                  <a:pt x="406398" y="0"/>
                </a:lnTo>
                <a:lnTo>
                  <a:pt x="5498904" y="0"/>
                </a:lnTo>
                <a:lnTo>
                  <a:pt x="5850595" y="0"/>
                </a:lnTo>
                <a:lnTo>
                  <a:pt x="10464798" y="0"/>
                </a:lnTo>
                <a:lnTo>
                  <a:pt x="8809500" y="6858000"/>
                </a:lnTo>
                <a:lnTo>
                  <a:pt x="5850595" y="6858000"/>
                </a:lnTo>
                <a:lnTo>
                  <a:pt x="3843605" y="6858000"/>
                </a:lnTo>
                <a:lnTo>
                  <a:pt x="4063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30CB89-B116-1D4B-8AD1-C133BD4A21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74966"/>
            <a:ext cx="7530353" cy="1154162"/>
          </a:xfrm>
        </p:spPr>
        <p:txBody>
          <a:bodyPr rIns="182880" bIns="0" anchor="b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 in title or sentence case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70F15D-372D-5B45-92B4-1B626E0FC1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429374"/>
            <a:ext cx="6159500" cy="410882"/>
          </a:xfrm>
        </p:spPr>
        <p:txBody>
          <a:bodyPr/>
          <a:lstStyle>
            <a:lvl1pPr marL="0" indent="0">
              <a:buNone/>
              <a:defRPr sz="2300">
                <a:ln>
                  <a:noFill/>
                </a:ln>
                <a:solidFill>
                  <a:schemeClr val="tx1">
                    <a:lumMod val="25000"/>
                    <a:lumOff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78D8B-ED2A-3D41-92FB-40BA9FA8CC56}"/>
              </a:ext>
            </a:extLst>
          </p:cNvPr>
          <p:cNvSpPr/>
          <p:nvPr userDrawn="1"/>
        </p:nvSpPr>
        <p:spPr>
          <a:xfrm>
            <a:off x="457200" y="3182248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995C957-CDB9-C342-8243-6F7D038511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6231067"/>
            <a:ext cx="7530353" cy="295466"/>
          </a:xfrm>
        </p:spPr>
        <p:txBody>
          <a:bodyPr bIns="0" anchor="b" anchorCtr="0"/>
          <a:lstStyle>
            <a:lvl1pPr marL="0" indent="0"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name, position, unit/faculty</a:t>
            </a:r>
          </a:p>
        </p:txBody>
      </p:sp>
    </p:spTree>
    <p:extLst>
      <p:ext uri="{BB962C8B-B14F-4D97-AF65-F5344CB8AC3E}">
        <p14:creationId xmlns:p14="http://schemas.microsoft.com/office/powerpoint/2010/main" val="41264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A38DE-B4F5-9E44-95BA-B5201705143C}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11A7E0-5739-204C-9014-DB43944F2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A38DE-B4F5-9E44-95BA-B5201705143C}"/>
              </a:ext>
            </a:extLst>
          </p:cNvPr>
          <p:cNvSpPr/>
          <p:nvPr userDrawn="1"/>
        </p:nvSpPr>
        <p:spPr>
          <a:xfrm>
            <a:off x="0" y="-9939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11A7E0-5739-204C-9014-DB43944F2D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7092" y="2911281"/>
            <a:ext cx="3077817" cy="10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1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01F0-FF8A-BA43-9277-DA8145822A0B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C5BD-7765-2D4F-A17A-E3EE34559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6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969AA8-F260-814E-8CAE-0885CD16F631}"/>
              </a:ext>
            </a:extLst>
          </p:cNvPr>
          <p:cNvSpPr/>
          <p:nvPr userDrawn="1"/>
        </p:nvSpPr>
        <p:spPr>
          <a:xfrm>
            <a:off x="457200" y="1331912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1FABA2-FABA-3440-A94D-5A89C703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02135"/>
            <a:ext cx="10896600" cy="517065"/>
          </a:xfrm>
        </p:spPr>
        <p:txBody>
          <a:bodyPr bIns="0" anchor="b" anchorCtr="0"/>
          <a:lstStyle>
            <a:lvl1pPr marL="0" indent="0">
              <a:buNone/>
              <a:defRPr sz="3400" b="1"/>
            </a:lvl1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F89922-C537-DD47-8C8F-19B8B33E65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0" y="1524000"/>
            <a:ext cx="9829800" cy="4648200"/>
          </a:xfrm>
        </p:spPr>
        <p:txBody>
          <a:bodyPr/>
          <a:lstStyle/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E8CB17-529B-9C4F-B120-C1236DEE81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34055"/>
            <a:ext cx="4460516" cy="323165"/>
          </a:xfrm>
          <a:solidFill>
            <a:schemeClr val="accent1"/>
          </a:solidFill>
        </p:spPr>
        <p:txBody>
          <a:bodyPr wrap="none" lIns="274320" tIns="64008" rIns="274320" bIns="64008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presentation topic or department/unit name</a:t>
            </a:r>
          </a:p>
        </p:txBody>
      </p:sp>
    </p:spTree>
    <p:extLst>
      <p:ext uri="{BB962C8B-B14F-4D97-AF65-F5344CB8AC3E}">
        <p14:creationId xmlns:p14="http://schemas.microsoft.com/office/powerpoint/2010/main" val="36262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969AA8-F260-814E-8CAE-0885CD16F631}"/>
              </a:ext>
            </a:extLst>
          </p:cNvPr>
          <p:cNvSpPr/>
          <p:nvPr userDrawn="1"/>
        </p:nvSpPr>
        <p:spPr>
          <a:xfrm>
            <a:off x="457200" y="1331912"/>
            <a:ext cx="471523" cy="94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1FABA2-FABA-3440-A94D-5A89C703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02135"/>
            <a:ext cx="10896600" cy="517065"/>
          </a:xfrm>
        </p:spPr>
        <p:txBody>
          <a:bodyPr bIns="0" anchor="b" anchorCtr="0"/>
          <a:lstStyle>
            <a:lvl1pPr marL="0" indent="0">
              <a:buNone/>
              <a:defRPr sz="3400" b="1"/>
            </a:lvl1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F89922-C537-DD47-8C8F-19B8B33E65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0" y="1524000"/>
            <a:ext cx="4724400" cy="4648200"/>
          </a:xfrm>
        </p:spPr>
        <p:txBody>
          <a:bodyPr/>
          <a:lstStyle/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E8CB17-529B-9C4F-B120-C1236DEE81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34055"/>
            <a:ext cx="4460516" cy="323165"/>
          </a:xfrm>
          <a:solidFill>
            <a:schemeClr val="accent1"/>
          </a:solidFill>
        </p:spPr>
        <p:txBody>
          <a:bodyPr wrap="none" lIns="274320" tIns="64008" rIns="274320" bIns="64008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topic or department/unit name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E2D8BB4A-46A4-1343-BA88-41D2E1C0EA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38900" y="1524000"/>
            <a:ext cx="4914900" cy="4648200"/>
          </a:xfrm>
        </p:spPr>
        <p:txBody>
          <a:bodyPr/>
          <a:lstStyle/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78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1FABA2-FABA-3440-A94D-5A89C703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702135"/>
            <a:ext cx="10896600" cy="517065"/>
          </a:xfrm>
        </p:spPr>
        <p:txBody>
          <a:bodyPr bIns="0" anchor="b" anchorCtr="0"/>
          <a:lstStyle>
            <a:lvl1pPr marL="0" indent="0">
              <a:buNone/>
              <a:defRPr sz="3400" b="1"/>
            </a:lvl1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7E8CB17-529B-9C4F-B120-C1236DEE81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534055"/>
            <a:ext cx="4460516" cy="323165"/>
          </a:xfrm>
          <a:solidFill>
            <a:schemeClr val="accent1"/>
          </a:solidFill>
        </p:spPr>
        <p:txBody>
          <a:bodyPr wrap="none" lIns="274320" tIns="64008" rIns="274320" bIns="64008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topic or department/unit name</a:t>
            </a:r>
          </a:p>
        </p:txBody>
      </p:sp>
      <p:sp>
        <p:nvSpPr>
          <p:cNvPr id="7" name="Chart Placeholder 11">
            <a:extLst>
              <a:ext uri="{FF2B5EF4-FFF2-40B4-BE49-F238E27FC236}">
                <a16:creationId xmlns:a16="http://schemas.microsoft.com/office/drawing/2014/main" id="{8C3425D9-7762-3940-B7DA-B13EC3E058B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524000" y="1523999"/>
            <a:ext cx="9829800" cy="463186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190273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C8FC7EDF-D625-4640-AF06-22ADBDC8C8C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" y="1530523"/>
            <a:ext cx="5429250" cy="464167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8C45FAA6-1118-A24C-9C61-949F410E7C8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438900" y="1530523"/>
            <a:ext cx="4914900" cy="464167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AAC151D-07AB-FC47-91C2-71EF7D893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02135"/>
            <a:ext cx="10896600" cy="517065"/>
          </a:xfrm>
        </p:spPr>
        <p:txBody>
          <a:bodyPr bIns="0" anchor="b" anchorCtr="0"/>
          <a:lstStyle>
            <a:lvl1pPr marL="0" indent="0">
              <a:buNone/>
              <a:defRPr sz="3400" b="1"/>
            </a:lvl1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437A76B-A3F1-E24A-9B72-37AC8087EC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6534835"/>
            <a:ext cx="4460516" cy="323165"/>
          </a:xfrm>
          <a:solidFill>
            <a:schemeClr val="accent1"/>
          </a:solidFill>
        </p:spPr>
        <p:txBody>
          <a:bodyPr wrap="none" lIns="274320" tIns="64008" rIns="274320" bIns="64008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topic or department/unit name</a:t>
            </a:r>
          </a:p>
        </p:txBody>
      </p:sp>
    </p:spTree>
    <p:extLst>
      <p:ext uri="{BB962C8B-B14F-4D97-AF65-F5344CB8AC3E}">
        <p14:creationId xmlns:p14="http://schemas.microsoft.com/office/powerpoint/2010/main" val="16863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00CC43E-DAB5-6045-A3FC-1B1B9D6DFFE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524000" y="1524000"/>
            <a:ext cx="9829800" cy="34163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table	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287AC25-0100-3142-B34F-E0142B8F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02135"/>
            <a:ext cx="10896600" cy="517065"/>
          </a:xfrm>
        </p:spPr>
        <p:txBody>
          <a:bodyPr bIns="0" anchor="b" anchorCtr="0"/>
          <a:lstStyle>
            <a:lvl1pPr marL="0" indent="0">
              <a:buNone/>
              <a:defRPr sz="3400" b="1"/>
            </a:lvl1pPr>
          </a:lstStyle>
          <a:p>
            <a:pPr lvl="0"/>
            <a:r>
              <a:rPr lang="en-US" dirty="0"/>
              <a:t>Insert slide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0123EED-038F-7B4A-92A4-A606571FF5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534835"/>
            <a:ext cx="4460516" cy="323165"/>
          </a:xfrm>
          <a:solidFill>
            <a:schemeClr val="accent1"/>
          </a:solidFill>
        </p:spPr>
        <p:txBody>
          <a:bodyPr wrap="none" lIns="274320" tIns="64008" rIns="274320" bIns="64008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topic or department/unit name</a:t>
            </a:r>
          </a:p>
        </p:txBody>
      </p:sp>
    </p:spTree>
    <p:extLst>
      <p:ext uri="{BB962C8B-B14F-4D97-AF65-F5344CB8AC3E}">
        <p14:creationId xmlns:p14="http://schemas.microsoft.com/office/powerpoint/2010/main" val="21192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D868577-B206-C94D-AA90-90C71CB8A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79"/>
          <a:stretch/>
        </p:blipFill>
        <p:spPr>
          <a:xfrm>
            <a:off x="0" y="0"/>
            <a:ext cx="116459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926B1D-2681-6D40-953A-D41E624A2187}"/>
              </a:ext>
            </a:extLst>
          </p:cNvPr>
          <p:cNvSpPr/>
          <p:nvPr userDrawn="1"/>
        </p:nvSpPr>
        <p:spPr>
          <a:xfrm>
            <a:off x="469900" y="1104900"/>
            <a:ext cx="10210800" cy="464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03CA24-9885-1040-8F44-442885BF8E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128918"/>
            <a:ext cx="9080500" cy="600164"/>
          </a:xfrm>
        </p:spPr>
        <p:txBody>
          <a:bodyPr bIns="0" anchor="ctr" anchorCtr="0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89242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19960-C592-024C-8B94-896ABF102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28435"/>
            <a:ext cx="4460516" cy="344710"/>
          </a:xfrm>
        </p:spPr>
        <p:txBody>
          <a:bodyPr wrap="none" tIns="64008" bIns="64008"/>
          <a:lstStyle/>
          <a:p>
            <a:r>
              <a:rPr lang="en-US" dirty="0"/>
              <a:t>Insert presentation topic or department/unit name</a:t>
            </a:r>
          </a:p>
        </p:txBody>
      </p:sp>
    </p:spTree>
    <p:extLst>
      <p:ext uri="{BB962C8B-B14F-4D97-AF65-F5344CB8AC3E}">
        <p14:creationId xmlns:p14="http://schemas.microsoft.com/office/powerpoint/2010/main" val="142036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21CCA-1EB8-EE46-B4BA-5F3D975754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28435"/>
            <a:ext cx="4460516" cy="344710"/>
          </a:xfrm>
        </p:spPr>
        <p:txBody>
          <a:bodyPr wrap="none" tIns="64008" bIns="64008"/>
          <a:lstStyle/>
          <a:p>
            <a:r>
              <a:rPr lang="en-US" dirty="0"/>
              <a:t>Insert presentation topic or department/unit name</a:t>
            </a:r>
          </a:p>
        </p:txBody>
      </p:sp>
    </p:spTree>
    <p:extLst>
      <p:ext uri="{BB962C8B-B14F-4D97-AF65-F5344CB8AC3E}">
        <p14:creationId xmlns:p14="http://schemas.microsoft.com/office/powerpoint/2010/main" val="64950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0455"/>
            <a:ext cx="10896600" cy="517065"/>
          </a:xfrm>
          <a:prstGeom prst="rect">
            <a:avLst/>
          </a:prstGeom>
        </p:spPr>
        <p:txBody>
          <a:bodyPr vert="horz" wrap="square" lIns="0" tIns="45720" rIns="91440" bIns="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10896600" cy="1775358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43580"/>
            <a:ext cx="1116106" cy="31442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74320" tIns="45720" rIns="274320" bIns="45720" rtlCol="0" anchor="ctr">
            <a:spAutoFit/>
          </a:bodyPr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EB5E6-54D5-9945-8BFD-BD46E279442E}"/>
              </a:ext>
            </a:extLst>
          </p:cNvPr>
          <p:cNvSpPr/>
          <p:nvPr userDrawn="1"/>
        </p:nvSpPr>
        <p:spPr>
          <a:xfrm>
            <a:off x="11647553" y="0"/>
            <a:ext cx="5706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2794618-AA7B-F040-BD0B-B97556AA7F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704812" y="222225"/>
            <a:ext cx="456122" cy="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2" r:id="rId5"/>
    <p:sldLayoutId id="2147483673" r:id="rId6"/>
    <p:sldLayoutId id="2147483663" r:id="rId7"/>
    <p:sldLayoutId id="2147483666" r:id="rId8"/>
    <p:sldLayoutId id="2147483667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orient="horz" pos="768" userDrawn="1">
          <p15:clr>
            <a:srgbClr val="F26B43"/>
          </p15:clr>
        </p15:guide>
        <p15:guide id="7" orient="horz" pos="960" userDrawn="1">
          <p15:clr>
            <a:srgbClr val="F26B43"/>
          </p15:clr>
        </p15:guide>
        <p15:guide id="8" orient="horz" pos="1152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pos="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fred.stlouisfed.org/graph/?g=Yry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fred.stlouisfed.org/graph/?g=Yr7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28903B-FB1E-7A44-A765-EAD16ABF1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92728"/>
            <a:ext cx="9182559" cy="1836400"/>
          </a:xfrm>
        </p:spPr>
        <p:txBody>
          <a:bodyPr/>
          <a:lstStyle/>
          <a:p>
            <a:r>
              <a:rPr lang="en-US" dirty="0"/>
              <a:t>2023 Dairy Price Outlook—</a:t>
            </a:r>
          </a:p>
          <a:p>
            <a:r>
              <a:rPr lang="en-US" dirty="0"/>
              <a:t>Spotlight on Demand, Inflation &amp;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090BB-67BB-D348-AC07-E34CBEA9D1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429374"/>
            <a:ext cx="6159500" cy="1037720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Cornell Dyson School Agricultural and Food Business Outlook Conference, January 20th 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F3B11-48F2-0448-BB03-1F2195C66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6231067"/>
            <a:ext cx="8398566" cy="295466"/>
          </a:xfrm>
        </p:spPr>
        <p:txBody>
          <a:bodyPr/>
          <a:lstStyle/>
          <a:p>
            <a:r>
              <a:rPr lang="en-US" dirty="0"/>
              <a:t>Mark Stephenson, Director of Dairy Policy Analysis, UW-Madison–Retired</a:t>
            </a:r>
          </a:p>
        </p:txBody>
      </p:sp>
    </p:spTree>
    <p:extLst>
      <p:ext uri="{BB962C8B-B14F-4D97-AF65-F5344CB8AC3E}">
        <p14:creationId xmlns:p14="http://schemas.microsoft.com/office/powerpoint/2010/main" val="154867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F93F44-71A2-546A-CCE8-492FE8532407}"/>
              </a:ext>
            </a:extLst>
          </p:cNvPr>
          <p:cNvGrpSpPr/>
          <p:nvPr/>
        </p:nvGrpSpPr>
        <p:grpSpPr>
          <a:xfrm>
            <a:off x="864705" y="1219200"/>
            <a:ext cx="9458084" cy="5593960"/>
            <a:chOff x="864705" y="1219200"/>
            <a:chExt cx="9458084" cy="55939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BB0D1C-CA9D-6B61-B567-A3822796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6312" y="1219200"/>
              <a:ext cx="9176477" cy="55939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034548-8E0F-DC90-25F3-CD3E1C2AF342}"/>
                </a:ext>
              </a:extLst>
            </p:cNvPr>
            <p:cNvSpPr/>
            <p:nvPr/>
          </p:nvSpPr>
          <p:spPr>
            <a:xfrm>
              <a:off x="864705" y="5638800"/>
              <a:ext cx="2435086" cy="885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5A1858-CD9D-C0F5-54D3-3A40BABA1503}"/>
                </a:ext>
              </a:extLst>
            </p:cNvPr>
            <p:cNvSpPr/>
            <p:nvPr/>
          </p:nvSpPr>
          <p:spPr>
            <a:xfrm>
              <a:off x="1504702" y="5938013"/>
              <a:ext cx="2315818" cy="586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20DD81-09CF-C8A9-359C-C55B6E1F05E0}"/>
                </a:ext>
              </a:extLst>
            </p:cNvPr>
            <p:cNvSpPr/>
            <p:nvPr/>
          </p:nvSpPr>
          <p:spPr>
            <a:xfrm>
              <a:off x="2365513" y="1229140"/>
              <a:ext cx="3836503" cy="507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F6E0B4-70A6-CAC4-6D51-9DBE26DFD9D9}"/>
                </a:ext>
              </a:extLst>
            </p:cNvPr>
            <p:cNvSpPr/>
            <p:nvPr/>
          </p:nvSpPr>
          <p:spPr>
            <a:xfrm>
              <a:off x="1143000" y="1229139"/>
              <a:ext cx="3836503" cy="371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8E683-1CB4-C24A-8D47-1DEA2A44B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Drought is still an issue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C0BB9-F971-3047-AE79-5CD80579A9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Milk Supply</a:t>
            </a:r>
          </a:p>
        </p:txBody>
      </p:sp>
    </p:spTree>
    <p:extLst>
      <p:ext uri="{BB962C8B-B14F-4D97-AF65-F5344CB8AC3E}">
        <p14:creationId xmlns:p14="http://schemas.microsoft.com/office/powerpoint/2010/main" val="142725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8E683-1CB4-C24A-8D47-1DEA2A44B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Components matter to manufacturing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C0BB9-F971-3047-AE79-5CD80579A9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Milk Supply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2D412D1-CA19-14CA-4890-9F5E3B53759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896A12-83C7-F64B-B787-6386EF82F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04660"/>
              </p:ext>
            </p:extLst>
          </p:nvPr>
        </p:nvGraphicFramePr>
        <p:xfrm>
          <a:off x="939222" y="1219199"/>
          <a:ext cx="9928070" cy="512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16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D99340-8CF7-BC4D-A993-9F10FADE07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Exports continue to grow customer 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D3A3-80A6-8D40-8D6A-11423EF05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Export Demand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ADF664-C425-82EA-DF3C-4440D22D1E0D}"/>
              </a:ext>
            </a:extLst>
          </p:cNvPr>
          <p:cNvSpPr txBox="1"/>
          <p:nvPr/>
        </p:nvSpPr>
        <p:spPr>
          <a:xfrm>
            <a:off x="3498574" y="1143000"/>
            <a:ext cx="465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(and with emphasis on some new products too)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218486"/>
              </p:ext>
            </p:extLst>
          </p:nvPr>
        </p:nvGraphicFramePr>
        <p:xfrm>
          <a:off x="938971" y="1732423"/>
          <a:ext cx="8692046" cy="480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48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15BF03-C1C2-184C-BA96-811DC5301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Increasing product exports except for SMP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F4727-A2F3-5447-9385-8628008E2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Export 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2108-A488-2975-F3C3-1B3A85AF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1" y="1219199"/>
            <a:ext cx="11181705" cy="4936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14EA8-E230-1C01-8C85-6F3225BA71AA}"/>
              </a:ext>
            </a:extLst>
          </p:cNvPr>
          <p:cNvSpPr txBox="1"/>
          <p:nvPr/>
        </p:nvSpPr>
        <p:spPr>
          <a:xfrm>
            <a:off x="1222514" y="5929461"/>
            <a:ext cx="110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USDEC</a:t>
            </a:r>
          </a:p>
        </p:txBody>
      </p:sp>
    </p:spTree>
    <p:extLst>
      <p:ext uri="{BB962C8B-B14F-4D97-AF65-F5344CB8AC3E}">
        <p14:creationId xmlns:p14="http://schemas.microsoft.com/office/powerpoint/2010/main" val="267962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924129-7A37-754C-87F8-546B787B1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Competition for exports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31AE7-81FE-1441-9C66-AB3777D9FD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Export Competition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E60CC6F-4145-ECA1-089D-1303E021F8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1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5421"/>
              </p:ext>
            </p:extLst>
          </p:nvPr>
        </p:nvGraphicFramePr>
        <p:xfrm>
          <a:off x="578480" y="1382697"/>
          <a:ext cx="10370873" cy="502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316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8E793-8FC9-B04D-B24A-C1CFA7AB3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/>
          <a:lstStyle/>
          <a:p>
            <a:r>
              <a:rPr lang="en-US" dirty="0"/>
              <a:t>Dollar value is weakening—which is good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1B675F-FEFD-8147-BA43-35256F09C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1708160" cy="323165"/>
          </a:xfrm>
        </p:spPr>
        <p:txBody>
          <a:bodyPr/>
          <a:lstStyle/>
          <a:p>
            <a:r>
              <a:rPr lang="en-US" dirty="0"/>
              <a:t>Export Friction</a:t>
            </a:r>
          </a:p>
        </p:txBody>
      </p:sp>
      <p:pic>
        <p:nvPicPr>
          <p:cNvPr id="2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A68649A7-FEA1-3749-3D5B-6594ABA55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51659"/>
            <a:ext cx="10574215" cy="49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67DD0-B79A-EB45-9338-05CCA27FD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U.S. powder prices are reasonably competitive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7CB6-4F85-CF44-AE8F-96EBF2B4D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Export Friction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A14F6B-0427-D140-82E2-B290FE086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838013"/>
              </p:ext>
            </p:extLst>
          </p:nvPr>
        </p:nvGraphicFramePr>
        <p:xfrm>
          <a:off x="693270" y="1219200"/>
          <a:ext cx="10805459" cy="521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1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67DD0-B79A-EB45-9338-05CCA27FD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U.S. cheese prices are surprisingly competitive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7CB6-4F85-CF44-AE8F-96EBF2B4D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Export Friction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DB7CEE7-3CD9-AF4B-B8E8-E676BE2E5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154106"/>
              </p:ext>
            </p:extLst>
          </p:nvPr>
        </p:nvGraphicFramePr>
        <p:xfrm>
          <a:off x="594660" y="1431877"/>
          <a:ext cx="1075914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886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67DD0-B79A-EB45-9338-05CCA27FD9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Oceania is selling butter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7CB6-4F85-CF44-AE8F-96EBF2B4D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Export Friction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682495C-7936-6044-8CD9-F21AD1FB7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01871"/>
              </p:ext>
            </p:extLst>
          </p:nvPr>
        </p:nvGraphicFramePr>
        <p:xfrm>
          <a:off x="715433" y="1219200"/>
          <a:ext cx="10761134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28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FE099-8302-A543-BCDD-5E418F13A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anchor="b">
            <a:normAutofit/>
          </a:bodyPr>
          <a:lstStyle/>
          <a:p>
            <a:r>
              <a:rPr lang="en-US" sz="3100" dirty="0"/>
              <a:t>Inflation is improving but not where it needs to be yet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4A5CDD-602C-604B-A75B-44BDE5618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Macro economy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9063B8-E2E0-2D40-A035-6DD0FF8E3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239207"/>
              </p:ext>
            </p:extLst>
          </p:nvPr>
        </p:nvGraphicFramePr>
        <p:xfrm>
          <a:off x="838201" y="1369298"/>
          <a:ext cx="9265754" cy="496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63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C689C-B012-9B43-BB70-697E1E1E7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Factors impacting milk price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AEAB-53FC-F44B-AF0B-02CAD936D7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Domestic Demand</a:t>
            </a:r>
          </a:p>
          <a:p>
            <a:pPr lvl="1"/>
            <a:r>
              <a:rPr lang="en-US" dirty="0"/>
              <a:t>Impacts of inflation and questions about recession</a:t>
            </a:r>
          </a:p>
          <a:p>
            <a:r>
              <a:rPr lang="en-US" dirty="0"/>
              <a:t>Domestic Supply</a:t>
            </a:r>
          </a:p>
          <a:p>
            <a:pPr lvl="1"/>
            <a:r>
              <a:rPr lang="en-US" dirty="0"/>
              <a:t>High costs of production including feed, labor and interest rates.  </a:t>
            </a:r>
          </a:p>
          <a:p>
            <a:pPr lvl="1"/>
            <a:r>
              <a:rPr lang="en-US" dirty="0"/>
              <a:t>Impactful weather trends</a:t>
            </a:r>
          </a:p>
          <a:p>
            <a:r>
              <a:rPr lang="en-US" dirty="0"/>
              <a:t>Export Demand</a:t>
            </a:r>
          </a:p>
          <a:p>
            <a:pPr lvl="1"/>
            <a:r>
              <a:rPr lang="en-US" dirty="0"/>
              <a:t>Shift in products?</a:t>
            </a:r>
          </a:p>
          <a:p>
            <a:r>
              <a:rPr lang="en-US" dirty="0"/>
              <a:t>Export Competition</a:t>
            </a:r>
          </a:p>
          <a:p>
            <a:pPr lvl="1"/>
            <a:r>
              <a:rPr lang="en-US" dirty="0"/>
              <a:t>What can EU and Oceania do?</a:t>
            </a:r>
          </a:p>
          <a:p>
            <a:r>
              <a:rPr lang="en-US" dirty="0"/>
              <a:t>Changes to Federal milk pricing regulations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68FCB-261D-0140-9320-805EC0BEE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Dairy Outlook</a:t>
            </a:r>
          </a:p>
        </p:txBody>
      </p:sp>
    </p:spTree>
    <p:extLst>
      <p:ext uri="{BB962C8B-B14F-4D97-AF65-F5344CB8AC3E}">
        <p14:creationId xmlns:p14="http://schemas.microsoft.com/office/powerpoint/2010/main" val="267564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FE099-8302-A543-BCDD-5E418F13A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anchor="b">
            <a:normAutofit/>
          </a:bodyPr>
          <a:lstStyle/>
          <a:p>
            <a:r>
              <a:rPr lang="en-US" sz="3100" dirty="0"/>
              <a:t>We’ve been meeting inflation at the expense of savings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4A5CDD-602C-604B-A75B-44BDE5618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Macro economy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56165AA-F370-D1DF-0754-1B47A64AFB8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E52486-2CB7-8F49-BEFC-363D2EF9E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62390"/>
              </p:ext>
            </p:extLst>
          </p:nvPr>
        </p:nvGraphicFramePr>
        <p:xfrm>
          <a:off x="838200" y="1381538"/>
          <a:ext cx="10029135" cy="478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096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FE099-8302-A543-BCDD-5E418F13A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anchor="b">
            <a:normAutofit/>
          </a:bodyPr>
          <a:lstStyle/>
          <a:p>
            <a:r>
              <a:rPr lang="en-US" sz="3100" dirty="0"/>
              <a:t>We’ve also accommodated inflation with credit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4A5CDD-602C-604B-A75B-44BDE5618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Macro economy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A0AEEC5-726E-9EED-4FC2-137C67AE8FF3}"/>
              </a:ext>
            </a:extLst>
          </p:cNvPr>
          <p:cNvGraphicFramePr>
            <a:graphicFrameLocks/>
          </p:cNvGraphicFramePr>
          <p:nvPr/>
        </p:nvGraphicFramePr>
        <p:xfrm>
          <a:off x="768625" y="1342103"/>
          <a:ext cx="10035209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49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FE099-8302-A543-BCDD-5E418F13A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anchor="b">
            <a:normAutofit/>
          </a:bodyPr>
          <a:lstStyle/>
          <a:p>
            <a:r>
              <a:rPr lang="en-US" sz="3100" dirty="0"/>
              <a:t>We have an inverted yield curve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4A5CDD-602C-604B-A75B-44BDE5618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Macro economy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687CA6D8-1845-AAB3-5049-6A2B2F5F9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436914"/>
            <a:ext cx="10589148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8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FE099-8302-A543-BCDD-5E418F13A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anchor="b">
            <a:normAutofit/>
          </a:bodyPr>
          <a:lstStyle/>
          <a:p>
            <a:r>
              <a:rPr lang="en-US" sz="3100" dirty="0"/>
              <a:t>What does the GDT index tell us?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4A5CDD-602C-604B-A75B-44BDE5618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Price Forecasts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884673"/>
              </p:ext>
            </p:extLst>
          </p:nvPr>
        </p:nvGraphicFramePr>
        <p:xfrm>
          <a:off x="850095" y="1526715"/>
          <a:ext cx="10041681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5F8D075-D9CC-E700-B418-8369756533D9}"/>
              </a:ext>
            </a:extLst>
          </p:cNvPr>
          <p:cNvSpPr/>
          <p:nvPr/>
        </p:nvSpPr>
        <p:spPr>
          <a:xfrm>
            <a:off x="1620456" y="3912243"/>
            <a:ext cx="9144000" cy="300942"/>
          </a:xfrm>
          <a:prstGeom prst="rect">
            <a:avLst/>
          </a:prstGeom>
          <a:solidFill>
            <a:srgbClr val="C5050C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FE099-8302-A543-BCDD-5E418F13A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square" anchor="b">
            <a:normAutofit/>
          </a:bodyPr>
          <a:lstStyle/>
          <a:p>
            <a:r>
              <a:rPr lang="en-US" sz="3100" dirty="0"/>
              <a:t>What does the GDT index tell us?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4A5CDD-602C-604B-A75B-44BDE56187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Price Forecasts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66212"/>
              </p:ext>
            </p:extLst>
          </p:nvPr>
        </p:nvGraphicFramePr>
        <p:xfrm>
          <a:off x="838200" y="1219200"/>
          <a:ext cx="9903106" cy="497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D89E0B8-6A0C-D648-5580-0C6E794C9FF9}"/>
              </a:ext>
            </a:extLst>
          </p:cNvPr>
          <p:cNvSpPr/>
          <p:nvPr/>
        </p:nvSpPr>
        <p:spPr>
          <a:xfrm>
            <a:off x="1585731" y="3854370"/>
            <a:ext cx="9144000" cy="462987"/>
          </a:xfrm>
          <a:prstGeom prst="rect">
            <a:avLst/>
          </a:prstGeom>
          <a:solidFill>
            <a:srgbClr val="C5050C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5E7078-9F95-6D40-BF58-BDB01196E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CME futures based forecast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7D063-899E-774C-8840-E9719E28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Forecast Milk Prices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756498"/>
              </p:ext>
            </p:extLst>
          </p:nvPr>
        </p:nvGraphicFramePr>
        <p:xfrm>
          <a:off x="529866" y="1608881"/>
          <a:ext cx="10026650" cy="477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564AF0A-2287-CF9F-695F-F0B807AB2D06}"/>
              </a:ext>
            </a:extLst>
          </p:cNvPr>
          <p:cNvSpPr/>
          <p:nvPr/>
        </p:nvSpPr>
        <p:spPr>
          <a:xfrm>
            <a:off x="1539431" y="3912242"/>
            <a:ext cx="8808336" cy="358815"/>
          </a:xfrm>
          <a:prstGeom prst="rect">
            <a:avLst/>
          </a:prstGeom>
          <a:solidFill>
            <a:srgbClr val="C5050C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C689C-B012-9B43-BB70-697E1E1E7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AEAB-53FC-F44B-AF0B-02CAD936D7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963" y="1524000"/>
            <a:ext cx="10510837" cy="4329390"/>
          </a:xfrm>
        </p:spPr>
        <p:txBody>
          <a:bodyPr/>
          <a:lstStyle/>
          <a:p>
            <a:r>
              <a:rPr lang="en-US" dirty="0"/>
              <a:t>Domestic demand has held up surprisingly well in the face of inflation</a:t>
            </a:r>
          </a:p>
          <a:p>
            <a:r>
              <a:rPr lang="en-US" dirty="0"/>
              <a:t>Consumers have bought a year’s worth of inflation from savings and credit cards—this is not a long-term strategy</a:t>
            </a:r>
          </a:p>
          <a:p>
            <a:r>
              <a:rPr lang="en-US" dirty="0"/>
              <a:t>I am concerned about the probability of a recession</a:t>
            </a:r>
          </a:p>
          <a:p>
            <a:pPr lvl="1"/>
            <a:r>
              <a:rPr lang="en-US" dirty="0"/>
              <a:t>What will consumer strategy be under this scenario</a:t>
            </a:r>
          </a:p>
          <a:p>
            <a:r>
              <a:rPr lang="en-US" dirty="0"/>
              <a:t>Milk production has been cautious but there is new plant capacity being planned and under construction</a:t>
            </a:r>
          </a:p>
          <a:p>
            <a:r>
              <a:rPr lang="en-US" dirty="0"/>
              <a:t>High milk prices have yielded decent margins for most producers in 2022.  I’m not sure the same thing will be the case in 2023.</a:t>
            </a:r>
          </a:p>
          <a:p>
            <a:r>
              <a:rPr lang="en-US" dirty="0"/>
              <a:t>Expect milk prices to be $4.50 to $5.50 lower this year.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68FCB-261D-0140-9320-805EC0BEE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1788310" cy="323165"/>
          </a:xfrm>
        </p:spPr>
        <p:txBody>
          <a:bodyPr/>
          <a:lstStyle/>
          <a:p>
            <a:r>
              <a:rPr lang="en-US" dirty="0"/>
              <a:t>Dairy Summary</a:t>
            </a:r>
          </a:p>
        </p:txBody>
      </p:sp>
    </p:spTree>
    <p:extLst>
      <p:ext uri="{BB962C8B-B14F-4D97-AF65-F5344CB8AC3E}">
        <p14:creationId xmlns:p14="http://schemas.microsoft.com/office/powerpoint/2010/main" val="4255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28903B-FB1E-7A44-A765-EAD16ABF1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28964"/>
            <a:ext cx="9182559" cy="600164"/>
          </a:xfrm>
        </p:spPr>
        <p:txBody>
          <a:bodyPr/>
          <a:lstStyle/>
          <a:p>
            <a:r>
              <a:rPr lang="en-US" dirty="0"/>
              <a:t>Regulatory Changes?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090BB-67BB-D348-AC07-E34CBEA9D1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F3B11-48F2-0448-BB03-1F2195C66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Mark Stephenson, Director of Dairy Policy Analysis, UW-Madison</a:t>
            </a:r>
          </a:p>
        </p:txBody>
      </p:sp>
    </p:spTree>
    <p:extLst>
      <p:ext uri="{BB962C8B-B14F-4D97-AF65-F5344CB8AC3E}">
        <p14:creationId xmlns:p14="http://schemas.microsoft.com/office/powerpoint/2010/main" val="76123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Ingredient &amp; Product Streams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828800" y="30480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pitchFamily="-1" charset="0"/>
              </a:rPr>
              <a:t>Milk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667000" y="3581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Sweet Cream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200400" y="228600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Ingredients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2590800" y="3276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876800" y="3276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48768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562600" y="38862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Whey</a:t>
            </a: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30480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8100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410200" y="30480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-1" charset="0"/>
              </a:rPr>
              <a:t>Cheese</a:t>
            </a: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6400800" y="4038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8458200" y="3886201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Dried Whey</a:t>
            </a: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67056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6324600" y="45720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Whey Cream</a:t>
            </a:r>
          </a:p>
        </p:txBody>
      </p:sp>
      <p:sp>
        <p:nvSpPr>
          <p:cNvPr id="6161" name="Line 19"/>
          <p:cNvSpPr>
            <a:spLocks noChangeShapeType="1"/>
          </p:cNvSpPr>
          <p:nvPr/>
        </p:nvSpPr>
        <p:spPr bwMode="auto">
          <a:xfrm>
            <a:off x="7848600" y="4038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784860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>
            <a:off x="8305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>
            <a:off x="8305800" y="4876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83058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8839200" y="46482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WPC</a:t>
            </a: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8839200" y="518160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Permeate</a:t>
            </a:r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>
            <a:off x="93726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Text Box 31"/>
          <p:cNvSpPr txBox="1">
            <a:spLocks noChangeArrowheads="1"/>
          </p:cNvSpPr>
          <p:nvPr/>
        </p:nvSpPr>
        <p:spPr bwMode="auto">
          <a:xfrm>
            <a:off x="8915400" y="5943601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-1" charset="0"/>
              </a:rPr>
              <a:t>Lactose</a:t>
            </a: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6705600" y="52133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290729" y="567055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-1" charset="0"/>
              </a:rPr>
              <a:t>Butter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1710267" y="3048000"/>
            <a:ext cx="2241960" cy="2350016"/>
            <a:chOff x="186267" y="3048000"/>
            <a:chExt cx="2241960" cy="2350016"/>
          </a:xfrm>
        </p:grpSpPr>
        <p:sp>
          <p:nvSpPr>
            <p:cNvPr id="26" name="Oval 25"/>
            <p:cNvSpPr/>
            <p:nvPr/>
          </p:nvSpPr>
          <p:spPr>
            <a:xfrm>
              <a:off x="186267" y="3048000"/>
              <a:ext cx="880533" cy="396875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urved Connector 29"/>
            <p:cNvCxnSpPr/>
            <p:nvPr/>
          </p:nvCxnSpPr>
          <p:spPr>
            <a:xfrm rot="16200000" flipV="1">
              <a:off x="-48419" y="3899694"/>
              <a:ext cx="1570038" cy="6604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6267" y="5028684"/>
              <a:ext cx="224196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We want to price this.</a:t>
              </a: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1524000" y="3048001"/>
            <a:ext cx="8331200" cy="3019425"/>
            <a:chOff x="0" y="3048000"/>
            <a:chExt cx="8331200" cy="3019425"/>
          </a:xfrm>
        </p:grpSpPr>
        <p:sp>
          <p:nvSpPr>
            <p:cNvPr id="33" name="Oval 32"/>
            <p:cNvSpPr/>
            <p:nvPr/>
          </p:nvSpPr>
          <p:spPr>
            <a:xfrm>
              <a:off x="3886200" y="3048000"/>
              <a:ext cx="914400" cy="396875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934199" y="3886200"/>
              <a:ext cx="1397001" cy="396875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90529" y="5670550"/>
              <a:ext cx="914400" cy="396875"/>
            </a:xfrm>
            <a:prstGeom prst="ellipse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hape 36"/>
            <p:cNvCxnSpPr>
              <a:endCxn id="33" idx="3"/>
            </p:cNvCxnSpPr>
            <p:nvPr/>
          </p:nvCxnSpPr>
          <p:spPr>
            <a:xfrm flipV="1">
              <a:off x="2286000" y="3386754"/>
              <a:ext cx="1734111" cy="118524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38"/>
            <p:cNvCxnSpPr>
              <a:endCxn id="34" idx="3"/>
            </p:cNvCxnSpPr>
            <p:nvPr/>
          </p:nvCxnSpPr>
          <p:spPr>
            <a:xfrm flipV="1">
              <a:off x="2286000" y="4224954"/>
              <a:ext cx="4852785" cy="34704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endCxn id="35" idx="2"/>
            </p:cNvCxnSpPr>
            <p:nvPr/>
          </p:nvCxnSpPr>
          <p:spPr>
            <a:xfrm>
              <a:off x="2286000" y="4572000"/>
              <a:ext cx="2404529" cy="129698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0" y="4283075"/>
              <a:ext cx="2573866" cy="1200329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860908"/>
                  </a:solidFill>
                </a:rPr>
                <a:t>Let’s survey the market price for these products and back into a milk price.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D0D679C-B4EE-3F4A-BE1D-C5330F6B1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Product Price Formulas</a:t>
            </a: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id="{F84339A0-3442-6648-AAAB-91003D7F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1933576"/>
            <a:ext cx="761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2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itchFamily="2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Butterfat Price = (Butter price - 0.1715) x 1.211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FF52BFE4-15F6-994E-8BB9-BFECDC1B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1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Make Allowance</a:t>
            </a:r>
            <a:r>
              <a:rPr lang="en-US" sz="2400" dirty="0">
                <a:latin typeface="Times" charset="0"/>
              </a:rPr>
              <a:t> - What does it cost you to transform milk into 1 pound of butter?</a:t>
            </a: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DAFEAF21-E56A-7246-A95E-2A0CFF8B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00601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20000"/>
              <a:buFont typeface="Times" pitchFamily="2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Times" pitchFamily="2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2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solidFill>
                  <a:schemeClr val="accent1"/>
                </a:solidFill>
                <a:latin typeface="Times" pitchFamily="2" charset="0"/>
              </a:rPr>
              <a:t>Yield Factor</a:t>
            </a:r>
            <a:r>
              <a:rPr lang="en-US" altLang="en-US" sz="2400" dirty="0">
                <a:latin typeface="Times" pitchFamily="2" charset="0"/>
              </a:rPr>
              <a:t> - How many pounds of butter can you make from 1 pound of butterfat?</a:t>
            </a:r>
          </a:p>
        </p:txBody>
      </p:sp>
      <p:sp>
        <p:nvSpPr>
          <p:cNvPr id="25605" name="Freeform 8">
            <a:extLst>
              <a:ext uri="{FF2B5EF4-FFF2-40B4-BE49-F238E27FC236}">
                <a16:creationId xmlns:a16="http://schemas.microsoft.com/office/drawing/2014/main" id="{9A86B8F4-CB06-4F46-A7DE-935F1E72D60F}"/>
              </a:ext>
            </a:extLst>
          </p:cNvPr>
          <p:cNvSpPr>
            <a:spLocks/>
          </p:cNvSpPr>
          <p:nvPr/>
        </p:nvSpPr>
        <p:spPr bwMode="auto">
          <a:xfrm>
            <a:off x="6858000" y="2438400"/>
            <a:ext cx="990600" cy="914400"/>
          </a:xfrm>
          <a:custGeom>
            <a:avLst/>
            <a:gdLst>
              <a:gd name="T0" fmla="*/ 0 w 624"/>
              <a:gd name="T1" fmla="*/ 2147483646 h 576"/>
              <a:gd name="T2" fmla="*/ 2147483646 w 624"/>
              <a:gd name="T3" fmla="*/ 2147483646 h 576"/>
              <a:gd name="T4" fmla="*/ 2147483646 w 624"/>
              <a:gd name="T5" fmla="*/ 0 h 576"/>
              <a:gd name="T6" fmla="*/ 0 60000 65536"/>
              <a:gd name="T7" fmla="*/ 0 60000 65536"/>
              <a:gd name="T8" fmla="*/ 0 60000 65536"/>
              <a:gd name="T9" fmla="*/ 0 w 624"/>
              <a:gd name="T10" fmla="*/ 0 h 576"/>
              <a:gd name="T11" fmla="*/ 624 w 624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576">
                <a:moveTo>
                  <a:pt x="0" y="576"/>
                </a:moveTo>
                <a:cubicBezTo>
                  <a:pt x="140" y="552"/>
                  <a:pt x="280" y="528"/>
                  <a:pt x="384" y="432"/>
                </a:cubicBezTo>
                <a:cubicBezTo>
                  <a:pt x="488" y="336"/>
                  <a:pt x="556" y="168"/>
                  <a:pt x="62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10">
            <a:extLst>
              <a:ext uri="{FF2B5EF4-FFF2-40B4-BE49-F238E27FC236}">
                <a16:creationId xmlns:a16="http://schemas.microsoft.com/office/drawing/2014/main" id="{54E72871-445A-2842-9546-653D71D33BB5}"/>
              </a:ext>
            </a:extLst>
          </p:cNvPr>
          <p:cNvSpPr>
            <a:spLocks/>
          </p:cNvSpPr>
          <p:nvPr/>
        </p:nvSpPr>
        <p:spPr bwMode="auto">
          <a:xfrm>
            <a:off x="6324600" y="2514600"/>
            <a:ext cx="2743200" cy="2743200"/>
          </a:xfrm>
          <a:custGeom>
            <a:avLst/>
            <a:gdLst>
              <a:gd name="T0" fmla="*/ 0 w 1728"/>
              <a:gd name="T1" fmla="*/ 2147483646 h 1728"/>
              <a:gd name="T2" fmla="*/ 2147483646 w 1728"/>
              <a:gd name="T3" fmla="*/ 2147483646 h 1728"/>
              <a:gd name="T4" fmla="*/ 2147483646 w 1728"/>
              <a:gd name="T5" fmla="*/ 0 h 1728"/>
              <a:gd name="T6" fmla="*/ 0 60000 65536"/>
              <a:gd name="T7" fmla="*/ 0 60000 65536"/>
              <a:gd name="T8" fmla="*/ 0 60000 65536"/>
              <a:gd name="T9" fmla="*/ 0 w 1728"/>
              <a:gd name="T10" fmla="*/ 0 h 1728"/>
              <a:gd name="T11" fmla="*/ 1728 w 1728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728">
                <a:moveTo>
                  <a:pt x="0" y="1728"/>
                </a:moveTo>
                <a:cubicBezTo>
                  <a:pt x="528" y="1680"/>
                  <a:pt x="1056" y="1632"/>
                  <a:pt x="1344" y="1344"/>
                </a:cubicBezTo>
                <a:cubicBezTo>
                  <a:pt x="1632" y="1056"/>
                  <a:pt x="1680" y="528"/>
                  <a:pt x="172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15DA8C-839A-2A41-871D-5606CE209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Steady trend in domestic demand.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DA95A-47C1-D643-9C8A-B0FF3554CE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Domestic Demand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489887"/>
              </p:ext>
            </p:extLst>
          </p:nvPr>
        </p:nvGraphicFramePr>
        <p:xfrm>
          <a:off x="1085092" y="1471034"/>
          <a:ext cx="9127293" cy="4452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698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Product Price Formulas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2683" y="2051823"/>
            <a:ext cx="8675649" cy="3300761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Dairy producers want a </a:t>
            </a:r>
            <a:r>
              <a:rPr lang="en-US" i="1" dirty="0">
                <a:ea typeface="ＭＳ Ｐゴシック" pitchFamily="-1" charset="-128"/>
                <a:cs typeface="ＭＳ Ｐゴシック" pitchFamily="-1" charset="-128"/>
              </a:rPr>
              <a:t>small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make allowance and a </a:t>
            </a:r>
            <a:r>
              <a:rPr lang="en-US" i="1" dirty="0">
                <a:ea typeface="ＭＳ Ｐゴシック" pitchFamily="-1" charset="-128"/>
                <a:cs typeface="ＭＳ Ｐゴシック" pitchFamily="-1" charset="-128"/>
              </a:rPr>
              <a:t>large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yield factor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Dairy processors want a </a:t>
            </a:r>
            <a:r>
              <a:rPr lang="en-US" i="1" dirty="0">
                <a:ea typeface="ＭＳ Ｐゴシック" pitchFamily="-1" charset="-128"/>
                <a:cs typeface="ＭＳ Ｐゴシック" pitchFamily="-1" charset="-128"/>
              </a:rPr>
              <a:t>large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make allowance and a </a:t>
            </a:r>
            <a:r>
              <a:rPr lang="en-US" i="1" dirty="0">
                <a:ea typeface="ＭＳ Ｐゴシック" pitchFamily="-1" charset="-128"/>
                <a:cs typeface="ＭＳ Ｐゴシック" pitchFamily="-1" charset="-128"/>
              </a:rPr>
              <a:t>small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yield factor</a:t>
            </a:r>
          </a:p>
          <a:p>
            <a:pPr eaLnBrk="1" hangingPunct="1"/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How do you determine the correct parameter values?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Make allowances must be changed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895" y="1423686"/>
            <a:ext cx="9202438" cy="519680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Dairy producers will want an offset from lower regulated prices</a:t>
            </a:r>
          </a:p>
          <a:p>
            <a:pPr eaLnBrk="1" hangingPunct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They may look for increased Class I differentials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burden on fluid milk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They may want to walk back the change from “the higher of” to “the average of”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burden on fluid milk</a:t>
            </a:r>
          </a:p>
          <a:p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They may want to update component values in “standard milk”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no impact on manufacturing milk because you are already paying for pounds of components</a:t>
            </a:r>
          </a:p>
          <a:p>
            <a:pPr lvl="1"/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burden on fluid milk under “skim milk pricing factors”</a:t>
            </a:r>
          </a:p>
          <a:p>
            <a:endParaRPr lang="en-US" dirty="0"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3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D49E0-6ADA-254D-A7C6-23949C83B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Observations…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CAD7-A8EB-6442-B303-B6AD663706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0600" y="1688523"/>
            <a:ext cx="9829800" cy="3480953"/>
          </a:xfrm>
        </p:spPr>
        <p:txBody>
          <a:bodyPr/>
          <a:lstStyle/>
          <a:p>
            <a:r>
              <a:rPr lang="en-US" dirty="0"/>
              <a:t>Classified Pricing and Pooling are blunt tools in an increasingly sophisticated market place.</a:t>
            </a:r>
          </a:p>
          <a:p>
            <a:r>
              <a:rPr lang="en-US" dirty="0"/>
              <a:t>Negative PPDs were not the problem, they were a symptom</a:t>
            </a:r>
          </a:p>
          <a:p>
            <a:r>
              <a:rPr lang="en-US" dirty="0"/>
              <a:t>We will have a Federal Order hearing—probably this year</a:t>
            </a:r>
          </a:p>
          <a:p>
            <a:r>
              <a:rPr lang="en-US" dirty="0"/>
              <a:t>One of the big questions will be the “scope” of the hearing.</a:t>
            </a:r>
          </a:p>
          <a:p>
            <a:r>
              <a:rPr lang="en-US" dirty="0"/>
              <a:t>Next question is can we fix the problems using a Federal Order hearing, or will it require congressional action?</a:t>
            </a:r>
          </a:p>
          <a:p>
            <a:pPr lvl="1"/>
            <a:r>
              <a:rPr lang="en-US" dirty="0"/>
              <a:t>Looks like congressional action maybe an oxymoron for the year ahead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DA77E-066C-3240-A0AC-158CEE3C85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7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5DA62-9619-5247-97E5-0027CA3BB6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American cheese lead cheese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549C8-B93B-874A-BFEE-C7C65A3A07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Domestic Demand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937828"/>
              </p:ext>
            </p:extLst>
          </p:nvPr>
        </p:nvGraphicFramePr>
        <p:xfrm>
          <a:off x="1024542" y="1562520"/>
          <a:ext cx="9029733" cy="444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88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3F1BFA-A72E-EA4C-B7C2-492BAEED39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Fluid sales returned to its depressing trend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48DA-5004-7D42-B427-221A9143C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Domestic Demand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1642C6-7410-414B-A6B0-1098F8153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800170"/>
              </p:ext>
            </p:extLst>
          </p:nvPr>
        </p:nvGraphicFramePr>
        <p:xfrm>
          <a:off x="1047198" y="1377674"/>
          <a:ext cx="8643454" cy="504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12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B85E3-4E08-7046-91BE-4FAAFAB28E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Dairy cow numbers displayed modest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0B518-8CE8-D24E-A83D-999927F1A3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Milk Supply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994971"/>
              </p:ext>
            </p:extLst>
          </p:nvPr>
        </p:nvGraphicFramePr>
        <p:xfrm>
          <a:off x="718633" y="1409700"/>
          <a:ext cx="9958652" cy="512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02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2D532A-E807-9C44-BCC3-458A6AAFA0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So did milk per cow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2A809-30B2-6340-842C-E23CF0986A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Milk Supply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552532"/>
              </p:ext>
            </p:extLst>
          </p:nvPr>
        </p:nvGraphicFramePr>
        <p:xfrm>
          <a:off x="462367" y="1353220"/>
          <a:ext cx="10099594" cy="523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79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C81F95-D209-6240-8A62-18C332F10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702135"/>
            <a:ext cx="10896600" cy="51706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Milk production is back in positive territory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4842C-9EBE-E343-AF63-7297261910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34055"/>
            <a:ext cx="4460516" cy="323165"/>
          </a:xfrm>
        </p:spPr>
        <p:txBody>
          <a:bodyPr wrap="none">
            <a:normAutofit/>
          </a:bodyPr>
          <a:lstStyle/>
          <a:p>
            <a:r>
              <a:rPr lang="en-US" dirty="0"/>
              <a:t>Milk Supply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92090"/>
              </p:ext>
            </p:extLst>
          </p:nvPr>
        </p:nvGraphicFramePr>
        <p:xfrm>
          <a:off x="992379" y="1463039"/>
          <a:ext cx="9392845" cy="479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58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8E683-1CB4-C24A-8D47-1DEA2A44B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 big gains, 2 big losses, but the “ups” carry the 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C0BB9-F971-3047-AE79-5CD80579A9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Milk Supply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2D412D1-CA19-14CA-4890-9F5E3B53759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E5A15-4BF8-401E-9034-1AF85CC2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16" y="625780"/>
            <a:ext cx="9434167" cy="6688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F066A-4373-D146-0B4F-9F3FBB079A7F}"/>
              </a:ext>
            </a:extLst>
          </p:cNvPr>
          <p:cNvSpPr txBox="1"/>
          <p:nvPr/>
        </p:nvSpPr>
        <p:spPr>
          <a:xfrm>
            <a:off x="4114799" y="1339333"/>
            <a:ext cx="501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change over the first 11 months of the year.</a:t>
            </a:r>
          </a:p>
        </p:txBody>
      </p:sp>
    </p:spTree>
    <p:extLst>
      <p:ext uri="{BB962C8B-B14F-4D97-AF65-F5344CB8AC3E}">
        <p14:creationId xmlns:p14="http://schemas.microsoft.com/office/powerpoint/2010/main" val="1141376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Madison 2">
      <a:dk1>
        <a:srgbClr val="202020"/>
      </a:dk1>
      <a:lt1>
        <a:srgbClr val="FFFFFF"/>
      </a:lt1>
      <a:dk2>
        <a:srgbClr val="101010"/>
      </a:dk2>
      <a:lt2>
        <a:srgbClr val="DADFE1"/>
      </a:lt2>
      <a:accent1>
        <a:srgbClr val="C5050C"/>
      </a:accent1>
      <a:accent2>
        <a:srgbClr val="8DD3CE"/>
      </a:accent2>
      <a:accent3>
        <a:srgbClr val="FCCB51"/>
      </a:accent3>
      <a:accent4>
        <a:srgbClr val="ADADAD"/>
      </a:accent4>
      <a:accent5>
        <a:srgbClr val="006992"/>
      </a:accent5>
      <a:accent6>
        <a:srgbClr val="432E4F"/>
      </a:accent6>
      <a:hlink>
        <a:srgbClr val="0479A8"/>
      </a:hlink>
      <a:folHlink>
        <a:srgbClr val="0479A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63A752-FB43-1149-B959-AEE914A4D504}" vid="{1CA8AD0C-E1CD-8642-AD6D-9CA63AAC70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6834</TotalTime>
  <Words>851</Words>
  <Application>Microsoft Office PowerPoint</Application>
  <PresentationFormat>Widescreen</PresentationFormat>
  <Paragraphs>139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Ingredient &amp; Product Streams</vt:lpstr>
      <vt:lpstr>Product Price Formulas</vt:lpstr>
      <vt:lpstr>Product Price Formulas</vt:lpstr>
      <vt:lpstr>Make allowances must be changed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Stephenson</dc:creator>
  <cp:lastModifiedBy>Christopher Allen Wolf</cp:lastModifiedBy>
  <cp:revision>24</cp:revision>
  <cp:lastPrinted>2022-01-04T18:03:04Z</cp:lastPrinted>
  <dcterms:created xsi:type="dcterms:W3CDTF">2021-12-13T15:53:19Z</dcterms:created>
  <dcterms:modified xsi:type="dcterms:W3CDTF">2023-01-26T14:27:52Z</dcterms:modified>
</cp:coreProperties>
</file>